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277" r:id="rId6"/>
    <p:sldId id="259" r:id="rId7"/>
    <p:sldId id="272" r:id="rId8"/>
    <p:sldId id="262" r:id="rId9"/>
    <p:sldId id="263" r:id="rId10"/>
    <p:sldId id="274" r:id="rId11"/>
    <p:sldId id="275" r:id="rId12"/>
    <p:sldId id="276" r:id="rId13"/>
    <p:sldId id="269" r:id="rId14"/>
    <p:sldId id="271" r:id="rId15"/>
    <p:sldId id="27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993646"/>
            <a:ext cx="7643504" cy="177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4400" dirty="0"/>
              <a:t>ĐỀ TÀI: XÁC ĐỊNH F0 BẰNG HÀM TỰ TƯƠNG QUAN</a:t>
            </a:r>
            <a:endParaRPr sz="44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Phone_F2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48C9A-4B37-4248-8336-641BC899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" y="1314450"/>
            <a:ext cx="5947295" cy="5463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FC721-A47F-874B-819E-66012E52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99" y="1257366"/>
            <a:ext cx="6096426" cy="2585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39BA73-2C6B-6541-B9F3-7F12D684A645}"/>
              </a:ext>
            </a:extLst>
          </p:cNvPr>
          <p:cNvSpPr txBox="1"/>
          <p:nvPr/>
        </p:nvSpPr>
        <p:spPr>
          <a:xfrm>
            <a:off x="6096000" y="888034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Xử lý pitch ảo: sử dụng lọc trung vị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691D4-0542-8844-9730-C3C2BA2FA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31920"/>
            <a:ext cx="6044624" cy="1405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5F0CB-552B-4F45-A18B-E36FF5B376AD}"/>
              </a:ext>
            </a:extLst>
          </p:cNvPr>
          <p:cNvSpPr txBox="1"/>
          <p:nvPr/>
        </p:nvSpPr>
        <p:spPr>
          <a:xfrm>
            <a:off x="6096000" y="5492912"/>
            <a:ext cx="393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vẫn còn các pitch ảo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~15hz, F0 std chênh lệch nhiều.</a:t>
            </a:r>
          </a:p>
          <a:p>
            <a:pPr marL="285750" indent="-285750">
              <a:buFontTx/>
              <a:buChar char="-"/>
            </a:pPr>
            <a:r>
              <a:rPr lang="en-VN" dirty="0"/>
              <a:t>Sai số do nhiễu từ tạp âm bên ngoài.</a:t>
            </a:r>
          </a:p>
        </p:txBody>
      </p:sp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Studio_F2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7F83B-E33D-FD4A-AB4A-6B03CDA24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" y="1280160"/>
            <a:ext cx="6025526" cy="5543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6E7A4-BD2F-A141-97DA-4949E7503460}"/>
              </a:ext>
            </a:extLst>
          </p:cNvPr>
          <p:cNvSpPr txBox="1"/>
          <p:nvPr/>
        </p:nvSpPr>
        <p:spPr>
          <a:xfrm>
            <a:off x="6096000" y="919108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Xử lý pitch ảo: sử dụng lọc trung vị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A239C-AE73-014E-9373-D209315C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4450"/>
            <a:ext cx="6096000" cy="2531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978F0C-2DBB-DF45-AC3D-7C757B29D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72205"/>
            <a:ext cx="6096000" cy="1465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08451-3488-2140-B76A-2227D60862E1}"/>
              </a:ext>
            </a:extLst>
          </p:cNvPr>
          <p:cNvSpPr txBox="1"/>
          <p:nvPr/>
        </p:nvSpPr>
        <p:spPr>
          <a:xfrm>
            <a:off x="6261734" y="5461575"/>
            <a:ext cx="4471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giống kết quả wave suffer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và F0std chênh lệch rất ít, độ chính xác cao</a:t>
            </a:r>
          </a:p>
          <a:p>
            <a:pPr marL="285750" indent="-285750">
              <a:buFontTx/>
              <a:buChar char="-"/>
            </a:pPr>
            <a:r>
              <a:rPr lang="en-VN" dirty="0"/>
              <a:t>Nhờ hàm lọc trung vị tăng độ chính xác, và môi trường sạch,k có tạp âm</a:t>
            </a:r>
          </a:p>
        </p:txBody>
      </p:sp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Studio_M2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C14A6-D940-C24A-A7F0-D337928F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50"/>
            <a:ext cx="5966460" cy="554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C4E36-8262-B04B-B756-B99B3C03F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45" y="1257366"/>
            <a:ext cx="616077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F23CB-816F-2841-845C-1352754B3FDE}"/>
              </a:ext>
            </a:extLst>
          </p:cNvPr>
          <p:cNvSpPr txBox="1"/>
          <p:nvPr/>
        </p:nvSpPr>
        <p:spPr>
          <a:xfrm>
            <a:off x="6096000" y="888034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Xử lý pitch ảo: sử dụng lọc trung vị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32268-EEA4-3344-B4C0-2798BB1B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5998845" y="3771966"/>
            <a:ext cx="60960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F8505-7D5F-DE49-820F-60F22693C4CA}"/>
              </a:ext>
            </a:extLst>
          </p:cNvPr>
          <p:cNvSpPr txBox="1"/>
          <p:nvPr/>
        </p:nvSpPr>
        <p:spPr>
          <a:xfrm>
            <a:off x="5966460" y="5634858"/>
            <a:ext cx="4796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giống kết quả wave suffer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và F0std chênh lệch rất ít, độ chính xác cao</a:t>
            </a:r>
          </a:p>
          <a:p>
            <a:pPr marL="285750" indent="-285750">
              <a:buFontTx/>
              <a:buChar char="-"/>
            </a:pPr>
            <a:r>
              <a:rPr lang="en-VN" dirty="0"/>
              <a:t>Nhờ hàm lọc trung vị tăng độ chính xác, và môi trường sạch,k có tạp âm</a:t>
            </a:r>
          </a:p>
        </p:txBody>
      </p:sp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400928" y="1897381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274758" y="2266474"/>
            <a:ext cx="7257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0.47 </a:t>
            </a:r>
          </a:p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+File studio cho ra kết quả với độ chính xác cao.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+File phone cho ra kết quả chính xác tương đối: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	* Nhiễu từ tạp âm bên ngoài</a:t>
            </a:r>
          </a:p>
          <a:p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 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F0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58037-4AA1-4944-8849-DBB50579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1" y="1461752"/>
            <a:ext cx="9780479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NGƯỠNG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21822"/>
              </p:ext>
            </p:extLst>
          </p:nvPr>
        </p:nvGraphicFramePr>
        <p:xfrm>
          <a:off x="451018" y="1672707"/>
          <a:ext cx="10441771" cy="49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82826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Phone_M1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Phone_F1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Studio_M1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Studio_F1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1070966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0.6046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0.2507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1007724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0.1181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0.125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0.1508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0.1079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1007724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0.3016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0.5715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0.7607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1007724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0.1394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0.1406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0.1256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0.0936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31662"/>
              </p:ext>
            </p:extLst>
          </p:nvPr>
        </p:nvGraphicFramePr>
        <p:xfrm>
          <a:off x="640080" y="1672707"/>
          <a:ext cx="10229850" cy="404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777898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Phone_M1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Phone_F1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Studio_M1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Studio_F1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0.4015 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thresholduv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0.4459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0.6671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9464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threshold</a:t>
                      </a:r>
                      <a:endParaRPr lang="en-VN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0.4237 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0.5009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E14EEE-28A9-B64D-95B0-010D0C9C9FEB}"/>
              </a:ext>
            </a:extLst>
          </p:cNvPr>
          <p:cNvSpPr txBox="1"/>
          <p:nvPr/>
        </p:nvSpPr>
        <p:spPr>
          <a:xfrm>
            <a:off x="826669" y="6048097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(0.46+0.5+0.4237+0.5009)/4 </a:t>
            </a:r>
            <a:r>
              <a:rPr lang="en-VN" sz="250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~= </a:t>
            </a:r>
            <a:r>
              <a:rPr lang="en-VN" sz="2500" b="1">
                <a:solidFill>
                  <a:schemeClr val="bg2">
                    <a:lumMod val="50000"/>
                  </a:schemeClr>
                </a:solidFill>
              </a:rPr>
              <a:t>0.48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9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Phone_M2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97E11-0CE7-F444-9A17-74D25105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50"/>
            <a:ext cx="6145529" cy="5437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DE511-C1D8-D84C-A6B8-319E54DDD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48" y="3740150"/>
            <a:ext cx="5863591" cy="1497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1C6B9D-0269-1C49-A348-07AA8BB48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48" y="1314450"/>
            <a:ext cx="5863591" cy="2425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7EF5C4-0909-0742-AF5F-97C07A9FE67F}"/>
              </a:ext>
            </a:extLst>
          </p:cNvPr>
          <p:cNvSpPr txBox="1"/>
          <p:nvPr/>
        </p:nvSpPr>
        <p:spPr>
          <a:xfrm>
            <a:off x="6229349" y="945118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Xử lý pitch ảo: sử dụng lọc trung vị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3B098-D4A2-B948-8040-DD51607F5E44}"/>
              </a:ext>
            </a:extLst>
          </p:cNvPr>
          <p:cNvSpPr txBox="1"/>
          <p:nvPr/>
        </p:nvSpPr>
        <p:spPr>
          <a:xfrm>
            <a:off x="6229348" y="5429250"/>
            <a:ext cx="3931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khá giống với kết quả thu được từ wave suffer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rất ít, F0 std còn chênh lệch.</a:t>
            </a:r>
          </a:p>
          <a:p>
            <a:pPr marL="285750" indent="-285750">
              <a:buFontTx/>
              <a:buChar char="-"/>
            </a:pPr>
            <a:r>
              <a:rPr lang="en-VN" dirty="0"/>
              <a:t>Sai số do nhiễu từ tạp âm bên ngoài.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445</Words>
  <Application>Microsoft Macintosh PowerPoint</Application>
  <PresentationFormat>Widescreen</PresentationFormat>
  <Paragraphs>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NTR</vt:lpstr>
      <vt:lpstr>Office Theme</vt:lpstr>
      <vt:lpstr>ĐỀ TÀI: XÁC ĐỊNH F0 BẰNG HÀM TỰ TƯƠNG QUAN</vt:lpstr>
      <vt:lpstr>SƠ ĐỒ KHỐI</vt:lpstr>
      <vt:lpstr>Sơ đồ thuật toán tính F0</vt:lpstr>
      <vt:lpstr>Sơ đồ thuật toán lọc trung vị</vt:lpstr>
      <vt:lpstr>2. XÁC ĐỊNH NGƯỠNG</vt:lpstr>
      <vt:lpstr>Xác định ngưỡng</vt:lpstr>
      <vt:lpstr>Xác định ngưỡng</vt:lpstr>
      <vt:lpstr>3.KẾT QUẢ   GIẢI THÍCH KẾT QUẢ</vt:lpstr>
      <vt:lpstr>Phone_M2</vt:lpstr>
      <vt:lpstr>Phone_F2</vt:lpstr>
      <vt:lpstr>Studio_F2</vt:lpstr>
      <vt:lpstr>Studio_M2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26</cp:revision>
  <dcterms:created xsi:type="dcterms:W3CDTF">2019-04-04T19:20:28Z</dcterms:created>
  <dcterms:modified xsi:type="dcterms:W3CDTF">2021-10-23T09:24:36Z</dcterms:modified>
</cp:coreProperties>
</file>