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83" r:id="rId6"/>
    <p:sldId id="285" r:id="rId7"/>
    <p:sldId id="278" r:id="rId8"/>
    <p:sldId id="277" r:id="rId9"/>
    <p:sldId id="281" r:id="rId10"/>
    <p:sldId id="259" r:id="rId11"/>
    <p:sldId id="272" r:id="rId12"/>
    <p:sldId id="282" r:id="rId13"/>
    <p:sldId id="262" r:id="rId14"/>
    <p:sldId id="284" r:id="rId15"/>
    <p:sldId id="263" r:id="rId16"/>
    <p:sldId id="274" r:id="rId17"/>
    <p:sldId id="275" r:id="rId18"/>
    <p:sldId id="276" r:id="rId19"/>
    <p:sldId id="286" r:id="rId20"/>
    <p:sldId id="269" r:id="rId21"/>
    <p:sldId id="271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4664"/>
  </p:normalViewPr>
  <p:slideViewPr>
    <p:cSldViewPr snapToGrid="0">
      <p:cViewPr varScale="1">
        <p:scale>
          <a:sx n="104" d="100"/>
          <a:sy n="104" d="100"/>
        </p:scale>
        <p:origin x="216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504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31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7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04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1A. NHẬN DẠNG GIỚI TÍNH GIỌNG NÓI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Autocorrect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7299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(0.35+0.4+0.4237+0.4009)/4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Chọn</a:t>
            </a:r>
            <a:r>
              <a:rPr lang="en-US" sz="2800" dirty="0"/>
              <a:t> 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dung FFT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78727" y="627915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N 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32068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4F8-A1CA-484F-BF1C-01846BB5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6" y="1534253"/>
            <a:ext cx="8309610" cy="47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ACF vs FFT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2610BD-3F06-EF43-A909-091D1748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0" y="1408670"/>
            <a:ext cx="9957738" cy="45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451028" y="5933218"/>
            <a:ext cx="8309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Thuật toán ACF cho ra độ chính xác cao hơn, sai số trung bình 3,3%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04MHB-05MVB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D3AC3-BD3B-8648-AB39-FCD4102A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0" y="1314450"/>
            <a:ext cx="11645229" cy="5073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07FTC-08MLD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E36A5-9B60-E746-ADB7-D7755D73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1333840"/>
            <a:ext cx="11367957" cy="50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09MPD-10MSD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F84AB-B9D4-1D41-B179-23919120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" y="1314450"/>
            <a:ext cx="11968689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12FTD-14FHH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51D43F-75FF-E140-B113-B9E1A493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49"/>
            <a:ext cx="11751276" cy="52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16FTH-24FTL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3853A-D98C-1E44-9509-43D49A38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6" y="1314450"/>
            <a:ext cx="11955027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ACF cho ra kết quả chính xác cao, sai số nhỏ hơn thuật toán FFT. Tuy nhiên nếu k được sử lý lọc trung vị thì điều trên không đúng vì 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CF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ra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pitch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ảo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Độ chính xác khi phân biệt file nam hay nữ : 100%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(ACF)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03DC-6953-C549-824A-D2F9C935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1" y="2005164"/>
            <a:ext cx="9371469" cy="4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(FFT)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Nam hay </a:t>
            </a:r>
            <a:r>
              <a:rPr lang="en-US" sz="2800" dirty="0" err="1"/>
              <a:t>Nữ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F00B1-BF92-F14C-858A-47DB276D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17" y="1792191"/>
            <a:ext cx="5869459" cy="44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NGƯỠNG,</a:t>
            </a:r>
            <a:br>
              <a:rPr lang="en-US" sz="5400" dirty="0"/>
            </a:br>
            <a:r>
              <a:rPr lang="en-US" sz="5400" dirty="0"/>
              <a:t>CHỌN N TRONG FFT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4118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0.1526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0.2464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0.1465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(0.185+0.181+0.203+0.183)/4 </a:t>
            </a:r>
            <a:r>
              <a:rPr lang="en-VN" sz="250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</a:t>
            </a:r>
            <a:r>
              <a:rPr lang="en-VN" sz="2500" b="1">
                <a:solidFill>
                  <a:schemeClr val="bg2">
                    <a:lumMod val="50000"/>
                  </a:schemeClr>
                </a:solidFill>
              </a:rPr>
              <a:t>0.185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393</Words>
  <Application>Microsoft Macintosh PowerPoint</Application>
  <PresentationFormat>Widescreen</PresentationFormat>
  <Paragraphs>117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NTR</vt:lpstr>
      <vt:lpstr>Office Theme</vt:lpstr>
      <vt:lpstr>ĐỀ TÀI: 1A. NHẬN DẠNG GIỚI TÍNH GIỌNG NÓI </vt:lpstr>
      <vt:lpstr>SƠ ĐỒ KHỐI</vt:lpstr>
      <vt:lpstr>Thuật toán tìm biên thời gian giữa nguyên âm và khoảng lặng  </vt:lpstr>
      <vt:lpstr>Thuật toán tìm tần số cơ bản bằng hàm tự tương quan (ACF)</vt:lpstr>
      <vt:lpstr>Thuật toán tìm tần số cơ bản dựa trên phổ biên độ (FFT)</vt:lpstr>
      <vt:lpstr>Thuật toán nhận dạng Nam hay Nữ</vt:lpstr>
      <vt:lpstr>Sơ đồ thuật toán lọc trung vị</vt:lpstr>
      <vt:lpstr>2. XÁC ĐỊNH NGƯỠNG, CHỌN N TRONG FFT</vt:lpstr>
      <vt:lpstr>Xác định ngưỡng MA</vt:lpstr>
      <vt:lpstr>Xác định ngưỡng STE</vt:lpstr>
      <vt:lpstr>Xác định ngưỡng Autocorrect</vt:lpstr>
      <vt:lpstr>Chọn N trong khi sử dung FFT</vt:lpstr>
      <vt:lpstr>3.KẾT QUẢ   GIẢI THÍCH KẾT QUẢ</vt:lpstr>
      <vt:lpstr>So sánh ACF vs FFT</vt:lpstr>
      <vt:lpstr>04MHB-05MVB</vt:lpstr>
      <vt:lpstr>07FTC-08MLD</vt:lpstr>
      <vt:lpstr>09MPD-10MSD</vt:lpstr>
      <vt:lpstr>12FTD-14FHH</vt:lpstr>
      <vt:lpstr>16FTH-24FTL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66</cp:revision>
  <dcterms:created xsi:type="dcterms:W3CDTF">2019-04-04T19:20:28Z</dcterms:created>
  <dcterms:modified xsi:type="dcterms:W3CDTF">2022-01-05T15:34:28Z</dcterms:modified>
</cp:coreProperties>
</file>