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0" r:id="rId5"/>
    <p:sldId id="283" r:id="rId6"/>
    <p:sldId id="285" r:id="rId7"/>
    <p:sldId id="278" r:id="rId8"/>
    <p:sldId id="277" r:id="rId9"/>
    <p:sldId id="284" r:id="rId10"/>
    <p:sldId id="262" r:id="rId11"/>
    <p:sldId id="263" r:id="rId12"/>
    <p:sldId id="274" r:id="rId13"/>
    <p:sldId id="275" r:id="rId14"/>
    <p:sldId id="276" r:id="rId15"/>
    <p:sldId id="286" r:id="rId16"/>
    <p:sldId id="269" r:id="rId17"/>
    <p:sldId id="271" r:id="rId18"/>
    <p:sldId id="27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oq0TkclQKjBSroxzJOyhUTDG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5"/>
    <p:restoredTop sz="94664"/>
  </p:normalViewPr>
  <p:slideViewPr>
    <p:cSldViewPr snapToGrid="0">
      <p:cViewPr>
        <p:scale>
          <a:sx n="75" d="100"/>
          <a:sy n="75" d="100"/>
        </p:scale>
        <p:origin x="80" y="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408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293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635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5315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698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155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73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048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74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86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51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1">
  <p:cSld name="Divider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475" y="-56826"/>
            <a:ext cx="4700113" cy="100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">
  <p:cSld name="Content and 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/>
          <p:nvPr/>
        </p:nvSpPr>
        <p:spPr>
          <a:xfrm>
            <a:off x="6875973" y="256740"/>
            <a:ext cx="3692525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88142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hree Photos">
  <p:cSld name="Content and Three Photo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pic" idx="3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>
            <a:spLocks noGrp="1"/>
          </p:cNvSpPr>
          <p:nvPr>
            <p:ph type="pic" idx="4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>
            <a:spLocks noGrp="1"/>
          </p:cNvSpPr>
          <p:nvPr>
            <p:ph type="pic" idx="2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ph">
  <p:cSld name="Content and 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>
            <a:spLocks noGrp="1"/>
          </p:cNvSpPr>
          <p:nvPr>
            <p:ph type="chart" idx="2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2">
  <p:cSld name="Divider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93" y="6641"/>
            <a:ext cx="3837809" cy="839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/>
        </p:nvSpPr>
        <p:spPr>
          <a:xfrm>
            <a:off x="1551956" y="4903381"/>
            <a:ext cx="5008641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9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245E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258" y="231791"/>
            <a:ext cx="4729997" cy="100733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1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7" y="303087"/>
            <a:ext cx="5146084" cy="109594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584869" y="4840485"/>
            <a:ext cx="797773" cy="7977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ble Content">
  <p:cSld name="Title and Double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3"/>
          </p:nvPr>
        </p:nvSpPr>
        <p:spPr>
          <a:xfrm>
            <a:off x="6172200" y="2185416"/>
            <a:ext cx="5138928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4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/>
          <p:nvPr/>
        </p:nvSpPr>
        <p:spPr>
          <a:xfrm>
            <a:off x="6938176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4657" y="15877"/>
            <a:ext cx="3837809" cy="8399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394070" y="1131455"/>
            <a:ext cx="7643504" cy="36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000" dirty="0"/>
              <a:t>ĐỀ TÀI: 1A. NHẬN DẠNG GIỚI TÍNH GIỌNG NÓI</a:t>
            </a:r>
            <a:br>
              <a:rPr lang="en-US" sz="3000" dirty="0"/>
            </a:br>
            <a:endParaRPr sz="3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80250" y="4207190"/>
            <a:ext cx="60960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19Nh10: </a:t>
            </a: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Sinh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viên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400" dirty="0" err="1">
                <a:solidFill>
                  <a:srgbClr val="FFFF00"/>
                </a:solidFill>
              </a:rPr>
              <a:t>Đinh</a:t>
            </a:r>
            <a:r>
              <a:rPr lang="en-US" sz="2400" dirty="0">
                <a:solidFill>
                  <a:srgbClr val="FFFF00"/>
                </a:solidFill>
              </a:rPr>
              <a:t> Gia </a:t>
            </a:r>
            <a:r>
              <a:rPr lang="en-US" sz="2400" dirty="0" err="1">
                <a:solidFill>
                  <a:srgbClr val="FFFF00"/>
                </a:solidFill>
              </a:rPr>
              <a:t>Bảo</a:t>
            </a:r>
            <a:endParaRPr lang="en-US" sz="2400" dirty="0">
              <a:solidFill>
                <a:srgbClr val="FFFF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MSSV: 102190252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Nhóm</a:t>
            </a:r>
            <a:r>
              <a:rPr lang="en-US" sz="2400" dirty="0">
                <a:solidFill>
                  <a:srgbClr val="FFFF00"/>
                </a:solidFill>
              </a:rPr>
              <a:t>: 19Nh10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SH: 19TCLC_DT6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GVHD: Ts. </a:t>
            </a:r>
            <a:r>
              <a:rPr lang="en-US" sz="2400" dirty="0" err="1">
                <a:solidFill>
                  <a:srgbClr val="FFFF00"/>
                </a:solidFill>
              </a:rPr>
              <a:t>Ninh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Khánh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Duy</a:t>
            </a:r>
            <a:endParaRPr lang="en-US"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337920" y="1908810"/>
            <a:ext cx="8845200" cy="287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200" dirty="0"/>
              <a:t>3.KẾT QUẢ  </a:t>
            </a:r>
            <a:br>
              <a:rPr lang="en-US" sz="5200" dirty="0"/>
            </a:br>
            <a:r>
              <a:rPr lang="en-US" sz="5200" dirty="0"/>
              <a:t>GIẢI THÍCH KẾT QUẢ</a:t>
            </a:r>
            <a:endParaRPr sz="5200" dirty="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00" y="4787600"/>
            <a:ext cx="5147775" cy="11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04MHB-05MVB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D3AC3-BD3B-8648-AB39-FCD4102A8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10" y="1314450"/>
            <a:ext cx="11645229" cy="50739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07FTC-08MLD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0E36A5-9B60-E746-ADB7-D7755D73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1" y="1333840"/>
            <a:ext cx="11367957" cy="50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8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09MPD-10MSD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AF84AB-B9D4-1D41-B179-239191200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5" y="1314450"/>
            <a:ext cx="11968689" cy="52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12FTD-14FHH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51D43F-75FF-E140-B113-B9E1A493E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4449"/>
            <a:ext cx="11751276" cy="523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16FTH-24FTL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3853A-D98C-1E44-9509-43D49A38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6" y="1314450"/>
            <a:ext cx="11955027" cy="52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ctrTitle"/>
          </p:nvPr>
        </p:nvSpPr>
        <p:spPr>
          <a:xfrm>
            <a:off x="147941" y="1197553"/>
            <a:ext cx="5158155" cy="69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KẾT LUẬN:</a:t>
            </a:r>
            <a:endParaRPr dirty="0"/>
          </a:p>
        </p:txBody>
      </p:sp>
      <p:sp>
        <p:nvSpPr>
          <p:cNvPr id="189" name="Google Shape;189;p29"/>
          <p:cNvSpPr/>
          <p:nvPr/>
        </p:nvSpPr>
        <p:spPr>
          <a:xfrm>
            <a:off x="369397" y="1802788"/>
            <a:ext cx="5977011" cy="39412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D33D6-D14E-C84A-B2FF-116991EBFA5C}"/>
              </a:ext>
            </a:extLst>
          </p:cNvPr>
          <p:cNvSpPr txBox="1"/>
          <p:nvPr/>
        </p:nvSpPr>
        <p:spPr>
          <a:xfrm>
            <a:off x="147941" y="1982694"/>
            <a:ext cx="72576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Ngưỡng chung: + STE: 0.21  +MA:0.185   </a:t>
            </a:r>
          </a:p>
          <a:p>
            <a:pPr lvl="4"/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		+ Autocorrect : 0.37</a:t>
            </a:r>
          </a:p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Kết quả trên tín hiệu kiểm thử cho thấy: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+ Thuật toán ACF cho ra kết quả chính xác cao, sai số nhỏ hơn thuật toán FFT. Tuy nhiên nếu k được sử lý lọc trung vị thì điều trên không đúng vì 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CF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ra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nhiều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pitch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ảo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hơn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VN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+ Độ chính xác khi phân biệt file nam hay nữ : 100%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- Xử lý pitch ảo bằng hàm lọc trung vị cho ra kết quả chuẩn sát hơn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590843" y="2144760"/>
            <a:ext cx="9179277" cy="256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4.CODE MINH HỌA</a:t>
            </a:r>
            <a:br>
              <a:rPr lang="en-US" sz="5400" dirty="0"/>
            </a:br>
            <a:r>
              <a:rPr lang="en-US" sz="5400" dirty="0"/>
              <a:t>&amp;</a:t>
            </a:r>
            <a:br>
              <a:rPr lang="en-US" sz="5400" dirty="0"/>
            </a:br>
            <a:r>
              <a:rPr lang="en-US" sz="5400" dirty="0"/>
              <a:t>DEMO KẾT QUẢ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99760" y="1886638"/>
            <a:ext cx="8738500" cy="317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5000" dirty="0"/>
              <a:t>THANKS</a:t>
            </a:r>
            <a:endParaRPr sz="1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7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khoảng</a:t>
            </a:r>
            <a:r>
              <a:rPr lang="en-US" sz="2800" dirty="0"/>
              <a:t> </a:t>
            </a:r>
            <a:r>
              <a:rPr lang="en-US" sz="2800" dirty="0" err="1"/>
              <a:t>lặng</a:t>
            </a:r>
            <a:r>
              <a:rPr lang="en-US" sz="2800" dirty="0"/>
              <a:t>  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CC54A-D6C9-914D-95EF-ACF2DFD37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9" y="1756104"/>
            <a:ext cx="8145736" cy="477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tần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(ACF)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503DC-6953-C549-824A-D2F9C9356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81" y="2005164"/>
            <a:ext cx="9371469" cy="47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tần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(FFT)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CA1C4-ECBE-E04E-A530-40B72607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9" y="1638564"/>
            <a:ext cx="8675757" cy="50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9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Nam hay </a:t>
            </a:r>
            <a:r>
              <a:rPr lang="en-US" sz="2800" dirty="0" err="1"/>
              <a:t>Nữ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F36AB-DD10-A346-854B-B3D5B1BA5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386" y="1748001"/>
            <a:ext cx="6041838" cy="51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1" y="1048120"/>
            <a:ext cx="6951472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lọc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1DB3F-2B99-784F-875D-9D93EBE2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2111"/>
            <a:ext cx="8050696" cy="50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XÁC ĐỊNH THUẬT TOÁN TỐT NHẤT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8981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So </a:t>
            </a:r>
            <a:r>
              <a:rPr lang="en-US" sz="2800" dirty="0" err="1"/>
              <a:t>sánh</a:t>
            </a:r>
            <a:r>
              <a:rPr lang="en-US" sz="2800" dirty="0"/>
              <a:t> ACF vs FFT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2610BD-3F06-EF43-A909-091D1748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0" y="1408670"/>
            <a:ext cx="9957738" cy="4518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DEB13A-6045-E543-A435-559B50247122}"/>
              </a:ext>
            </a:extLst>
          </p:cNvPr>
          <p:cNvSpPr txBox="1"/>
          <p:nvPr/>
        </p:nvSpPr>
        <p:spPr>
          <a:xfrm>
            <a:off x="451028" y="5933218"/>
            <a:ext cx="8309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Thuật toán ACF cho ra độ chính xác cao hơn, sai số trung bình 3,3%</a:t>
            </a:r>
            <a:endParaRPr lang="en-VN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0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275</Words>
  <Application>Microsoft Macintosh PowerPoint</Application>
  <PresentationFormat>Widescreen</PresentationFormat>
  <Paragraphs>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NTR</vt:lpstr>
      <vt:lpstr>Office Theme</vt:lpstr>
      <vt:lpstr>ĐỀ TÀI: 1A. NHẬN DẠNG GIỚI TÍNH GIỌNG NÓI </vt:lpstr>
      <vt:lpstr>SƠ ĐỒ KHỐI</vt:lpstr>
      <vt:lpstr>Thuật toán tìm biên thời gian giữa nguyên âm và khoảng lặng  </vt:lpstr>
      <vt:lpstr>Thuật toán tìm tần số cơ bản bằng hàm tự tương quan (ACF)</vt:lpstr>
      <vt:lpstr>Thuật toán tìm tần số cơ bản dựa trên phổ biên độ (FFT)</vt:lpstr>
      <vt:lpstr>Thuật toán nhận dạng Nam hay Nữ</vt:lpstr>
      <vt:lpstr>Sơ đồ thuật toán lọc trung vị</vt:lpstr>
      <vt:lpstr>2. XÁC ĐỊNH THUẬT TOÁN TỐT NHẤT</vt:lpstr>
      <vt:lpstr>So sánh ACF vs FFT</vt:lpstr>
      <vt:lpstr>3.KẾT QUẢ   GIẢI THÍCH KẾT QUẢ</vt:lpstr>
      <vt:lpstr>04MHB-05MVB</vt:lpstr>
      <vt:lpstr>07FTC-08MLD</vt:lpstr>
      <vt:lpstr>09MPD-10MSD</vt:lpstr>
      <vt:lpstr>12FTD-14FHH</vt:lpstr>
      <vt:lpstr>16FTH-24FTL</vt:lpstr>
      <vt:lpstr>KẾT LUẬN:</vt:lpstr>
      <vt:lpstr>4.CODE MINH HỌA &amp; DEMO KẾT QUẢ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XÁC ĐỊNH F0 BẰNG HÀM TỰ TƯƠNG QUAN</dc:title>
  <dc:creator>Division of University Communications</dc:creator>
  <cp:lastModifiedBy>Microsoft Office User</cp:lastModifiedBy>
  <cp:revision>69</cp:revision>
  <dcterms:created xsi:type="dcterms:W3CDTF">2019-04-04T19:20:28Z</dcterms:created>
  <dcterms:modified xsi:type="dcterms:W3CDTF">2022-01-06T03:43:08Z</dcterms:modified>
</cp:coreProperties>
</file>