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0" r:id="rId5"/>
    <p:sldId id="278" r:id="rId6"/>
    <p:sldId id="277" r:id="rId7"/>
    <p:sldId id="272" r:id="rId8"/>
    <p:sldId id="281" r:id="rId9"/>
    <p:sldId id="259" r:id="rId10"/>
    <p:sldId id="282" r:id="rId11"/>
    <p:sldId id="262" r:id="rId12"/>
    <p:sldId id="263" r:id="rId13"/>
    <p:sldId id="274" r:id="rId14"/>
    <p:sldId id="275" r:id="rId15"/>
    <p:sldId id="276" r:id="rId16"/>
    <p:sldId id="269" r:id="rId17"/>
    <p:sldId id="271" r:id="rId18"/>
    <p:sldId id="27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050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408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29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35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55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7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82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0800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1131455"/>
            <a:ext cx="7643504" cy="36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000" dirty="0"/>
              <a:t>ĐỀ TÀI: + TÌM BIÊN THỜI GIAN GIỮA NGUYÊN ÂM VÀ KHOẢNG LẶNG.</a:t>
            </a:r>
            <a:br>
              <a:rPr lang="en-US" sz="3000" dirty="0"/>
            </a:br>
            <a:r>
              <a:rPr lang="en-US" sz="3000" dirty="0"/>
              <a:t>	    + TÌM TẦN SỐ CƠ BẢN F0 DỰA TRÊN PHỔ BIÊN ĐỘ.</a:t>
            </a:r>
            <a:br>
              <a:rPr lang="en-US" sz="3000" dirty="0"/>
            </a:br>
            <a:endParaRPr sz="3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80250" y="4207190"/>
            <a:ext cx="6096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Sinh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viên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400" dirty="0" err="1">
                <a:solidFill>
                  <a:srgbClr val="FFFF00"/>
                </a:solidFill>
              </a:rPr>
              <a:t>Đinh</a:t>
            </a:r>
            <a:r>
              <a:rPr lang="en-US" sz="2400" dirty="0">
                <a:solidFill>
                  <a:srgbClr val="FFFF00"/>
                </a:solidFill>
              </a:rPr>
              <a:t>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endParaRPr lang="en-US" sz="2400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Chọn</a:t>
            </a:r>
            <a:r>
              <a:rPr lang="en-US" sz="2800" dirty="0"/>
              <a:t> N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dung FFT</a:t>
            </a:r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78727" y="627915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N 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32068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894E9-F286-5945-8088-EEA5A437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1524000"/>
            <a:ext cx="10978274" cy="47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37920" y="1908810"/>
            <a:ext cx="8845200" cy="28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200" dirty="0"/>
              <a:t>3.KẾT QUẢ  </a:t>
            </a:r>
            <a:br>
              <a:rPr lang="en-US" sz="5200" dirty="0"/>
            </a:br>
            <a:r>
              <a:rPr lang="en-US" sz="5200" dirty="0"/>
              <a:t>GIẢI THÍCH KẾT QUẢ</a:t>
            </a:r>
            <a:endParaRPr sz="52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4787600"/>
            <a:ext cx="5147775" cy="1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45MDV</a:t>
            </a:r>
            <a:endParaRPr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EF5C4-0909-0742-AF5F-97C07A9FE67F}"/>
              </a:ext>
            </a:extLst>
          </p:cNvPr>
          <p:cNvSpPr txBox="1"/>
          <p:nvPr/>
        </p:nvSpPr>
        <p:spPr>
          <a:xfrm>
            <a:off x="6096000" y="1330957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3B098-D4A2-B948-8040-DD51607F5E44}"/>
              </a:ext>
            </a:extLst>
          </p:cNvPr>
          <p:cNvSpPr txBox="1"/>
          <p:nvPr/>
        </p:nvSpPr>
        <p:spPr>
          <a:xfrm>
            <a:off x="6108125" y="4535871"/>
            <a:ext cx="4517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 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Phân đoạn speech và silence sai số nhỏ.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cơ bản giống với kết quả, nhưng độ lệch còn lớn.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47Hz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1.7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171BF-97CB-7A4C-AEB1-1FB7C0EE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25" y="1770806"/>
            <a:ext cx="5953295" cy="1263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C939DB-5746-184E-BA30-44291221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9" y="1330956"/>
            <a:ext cx="6052357" cy="5527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73EC7-6E54-524F-AB38-235988ED9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37594"/>
            <a:ext cx="5953295" cy="1424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44MTT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2D595-9D3F-7749-964E-328E5810C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78" y="1591620"/>
            <a:ext cx="6064228" cy="1247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ABC423-1340-0241-B249-DB632B867F86}"/>
              </a:ext>
            </a:extLst>
          </p:cNvPr>
          <p:cNvSpPr txBox="1"/>
          <p:nvPr/>
        </p:nvSpPr>
        <p:spPr>
          <a:xfrm>
            <a:off x="6373962" y="1257366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D8B83-0F9A-574F-B6DA-CF342C420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6" y="1280883"/>
            <a:ext cx="6087601" cy="5406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8D06DE-0D35-A24F-8A73-3CCECCF6F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268" y="2839432"/>
            <a:ext cx="6001647" cy="1337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671088-4871-1641-B20F-9BC6030BC816}"/>
              </a:ext>
            </a:extLst>
          </p:cNvPr>
          <p:cNvSpPr txBox="1"/>
          <p:nvPr/>
        </p:nvSpPr>
        <p:spPr>
          <a:xfrm>
            <a:off x="6138976" y="4466161"/>
            <a:ext cx="4498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là chính xác cao.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có nhiều pitch ảo xuất hiện. Chưa có độ chính xác.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28Hz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13Hz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</p:spTree>
    <p:extLst>
      <p:ext uri="{BB962C8B-B14F-4D97-AF65-F5344CB8AC3E}">
        <p14:creationId xmlns:p14="http://schemas.microsoft.com/office/powerpoint/2010/main" val="25470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30FTN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821D3-FB6C-2442-B87C-BD017DFE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4764"/>
            <a:ext cx="6096000" cy="1341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FA6F05-5295-3441-B4C6-25BAC28CD15C}"/>
              </a:ext>
            </a:extLst>
          </p:cNvPr>
          <p:cNvSpPr txBox="1"/>
          <p:nvPr/>
        </p:nvSpPr>
        <p:spPr>
          <a:xfrm>
            <a:off x="6096000" y="1314450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744CA-CD2F-994B-9A79-F9DC40D6D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4450"/>
            <a:ext cx="6114237" cy="5422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B88A6-06BF-DA44-8650-9BBB89264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236" y="3104724"/>
            <a:ext cx="6077764" cy="12465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A2384E-B176-9646-8005-0235166621CB}"/>
              </a:ext>
            </a:extLst>
          </p:cNvPr>
          <p:cNvSpPr txBox="1"/>
          <p:nvPr/>
        </p:nvSpPr>
        <p:spPr>
          <a:xfrm>
            <a:off x="6138976" y="4466161"/>
            <a:ext cx="44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là chính xác cao.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độ chính xác cao.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9Hz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~4Hz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</p:spTree>
    <p:extLst>
      <p:ext uri="{BB962C8B-B14F-4D97-AF65-F5344CB8AC3E}">
        <p14:creationId xmlns:p14="http://schemas.microsoft.com/office/powerpoint/2010/main" val="3079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42FQT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9947D-4025-5A4B-BB6C-C080F09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148" y="1765245"/>
            <a:ext cx="6027852" cy="1169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3E4435-AA0C-B84D-BB85-4A67872B54AE}"/>
              </a:ext>
            </a:extLst>
          </p:cNvPr>
          <p:cNvSpPr txBox="1"/>
          <p:nvPr/>
        </p:nvSpPr>
        <p:spPr>
          <a:xfrm>
            <a:off x="6344295" y="1326573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F72FD-0501-1F45-A65A-64F69742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653" y="1314450"/>
            <a:ext cx="6297403" cy="5573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28C0E-6251-2942-8F4F-76539DFE9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750" y="3018821"/>
            <a:ext cx="5931250" cy="1330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63193-A63F-8649-8DF0-E534AF5E725C}"/>
              </a:ext>
            </a:extLst>
          </p:cNvPr>
          <p:cNvSpPr txBox="1"/>
          <p:nvPr/>
        </p:nvSpPr>
        <p:spPr>
          <a:xfrm>
            <a:off x="6138976" y="4466161"/>
            <a:ext cx="4697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vẫn còn bị bỏ xót ở phần cuối mỗi nguyên âm.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chỉ tương đối chính xác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14Hz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~1.5Hz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</p:spTree>
    <p:extLst>
      <p:ext uri="{BB962C8B-B14F-4D97-AF65-F5344CB8AC3E}">
        <p14:creationId xmlns:p14="http://schemas.microsoft.com/office/powerpoint/2010/main" val="41379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1982694"/>
            <a:ext cx="72576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Ngưỡng chung: + STE: 0.21  +MA:0.185   </a:t>
            </a:r>
          </a:p>
          <a:p>
            <a:pPr lvl="4"/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		+ Autocorrect : 0.37</a:t>
            </a: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Kết quả trên tín hiệu kiểm thử cho thấy: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1: kết quả chính xác khá cao, các nguyên âm có phần cuối kéo dài kèm hơn thở vẫn còn bị bỏ xót.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2: &gt; Các file male cho kết quả sai số cao hơn các file female. Đường F0 cơ bản khá giống với kết quả WaveSuffer.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 - So sánh với thuật toán ACF: Độ chính xác không bằng.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 - Xử lý pitch ảo bằng hàm lọc trung vị cho ra kết quả chuẩn sát hơn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99760" y="1886638"/>
            <a:ext cx="8738500" cy="31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5000" dirty="0"/>
              <a:t>THANKS</a:t>
            </a:r>
            <a:endParaRPr sz="1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CC54A-D6C9-914D-95EF-ACF2DFD3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9" y="1756104"/>
            <a:ext cx="8145736" cy="477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CA1C4-ECBE-E04E-A530-40B72607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9" y="1638564"/>
            <a:ext cx="8675757" cy="50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1DB3F-2B99-784F-875D-9D93EBE2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111"/>
            <a:ext cx="8050696" cy="50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XÁC ĐỊNH NGƯỠNG,</a:t>
            </a:r>
            <a:br>
              <a:rPr lang="en-US" sz="5400" dirty="0"/>
            </a:br>
            <a:r>
              <a:rPr lang="en-US" sz="5400" dirty="0"/>
              <a:t>CHỌN N TRONG FFT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Autocorrect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85180"/>
              </p:ext>
            </p:extLst>
          </p:nvPr>
        </p:nvGraphicFramePr>
        <p:xfrm>
          <a:off x="640080" y="1672707"/>
          <a:ext cx="10229850" cy="404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777898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Phone_M1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Phone_F1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Studio_M1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Studio_F1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0.4865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0.4015 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thresholduv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0.4459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0.5671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0.4237 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0.4009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E14EEE-28A9-B64D-95B0-010D0C9C9FEB}"/>
              </a:ext>
            </a:extLst>
          </p:cNvPr>
          <p:cNvSpPr txBox="1"/>
          <p:nvPr/>
        </p:nvSpPr>
        <p:spPr>
          <a:xfrm>
            <a:off x="826669" y="604809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(0.35+0.4+0.4237+0.4009)/4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421929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MA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/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0.3399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0.4116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0.3696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0.3537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0.1762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0.3705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0.2591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(0.207+0.215+0.238+0.211)/4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0.2175</a:t>
            </a:r>
          </a:p>
        </p:txBody>
      </p:sp>
    </p:spTree>
    <p:extLst>
      <p:ext uri="{BB962C8B-B14F-4D97-AF65-F5344CB8AC3E}">
        <p14:creationId xmlns:p14="http://schemas.microsoft.com/office/powerpoint/2010/main" val="308853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STE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64712"/>
              </p:ext>
            </p:extLst>
          </p:nvPr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0.3399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0.4116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0.3696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0.3537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0.1762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0.3705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0.2591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(0.207+0.215+0.238+0.211)/4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0.2175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656</Words>
  <Application>Microsoft Macintosh PowerPoint</Application>
  <PresentationFormat>Widescreen</PresentationFormat>
  <Paragraphs>142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NTR</vt:lpstr>
      <vt:lpstr>Office Theme</vt:lpstr>
      <vt:lpstr>ĐỀ TÀI: + TÌM BIÊN THỜI GIAN GIỮA NGUYÊN ÂM VÀ KHOẢNG LẶNG.      + TÌM TẦN SỐ CƠ BẢN F0 DỰA TRÊN PHỔ BIÊN ĐỘ. </vt:lpstr>
      <vt:lpstr>SƠ ĐỒ KHỐI</vt:lpstr>
      <vt:lpstr>Thuật toán tìm biên thời gian giữa nguyên âm và khoảng lặng  </vt:lpstr>
      <vt:lpstr>Thuật toán tìm tần số cơ bản dựa trên phổ biên độ</vt:lpstr>
      <vt:lpstr>Sơ đồ thuật toán lọc trung vị</vt:lpstr>
      <vt:lpstr>2. XÁC ĐỊNH NGƯỠNG, CHỌN N TRONG FFT</vt:lpstr>
      <vt:lpstr>Xác định ngưỡng Autocorrect</vt:lpstr>
      <vt:lpstr>Xác định ngưỡng MA</vt:lpstr>
      <vt:lpstr>Xác định ngưỡng STE</vt:lpstr>
      <vt:lpstr>Chọn N trong khi sử dung FFT</vt:lpstr>
      <vt:lpstr>3.KẾT QUẢ   GIẢI THÍCH KẾT QUẢ</vt:lpstr>
      <vt:lpstr>45MDV</vt:lpstr>
      <vt:lpstr>44MTT</vt:lpstr>
      <vt:lpstr>30FTN</vt:lpstr>
      <vt:lpstr>42FQT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35</cp:revision>
  <dcterms:created xsi:type="dcterms:W3CDTF">2019-04-04T19:20:28Z</dcterms:created>
  <dcterms:modified xsi:type="dcterms:W3CDTF">2021-12-12T16:55:16Z</dcterms:modified>
</cp:coreProperties>
</file>