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78" r:id="rId6"/>
    <p:sldId id="277" r:id="rId7"/>
    <p:sldId id="281" r:id="rId8"/>
    <p:sldId id="259" r:id="rId9"/>
    <p:sldId id="272" r:id="rId10"/>
    <p:sldId id="282" r:id="rId11"/>
    <p:sldId id="262" r:id="rId12"/>
    <p:sldId id="263" r:id="rId13"/>
    <p:sldId id="274" r:id="rId14"/>
    <p:sldId id="275" r:id="rId15"/>
    <p:sldId id="276" r:id="rId16"/>
    <p:sldId id="269" r:id="rId17"/>
    <p:sldId id="271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6"/>
    <p:restoredTop sz="94648"/>
  </p:normalViewPr>
  <p:slideViewPr>
    <p:cSldViewPr snapToGrid="0">
      <p:cViewPr varScale="1">
        <p:scale>
          <a:sx n="104" d="100"/>
          <a:sy n="104" d="100"/>
        </p:scale>
        <p:origin x="21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50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5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080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131455"/>
            <a:ext cx="7643504" cy="36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 dirty="0"/>
              <a:t>ĐỀ TÀI: + TÌM BIÊN THỜI GIAN GIỮA NGUYÊN ÂM VÀ KHOẢNG LẶNG.</a:t>
            </a:r>
            <a:br>
              <a:rPr lang="en-US" sz="3000" dirty="0"/>
            </a:br>
            <a:r>
              <a:rPr lang="en-US" sz="3000" dirty="0"/>
              <a:t>	    + TÌM TẦN SỐ CƠ BẢN F0 DỰA TRÊN PHỔ BIÊN ĐỘ.</a:t>
            </a:r>
            <a:br>
              <a:rPr lang="en-US" sz="3000" dirty="0"/>
            </a:br>
            <a:endParaRPr sz="3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Chọn</a:t>
            </a:r>
            <a:r>
              <a:rPr lang="en-US" sz="2800" dirty="0"/>
              <a:t> 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dung FFT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78727" y="627915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N 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32068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94F8-A1CA-484F-BF1C-01846BB5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6" y="1534253"/>
            <a:ext cx="8309610" cy="47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45MDV</a:t>
            </a:r>
            <a:endParaRPr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EF5C4-0909-0742-AF5F-97C07A9FE67F}"/>
              </a:ext>
            </a:extLst>
          </p:cNvPr>
          <p:cNvSpPr txBox="1"/>
          <p:nvPr/>
        </p:nvSpPr>
        <p:spPr>
          <a:xfrm>
            <a:off x="6096000" y="1330957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3B098-D4A2-B948-8040-DD51607F5E44}"/>
              </a:ext>
            </a:extLst>
          </p:cNvPr>
          <p:cNvSpPr txBox="1"/>
          <p:nvPr/>
        </p:nvSpPr>
        <p:spPr>
          <a:xfrm>
            <a:off x="6108125" y="4535871"/>
            <a:ext cx="4517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 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Phân đoạn speech và silence sai số nhỏ : ~0.05s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cơ bản giống với kết quả, nhưng độ lệch còn lớn.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39Hz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10hz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73EC7-6E54-524F-AB38-235988ED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7594"/>
            <a:ext cx="6083876" cy="142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E6CC8-C6D1-0A45-95C9-B0243DC6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407" y="1748630"/>
            <a:ext cx="6309593" cy="1361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EE2FF-8BFF-8F42-99C1-FB4D435E9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" y="1397000"/>
            <a:ext cx="6221959" cy="546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44MTT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BC423-1340-0241-B249-DB632B867F86}"/>
              </a:ext>
            </a:extLst>
          </p:cNvPr>
          <p:cNvSpPr txBox="1"/>
          <p:nvPr/>
        </p:nvSpPr>
        <p:spPr>
          <a:xfrm>
            <a:off x="6373962" y="1257366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D06DE-0D35-A24F-8A73-3CCECCF6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68" y="2839432"/>
            <a:ext cx="6001647" cy="133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71088-4871-1641-B20F-9BC6030BC816}"/>
              </a:ext>
            </a:extLst>
          </p:cNvPr>
          <p:cNvSpPr txBox="1"/>
          <p:nvPr/>
        </p:nvSpPr>
        <p:spPr>
          <a:xfrm>
            <a:off x="6138976" y="4466161"/>
            <a:ext cx="44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 </a:t>
            </a:r>
            <a:r>
              <a:rPr lang="en-US" dirty="0" err="1"/>
              <a:t>Đ</a:t>
            </a:r>
            <a:r>
              <a:rPr lang="en-VN" dirty="0"/>
              <a:t>ộ lệch: ~ 0.026s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có độ chính xác.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3Hz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 ~3Hz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FBCD6-D9C6-304E-88C3-DAE54EFE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853" y="1568224"/>
            <a:ext cx="5992147" cy="1271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E6A475-FD6E-2143-9D9B-F92354729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14" y="1373082"/>
            <a:ext cx="6189282" cy="5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30FTN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F05-5295-3441-B4C6-25BAC28CD15C}"/>
              </a:ext>
            </a:extLst>
          </p:cNvPr>
          <p:cNvSpPr txBox="1"/>
          <p:nvPr/>
        </p:nvSpPr>
        <p:spPr>
          <a:xfrm>
            <a:off x="6096000" y="1314450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B88A6-06BF-DA44-8650-9BBB8926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36" y="3104724"/>
            <a:ext cx="6077764" cy="1246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2384E-B176-9646-8005-0235166621CB}"/>
              </a:ext>
            </a:extLst>
          </p:cNvPr>
          <p:cNvSpPr txBox="1"/>
          <p:nvPr/>
        </p:nvSpPr>
        <p:spPr>
          <a:xfrm>
            <a:off x="6138976" y="4466161"/>
            <a:ext cx="44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cao.~= 0.015s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độ chính xác cao.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2Hz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~2Hz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01D75-5C57-A040-8CA1-281B51CE8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36" y="1795077"/>
            <a:ext cx="6077764" cy="1198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EC977-DC75-D644-BFFB-3965405F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443" y="1314450"/>
            <a:ext cx="6210419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42FQT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435-AA0C-B84D-BB85-4A67872B54AE}"/>
              </a:ext>
            </a:extLst>
          </p:cNvPr>
          <p:cNvSpPr txBox="1"/>
          <p:nvPr/>
        </p:nvSpPr>
        <p:spPr>
          <a:xfrm>
            <a:off x="6344295" y="1326573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8C0E-6251-2942-8F4F-76539DFE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50" y="3018821"/>
            <a:ext cx="5931250" cy="133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63193-A63F-8649-8DF0-E534AF5E725C}"/>
              </a:ext>
            </a:extLst>
          </p:cNvPr>
          <p:cNvSpPr txBox="1"/>
          <p:nvPr/>
        </p:nvSpPr>
        <p:spPr>
          <a:xfrm>
            <a:off x="6138976" y="4466161"/>
            <a:ext cx="4697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vẫn còn bị bỏ xót ở phần cuối mỗi nguyên âm. ~ 0.1s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chính xác cao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1Hz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~3Hz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15CAE-1CD6-8B4D-949B-A7D66FA18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4" t="1434" r="6065" b="4192"/>
          <a:stretch/>
        </p:blipFill>
        <p:spPr>
          <a:xfrm>
            <a:off x="6164147" y="1672363"/>
            <a:ext cx="6027853" cy="122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1137E-547E-4F48-BD6E-02B761024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9" y="1279690"/>
            <a:ext cx="6365433" cy="55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1982694"/>
            <a:ext cx="72576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+ STE: 0.21  +MA:0.185   </a:t>
            </a:r>
          </a:p>
          <a:p>
            <a:pPr lvl="4"/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		+ Autocorrect : 0.37</a:t>
            </a: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1: kết quả chính xác khá cao, các nguyên âm có phần cuối kéo dài kèm hơn thở vẫn còn bị bỏ xót.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2: &gt; Các file male cho kết quả sai số cao hơn các file female. Đường F0 cơ bản khá giống với kết quả WaveSuffer. 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- So sánh với thuật toán ACF: ACF cho kết quả chính xác hơn, đường F0 giống với file lab hơn FFT.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CC54A-D6C9-914D-95EF-ACF2DFD3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9" y="1756104"/>
            <a:ext cx="8145736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A1C4-ECBE-E04E-A530-40B7260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9" y="1638564"/>
            <a:ext cx="8675757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NGƯỠNG,</a:t>
            </a:r>
            <a:br>
              <a:rPr lang="en-US" sz="5400" dirty="0"/>
            </a:br>
            <a:r>
              <a:rPr lang="en-US" sz="5400" dirty="0"/>
              <a:t>CHỌN N TRONG FFT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MA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64118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0.1526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0.2464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0.1465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(0.185+0.181+0.203+0.183)/4 </a:t>
            </a:r>
            <a:r>
              <a:rPr lang="en-VN" sz="250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~= </a:t>
            </a:r>
            <a:r>
              <a:rPr lang="en-VN" sz="2500" b="1">
                <a:solidFill>
                  <a:schemeClr val="bg2">
                    <a:lumMod val="50000"/>
                  </a:schemeClr>
                </a:solidFill>
              </a:rPr>
              <a:t>0.185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3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STE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64712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Autocorrect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97299"/>
              </p:ext>
            </p:extLst>
          </p:nvPr>
        </p:nvGraphicFramePr>
        <p:xfrm>
          <a:off x="640080" y="1672707"/>
          <a:ext cx="10229850" cy="404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777898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0.4015 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thresholduv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0.4459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0.5671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0.4237 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E14EEE-28A9-B64D-95B0-010D0C9C9FEB}"/>
              </a:ext>
            </a:extLst>
          </p:cNvPr>
          <p:cNvSpPr txBox="1"/>
          <p:nvPr/>
        </p:nvSpPr>
        <p:spPr>
          <a:xfrm>
            <a:off x="826669" y="604809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(0.35+0.4+0.4237+0.4009)/4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421929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659</Words>
  <Application>Microsoft Macintosh PowerPoint</Application>
  <PresentationFormat>Widescreen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NTR</vt:lpstr>
      <vt:lpstr>Office Theme</vt:lpstr>
      <vt:lpstr>ĐỀ TÀI: + TÌM BIÊN THỜI GIAN GIỮA NGUYÊN ÂM VÀ KHOẢNG LẶNG.      + TÌM TẦN SỐ CƠ BẢN F0 DỰA TRÊN PHỔ BIÊN ĐỘ. </vt:lpstr>
      <vt:lpstr>SƠ ĐỒ KHỐI</vt:lpstr>
      <vt:lpstr>Thuật toán tìm biên thời gian giữa nguyên âm và khoảng lặng  </vt:lpstr>
      <vt:lpstr>Thuật toán tìm tần số cơ bản dựa trên phổ biên độ</vt:lpstr>
      <vt:lpstr>Sơ đồ thuật toán lọc trung vị</vt:lpstr>
      <vt:lpstr>2. XÁC ĐỊNH NGƯỠNG, CHỌN N TRONG FFT</vt:lpstr>
      <vt:lpstr>Xác định ngưỡng MA</vt:lpstr>
      <vt:lpstr>Xác định ngưỡng STE</vt:lpstr>
      <vt:lpstr>Xác định ngưỡng Autocorrect</vt:lpstr>
      <vt:lpstr>Chọn N trong khi sử dung FFT</vt:lpstr>
      <vt:lpstr>3.KẾT QUẢ   GIẢI THÍCH KẾT QUẢ</vt:lpstr>
      <vt:lpstr>45MDV</vt:lpstr>
      <vt:lpstr>44MTT</vt:lpstr>
      <vt:lpstr>30FTN</vt:lpstr>
      <vt:lpstr>42FQT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59</cp:revision>
  <dcterms:created xsi:type="dcterms:W3CDTF">2019-04-04T19:20:28Z</dcterms:created>
  <dcterms:modified xsi:type="dcterms:W3CDTF">2021-12-14T03:40:50Z</dcterms:modified>
</cp:coreProperties>
</file>