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9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0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1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3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7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97C4-2C14-41E3-B915-9376D8856AE0}" type="datetimeFigureOut">
              <a:rPr lang="en-US" smtClean="0"/>
              <a:t>31/7/2024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878ED-01DA-400B-8E6B-88BC4CE6F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3AA686-0E35-1AFB-DA0D-0310906A1BFE}"/>
              </a:ext>
            </a:extLst>
          </p:cNvPr>
          <p:cNvSpPr/>
          <p:nvPr/>
        </p:nvSpPr>
        <p:spPr>
          <a:xfrm>
            <a:off x="2102175" y="3429000"/>
            <a:ext cx="5335571" cy="113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4E5D3-6F24-954F-0400-8D083F168080}"/>
              </a:ext>
            </a:extLst>
          </p:cNvPr>
          <p:cNvSpPr/>
          <p:nvPr/>
        </p:nvSpPr>
        <p:spPr>
          <a:xfrm>
            <a:off x="2102176" y="5140752"/>
            <a:ext cx="5335571" cy="113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D43A-4169-C0FC-40B4-B83CBE8043E8}"/>
              </a:ext>
            </a:extLst>
          </p:cNvPr>
          <p:cNvSpPr txBox="1"/>
          <p:nvPr/>
        </p:nvSpPr>
        <p:spPr>
          <a:xfrm>
            <a:off x="3688574" y="650270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q.push</a:t>
            </a:r>
            <a:r>
              <a:rPr lang="en-US" sz="4000" dirty="0"/>
              <a:t>(5)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FFAB-9F11-EE81-298F-1934E6BB5635}"/>
              </a:ext>
            </a:extLst>
          </p:cNvPr>
          <p:cNvSpPr txBox="1"/>
          <p:nvPr/>
        </p:nvSpPr>
        <p:spPr>
          <a:xfrm>
            <a:off x="3688574" y="1118396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q.push</a:t>
            </a:r>
            <a:r>
              <a:rPr lang="en-US" sz="4000" dirty="0"/>
              <a:t>(3)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80BAC-9BBB-C590-8B4E-73F2091988CB}"/>
              </a:ext>
            </a:extLst>
          </p:cNvPr>
          <p:cNvSpPr txBox="1"/>
          <p:nvPr/>
        </p:nvSpPr>
        <p:spPr>
          <a:xfrm>
            <a:off x="3688574" y="177002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q.push</a:t>
            </a:r>
            <a:r>
              <a:rPr lang="en-US" sz="4000" dirty="0"/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1C124-1CA0-98FD-62AA-6DDC94FEE358}"/>
              </a:ext>
            </a:extLst>
          </p:cNvPr>
          <p:cNvSpPr txBox="1"/>
          <p:nvPr/>
        </p:nvSpPr>
        <p:spPr>
          <a:xfrm>
            <a:off x="3688574" y="1604127"/>
            <a:ext cx="2162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q.push</a:t>
            </a:r>
            <a:r>
              <a:rPr lang="en-US" sz="4000" dirty="0"/>
              <a:t>(4)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929AB-7252-2AB4-075A-070E5B2154B6}"/>
              </a:ext>
            </a:extLst>
          </p:cNvPr>
          <p:cNvSpPr txBox="1"/>
          <p:nvPr/>
        </p:nvSpPr>
        <p:spPr>
          <a:xfrm>
            <a:off x="3917803" y="2049499"/>
            <a:ext cx="1704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q.pop</a:t>
            </a:r>
            <a:r>
              <a:rPr lang="en-US" sz="4000" dirty="0"/>
              <a:t>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3640D-8A65-6419-3859-EE5BE8A1DF57}"/>
              </a:ext>
            </a:extLst>
          </p:cNvPr>
          <p:cNvSpPr/>
          <p:nvPr/>
        </p:nvSpPr>
        <p:spPr>
          <a:xfrm>
            <a:off x="-1058556" y="3590746"/>
            <a:ext cx="895546" cy="15013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EF6625-5F34-40A8-DA1F-CCF27E40C128}"/>
              </a:ext>
            </a:extLst>
          </p:cNvPr>
          <p:cNvSpPr/>
          <p:nvPr/>
        </p:nvSpPr>
        <p:spPr>
          <a:xfrm>
            <a:off x="-1275862" y="3590746"/>
            <a:ext cx="895546" cy="15013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456F559-D7BE-39F8-B12E-605F94B83E54}"/>
              </a:ext>
            </a:extLst>
          </p:cNvPr>
          <p:cNvSpPr/>
          <p:nvPr/>
        </p:nvSpPr>
        <p:spPr>
          <a:xfrm>
            <a:off x="-1515515" y="3590746"/>
            <a:ext cx="895546" cy="15013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C5E0E-B327-C59B-F4E1-7F4B26D6058D}"/>
              </a:ext>
            </a:extLst>
          </p:cNvPr>
          <p:cNvSpPr txBox="1"/>
          <p:nvPr/>
        </p:nvSpPr>
        <p:spPr>
          <a:xfrm>
            <a:off x="7058315" y="4135876"/>
            <a:ext cx="89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/>
                </a:solidFill>
              </a:rPr>
              <a:t>Top ---&gt;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54192-21CE-CF7E-0547-28E9C30C79E7}"/>
              </a:ext>
            </a:extLst>
          </p:cNvPr>
          <p:cNvSpPr/>
          <p:nvPr/>
        </p:nvSpPr>
        <p:spPr>
          <a:xfrm>
            <a:off x="-1755168" y="3590746"/>
            <a:ext cx="895546" cy="150138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84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35174 0.000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1.85185E-6 L 0.4941 -1.85185E-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41 -1.85185E-6 L 0.61112 -1.85185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85185E-6 L 0.52031 -1.85185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0.66007 0.0020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03" y="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1112 -1.85185E-6 L 0.73056 0.00209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056 0.00209 L 1.13803 0.0041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9" grpId="0" animBg="1"/>
      <p:bldP spid="19" grpId="1" animBg="1"/>
      <p:bldP spid="19" grpId="2" animBg="1"/>
      <p:bldP spid="19" grpId="3" animBg="1"/>
      <p:bldP spid="20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34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hanguyengiabao1234@gmail.com</dc:creator>
  <cp:lastModifiedBy>hanguyengiabao1234@gmail.com</cp:lastModifiedBy>
  <cp:revision>3</cp:revision>
  <dcterms:created xsi:type="dcterms:W3CDTF">2024-07-31T08:39:23Z</dcterms:created>
  <dcterms:modified xsi:type="dcterms:W3CDTF">2024-07-31T08:55:45Z</dcterms:modified>
</cp:coreProperties>
</file>