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B1DF-F964-57ED-0599-E2A0C4FC1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59C95-52EB-8246-E427-8C769AA9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4FE69-D8A7-DB25-CC7C-2FF1086B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6B4D-4BB0-8DEA-5744-D1EA625A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59A62-C08B-FD73-5030-A51E3125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5FBA-C947-E4C1-86A3-176BDE2F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A2DE9-B5D5-704D-01B6-2598D3F3C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1F2B-414D-BA2C-1934-C359638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6337-9C52-C207-EE44-CD2EF0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435CC-1A67-D030-C566-88F2EFFF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B8F92-035F-2548-6AD9-60C9D6748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4FCC-152D-5AC1-0A41-3BBD05AC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16A8-D08E-15EB-9875-F2D20B11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CD69-568C-12A0-1F96-3BC4F414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5FD2-3698-56EA-2A9A-76A7EDA8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A236-1DCF-DB5D-EF7A-A48383B2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2ED3-55E9-456E-9AFB-7A4B81DE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941A-224E-2FB3-5E9B-57169C3B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06103-ACD9-9DCF-CE10-8D784614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5A56-8C89-E2C9-6E8D-7A40E848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38F6-D5EB-5D96-6094-A1EFF963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96B18-E1C1-B215-55B0-D5E3B5A3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56BA6-4D50-56E0-A799-A2D01A4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DDE0-5B34-F16D-F0AE-6EBBEA92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0E4D-EF14-B429-3862-944D7AF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6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A2C0-1A0F-D1D7-E3D3-1A9CCC9F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72D7-EA8A-1027-A912-8FED19C09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1DC82-3C6D-F2AA-635A-D3722EE3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1D9C-9566-164A-1656-29A55564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D4DC-B25F-BAA2-DDC1-8BD5A581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759D9-11AD-1483-4181-257D8D7C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F2F9-5D3E-22CC-AE7A-3250ECDE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E1FE-3140-7357-7227-6B515AD9B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F80B3-778D-909F-A956-CB3638AD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CC323-0734-8E1C-9619-B1256AA30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53D78-8BD4-5A32-948F-11354B48D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AB4DC-B689-1F17-DACE-8D2E3960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64A1F-418C-65DB-F04E-6D5D2DE4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89E6A-18D0-E08B-D5B0-F93AC189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9E8B-7A5F-E74D-F909-7A16A452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96DB8-DA1B-04DD-8D29-657967F5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D6C57-7B5D-8CC0-FD33-C6BC1872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3A0C9-7BA2-4E79-93A3-952544BE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269C4-BA09-20E7-2B3F-4B5B2548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545-C046-B7F1-50E3-980E1BBB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13D03-2245-330E-8C7B-8BAC989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9D49-80D7-5F0A-2149-0223C09E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894-08BA-0105-2693-F273F16F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D684-42AC-B2DB-D088-CDE539D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D5D67-D56F-EDF3-D743-ED4B7374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5F648-4749-25D4-E0F6-321C9CF5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BC85-B217-CD8C-3C1B-2D5541BB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1742-FF13-C60C-23C8-7787491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59A04-8B4D-B76D-7BEE-D122A5528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1F60-FA9B-0DC8-233F-6E1C60CE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EE3FF-A55F-EDAF-9E5C-384BCBBA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F5EB4-755A-689D-DE42-81AB1E92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B4D5B-303C-79A2-5B50-AF870847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F855-CA07-1AFB-1CF0-BF66A224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D331-DC13-8E0D-3B43-E9837262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61E7-6AE3-3D17-E161-F62C41BE6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CCAD3-995B-1349-87AC-3A83B70BB6A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6ADA-DED6-784B-4582-6B37B9154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CEB4-4296-E60F-84F5-19BD51E78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A27D4-177D-9148-BB52-184D72FA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layered-architecture-is-goo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7CB-DBD7-092D-808B-E13333AE2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IntegraDev</a:t>
            </a:r>
            <a:r>
              <a:rPr lang="en-US" dirty="0"/>
              <a:t> Coding Interview</a:t>
            </a:r>
            <a:br>
              <a:rPr lang="en-US" dirty="0"/>
            </a:br>
            <a:r>
              <a:rPr lang="en-US" dirty="0"/>
              <a:t>Progress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DEDF5-960B-88A5-3489-BD6D3BBA8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Intended to be used for the onsite interview to assist the understanding of making the system</a:t>
            </a:r>
          </a:p>
        </p:txBody>
      </p:sp>
    </p:spTree>
    <p:extLst>
      <p:ext uri="{BB962C8B-B14F-4D97-AF65-F5344CB8AC3E}">
        <p14:creationId xmlns:p14="http://schemas.microsoft.com/office/powerpoint/2010/main" val="15997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0CBA4-4F7D-9CA0-6E85-99BD0F6C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</a:t>
            </a:r>
            <a:r>
              <a:rPr lang="en-US" sz="5200" dirty="0"/>
              <a:t>s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193F1-4CA5-86E3-0C37-BA5F10D2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745" y="268941"/>
            <a:ext cx="3613055" cy="5923041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733F36-5429-1C77-7D99-4596E6E7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5525"/>
            <a:ext cx="5992906" cy="46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1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0F89-A798-CB93-EE33-3C1DE8FF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Content Placeholder 3" descr="A diagram of a system&#10;&#10;AI-generated content may be incorrect.">
            <a:extLst>
              <a:ext uri="{FF2B5EF4-FFF2-40B4-BE49-F238E27FC236}">
                <a16:creationId xmlns:a16="http://schemas.microsoft.com/office/drawing/2014/main" id="{EB3AC82B-4715-AFAD-4743-C7B253D3C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05" y="1825625"/>
            <a:ext cx="57941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864E-C548-925B-71AC-ED9E45EC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0B7F58E-B7B8-AB20-760E-BA1991070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8961" y="1"/>
            <a:ext cx="7293428" cy="6858000"/>
          </a:xfrm>
        </p:spPr>
      </p:pic>
    </p:spTree>
    <p:extLst>
      <p:ext uri="{BB962C8B-B14F-4D97-AF65-F5344CB8AC3E}">
        <p14:creationId xmlns:p14="http://schemas.microsoft.com/office/powerpoint/2010/main" val="350210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3BCE-437B-1207-0BDE-6616BCAC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Architecture: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BE09-01C8-81C6-6904-D17AD3A6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https://dzone.com/articles/layered-architecture-is-good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0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8768-732D-62C4-D9BA-DBC4DF49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time: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89F7-1297-0099-D120-4ECDE5E1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– simple to start with</a:t>
            </a:r>
          </a:p>
          <a:p>
            <a:r>
              <a:rPr lang="en-US" strike="sngStrike" dirty="0"/>
              <a:t>Flyway – database migration tool – an overkill!</a:t>
            </a:r>
          </a:p>
          <a:p>
            <a:r>
              <a:rPr lang="en-US" dirty="0" err="1"/>
              <a:t>ORMLite</a:t>
            </a:r>
            <a:r>
              <a:rPr lang="en-US" dirty="0"/>
              <a:t> – simple &amp; compatible with SQLite</a:t>
            </a:r>
          </a:p>
        </p:txBody>
      </p:sp>
    </p:spTree>
    <p:extLst>
      <p:ext uri="{BB962C8B-B14F-4D97-AF65-F5344CB8AC3E}">
        <p14:creationId xmlns:p14="http://schemas.microsoft.com/office/powerpoint/2010/main" val="3789144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F4FE-D155-E083-EA20-58F2659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time: JavaFX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2CC6-334F-FD3F-532D-FFEF8284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5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0A7D-E4C6-BC83-81C8-07D2B663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5ED8-069D-EA57-94C7-0FA04C1E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76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IntegraDev Coding Interview Progress Slides</vt:lpstr>
      <vt:lpstr>Ideas</vt:lpstr>
      <vt:lpstr>System architecture</vt:lpstr>
      <vt:lpstr>CRC Cards</vt:lpstr>
      <vt:lpstr>Software Architecture: Layered Architecture</vt:lpstr>
      <vt:lpstr>Setting up time: Database</vt:lpstr>
      <vt:lpstr>Setting up time: JavaFX frontend</vt:lpstr>
      <vt:lpstr>UI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 BUI</dc:creator>
  <cp:lastModifiedBy>BAO BUI</cp:lastModifiedBy>
  <cp:revision>4</cp:revision>
  <dcterms:created xsi:type="dcterms:W3CDTF">2025-10-14T03:53:58Z</dcterms:created>
  <dcterms:modified xsi:type="dcterms:W3CDTF">2025-10-16T09:29:05Z</dcterms:modified>
</cp:coreProperties>
</file>