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7E6117-7F63-4766-38C1-EE1601F73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54ABAF-38B1-CE42-DBAE-F67155496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C52ACB-45F8-FBB0-D08F-F150BD1D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EFD5B4-FAC6-83CC-3D27-410B5ACD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7DFFD9-3270-63E2-84A2-02FF4C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43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F3CBD-4A81-C3D7-3381-FDD3ECB6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3CC303-4219-0E7F-1DDA-146B8256D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96AAF0-F6E8-E878-7991-5BD45D60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09027-476D-6AC6-76F3-DC592316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247C5-7C3B-BAD5-7FEE-82B7E34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82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98D3FB6-FEBC-09E5-F690-ED9C4C939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30E926-BA56-7AF8-45B8-56C8EDE77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2D526-0D0F-8B49-41F7-9DFB689A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D0C477-D46F-D0D2-43D3-FE9C8C69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C192A4-41D1-3766-FE36-BA073151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6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E514F1-78EE-9E72-E0C7-2A651211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E03A9B-0CEA-E34D-B1A1-5C2B622C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475F93-B2BD-4993-FFDE-05E2EE8B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2EDD92-D5BE-BF2C-DBD8-7687E3E8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836F1C-7DEC-0A30-A3C8-7F1F8681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85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4FDAA-2F6E-EFD5-5533-B1285D2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4E8243-2646-6E6E-1165-C60D4C39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8E9307-E6D0-82A2-E20C-D49C21D6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14853-C53F-33D8-07B5-6FB082AB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ADA63C-B972-090D-A892-8A488326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4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84A232-EEDB-8F51-D403-2E034E38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94FBD0-2E1A-6AA4-EFC8-8B8D07309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838CDE-54BD-CC91-6033-8049B65C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0BCE29-4816-3D90-0673-EC1083CF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E5810F-09FC-3BFF-9E7F-838EB9D5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6B390E-31B3-2052-F187-2762388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7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ADD55-DA0A-4904-0870-2711EAEB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E59168-55C9-9DD3-2567-ACCD0E22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F52AC1-F245-2BF4-2849-8C29DC4F9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9C6547-04F2-AABB-5DAD-CC12D238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314951-7EB1-165E-8C78-262D5478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91260A-A6B2-133B-1A6C-8F5A1D1D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1D4D3F-8B1C-53B8-BFE0-347B56D1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402C39-35E6-09B4-2FBD-3564737F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1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2CF31-17F2-3531-313F-E3474D45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E73CDC-B980-B9F1-9D50-7DD036D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286BA5-E0F0-1C7F-D9FB-67A4E985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C797CC-472B-C4F2-6ACF-28D86E7A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225E32E-1FAC-AA46-D070-BC4A1ABC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68C0DE4-2039-A044-DB97-3FAE15C7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D1AC29-AF96-4E58-FDF0-14927693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9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CC2DD-9D59-B595-A55C-4DEF49F9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9B3115-3C27-3FBB-DBEB-062D7324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E10AF3-910F-D198-290B-5EEF627D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6E637F-A80B-3957-9320-4A55C2872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9F1C6C-E467-3651-8A38-21579D25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00589F-693C-941F-1057-A68FC7A4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370DF-0EB7-0E5C-7AF7-B2F2CF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D6B3AD-9F03-034D-629D-C5ADC48C5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808F07-A0FB-3657-01BC-B64CCFE4D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5272B8-FD20-0877-8BDF-1D973C41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8AF4B6-FD9A-187B-1A9A-5EA4716B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097136-CB26-40F0-3614-4C05F4FE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2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35169F-27BD-D34B-2846-5565BAC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C2DBCC-67B4-D38E-CCAB-4EAC134D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08D4F-AF0A-B0EE-4314-216E6C848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C7F9-3029-4B42-A541-0044597085FB}" type="datetimeFigureOut">
              <a:rPr lang="fr-FR" smtClean="0"/>
              <a:t>05/11/2022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E0335A-3CFE-505D-08E5-4D9F223AC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D31548-7E09-05EE-75C0-4EFF4D582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2DD4-0CE9-4569-9743-4BB9B7330DFE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42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3EDDC-2C67-2C9C-ABE3-EF0E97321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Conception et </a:t>
            </a:r>
            <a:r>
              <a:rPr lang="it-IT" dirty="0" err="1"/>
              <a:t>optimisation</a:t>
            </a:r>
            <a:r>
              <a:rPr lang="it-IT" dirty="0"/>
              <a:t> d’un drone </a:t>
            </a:r>
            <a:r>
              <a:rPr lang="it-IT" dirty="0" err="1"/>
              <a:t>reconfigurable</a:t>
            </a:r>
            <a:endParaRPr lang="fr-FR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D713CD-233E-0613-F365-45BCB80F9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Projet</a:t>
            </a:r>
            <a:r>
              <a:rPr lang="it-IT" dirty="0"/>
              <a:t> OD </a:t>
            </a:r>
            <a:r>
              <a:rPr lang="it-IT" dirty="0" err="1"/>
              <a:t>Robotique</a:t>
            </a:r>
            <a:r>
              <a:rPr lang="it-IT" dirty="0"/>
              <a:t> &amp; OP REDEV</a:t>
            </a:r>
          </a:p>
          <a:p>
            <a:r>
              <a:rPr lang="it-IT" dirty="0" err="1"/>
              <a:t>Responsable</a:t>
            </a:r>
            <a:r>
              <a:rPr lang="it-IT" dirty="0"/>
              <a:t>: </a:t>
            </a:r>
            <a:r>
              <a:rPr lang="it-IT" dirty="0" err="1"/>
              <a:t>Abdelhamid</a:t>
            </a:r>
            <a:r>
              <a:rPr lang="it-IT" dirty="0"/>
              <a:t> </a:t>
            </a:r>
            <a:r>
              <a:rPr lang="it-IT" dirty="0" err="1"/>
              <a:t>Chriette</a:t>
            </a:r>
            <a:endParaRPr lang="it-IT" dirty="0"/>
          </a:p>
          <a:p>
            <a:r>
              <a:rPr lang="it-IT" dirty="0"/>
              <a:t>Giacomo Battaglia, Jose Colombini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17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ED9ED-BEE1-355A-1C45-8814D0D3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État</a:t>
            </a:r>
            <a:r>
              <a:rPr lang="it-IT" dirty="0"/>
              <a:t> </a:t>
            </a:r>
            <a:r>
              <a:rPr lang="it-IT" dirty="0" err="1"/>
              <a:t>du</a:t>
            </a:r>
            <a:r>
              <a:rPr lang="it-IT" dirty="0"/>
              <a:t> </a:t>
            </a:r>
            <a:r>
              <a:rPr lang="it-IT" dirty="0" err="1"/>
              <a:t>projet</a:t>
            </a:r>
            <a:endParaRPr lang="fr-FR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CFF55F-06F4-6175-740E-6FA3BF7C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Du</a:t>
            </a:r>
            <a:r>
              <a:rPr lang="it-IT" dirty="0"/>
              <a:t> </a:t>
            </a:r>
            <a:r>
              <a:rPr lang="it-IT" dirty="0" err="1"/>
              <a:t>travail</a:t>
            </a:r>
            <a:r>
              <a:rPr lang="it-IT" dirty="0"/>
              <a:t> de N. </a:t>
            </a:r>
            <a:r>
              <a:rPr lang="it-IT" dirty="0" err="1"/>
              <a:t>Frappereau</a:t>
            </a:r>
            <a:r>
              <a:rPr lang="it-IT" dirty="0"/>
              <a:t>, V. Molina, M. </a:t>
            </a:r>
            <a:r>
              <a:rPr lang="it-IT" dirty="0" err="1"/>
              <a:t>Alfleite</a:t>
            </a:r>
            <a:r>
              <a:rPr lang="it-IT" dirty="0"/>
              <a:t>:</a:t>
            </a:r>
          </a:p>
          <a:p>
            <a:r>
              <a:rPr lang="fr-FR" dirty="0"/>
              <a:t>État de l’art des drones reconfigurables</a:t>
            </a:r>
          </a:p>
          <a:p>
            <a:r>
              <a:rPr lang="fr-FR" dirty="0"/>
              <a:t>Développement d’un modèle mécanique: drone à courroies</a:t>
            </a:r>
          </a:p>
          <a:p>
            <a:r>
              <a:rPr lang="fr-FR" dirty="0"/>
              <a:t>Sélection des composants mécaniques et servomoteurs</a:t>
            </a:r>
          </a:p>
          <a:p>
            <a:r>
              <a:rPr lang="fr-FR" dirty="0"/>
              <a:t>Modèle géométrique et dynamique du drone</a:t>
            </a:r>
          </a:p>
          <a:p>
            <a:r>
              <a:rPr lang="fr-FR" dirty="0"/>
              <a:t>Contrôle basique</a:t>
            </a:r>
          </a:p>
          <a:p>
            <a:r>
              <a:rPr lang="fr-FR" dirty="0"/>
              <a:t>Simulation Gazebo (validation)</a:t>
            </a:r>
          </a:p>
        </p:txBody>
      </p:sp>
    </p:spTree>
    <p:extLst>
      <p:ext uri="{BB962C8B-B14F-4D97-AF65-F5344CB8AC3E}">
        <p14:creationId xmlns:p14="http://schemas.microsoft.com/office/powerpoint/2010/main" val="249431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BD72E-B9AD-59BE-7A06-ACC98591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Propositions</a:t>
            </a:r>
            <a:r>
              <a:rPr lang="it-IT" dirty="0"/>
              <a:t> pour la suite</a:t>
            </a:r>
            <a:endParaRPr lang="fr-FR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108D4-3059-03A1-754B-43CCB725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Étude</a:t>
            </a:r>
            <a:r>
              <a:rPr lang="it-IT" dirty="0"/>
              <a:t> de la </a:t>
            </a:r>
            <a:r>
              <a:rPr lang="it-IT" dirty="0" err="1"/>
              <a:t>loi</a:t>
            </a:r>
            <a:r>
              <a:rPr lang="it-IT" dirty="0"/>
              <a:t> de </a:t>
            </a:r>
            <a:r>
              <a:rPr lang="it-IT" dirty="0" err="1"/>
              <a:t>commande</a:t>
            </a:r>
            <a:endParaRPr lang="it-IT" dirty="0"/>
          </a:p>
          <a:p>
            <a:r>
              <a:rPr lang="fr-FR" dirty="0"/>
              <a:t>Améliorations du modèle et de la structure en visant le contrôle</a:t>
            </a:r>
          </a:p>
          <a:p>
            <a:r>
              <a:rPr lang="fr-FR" dirty="0" err="1"/>
              <a:t>Prototipage</a:t>
            </a:r>
            <a:r>
              <a:rPr lang="fr-FR" dirty="0"/>
              <a:t> (possible)</a:t>
            </a:r>
          </a:p>
        </p:txBody>
      </p:sp>
    </p:spTree>
    <p:extLst>
      <p:ext uri="{BB962C8B-B14F-4D97-AF65-F5344CB8AC3E}">
        <p14:creationId xmlns:p14="http://schemas.microsoft.com/office/powerpoint/2010/main" val="1251298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Conception et optimisation d’un drone reconfigurable</vt:lpstr>
      <vt:lpstr>État du projet</vt:lpstr>
      <vt:lpstr>Propositions pour la suite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optimisation d’un drone reconfigurable</dc:title>
  <dc:creator>Battaglia Giacomo</dc:creator>
  <cp:lastModifiedBy>Battaglia Giacomo</cp:lastModifiedBy>
  <cp:revision>1</cp:revision>
  <dcterms:created xsi:type="dcterms:W3CDTF">2022-11-05T09:11:39Z</dcterms:created>
  <dcterms:modified xsi:type="dcterms:W3CDTF">2022-11-05T09:20:45Z</dcterms:modified>
</cp:coreProperties>
</file>