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84" r:id="rId3"/>
    <p:sldId id="286" r:id="rId4"/>
    <p:sldId id="289" r:id="rId5"/>
    <p:sldId id="292" r:id="rId6"/>
    <p:sldId id="293" r:id="rId7"/>
    <p:sldId id="287" r:id="rId8"/>
    <p:sldId id="285" r:id="rId9"/>
    <p:sldId id="28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5143500" type="screen16x9"/>
  <p:notesSz cx="6858000" cy="9144000"/>
  <p:embeddedFontLst>
    <p:embeddedFont>
      <p:font typeface="Quicksand" panose="020B060402020202020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Short Stack" panose="020B0604020202020204" charset="0"/>
      <p:regular r:id="rId45"/>
    </p:embeddedFont>
    <p:embeddedFont>
      <p:font typeface="Amatic SC" panose="020B0604020202020204" charset="-79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ADD"/>
    <a:srgbClr val="FFD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5FEF-7E23-46A8-8911-4854C9B579CA}">
  <a:tblStyle styleId="{D9855FEF-7E23-46A8-8911-4854C9B57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77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4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2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83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88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10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96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660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8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44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96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398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33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26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16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52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300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02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102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0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778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40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88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98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25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171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15ebdd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15ebdd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140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1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9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7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5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amati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0" y="1205234"/>
            <a:ext cx="9144000" cy="11707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AIR MEASUREMENT</a:t>
            </a:r>
            <a:endParaRPr sz="8800" dirty="0"/>
          </a:p>
        </p:txBody>
      </p:sp>
      <p:sp>
        <p:nvSpPr>
          <p:cNvPr id="4" name="Google Shape;709;p15"/>
          <p:cNvSpPr txBox="1">
            <a:spLocks/>
          </p:cNvSpPr>
          <p:nvPr/>
        </p:nvSpPr>
        <p:spPr>
          <a:xfrm>
            <a:off x="2540832" y="2256018"/>
            <a:ext cx="4077325" cy="180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Instructor: </a:t>
            </a:r>
            <a:r>
              <a:rPr lang="en-US" sz="2000" dirty="0" err="1" smtClean="0">
                <a:solidFill>
                  <a:schemeClr val="bg1"/>
                </a:solidFill>
              </a:rPr>
              <a:t>Ph.D</a:t>
            </a:r>
            <a:r>
              <a:rPr lang="en-US" sz="2000" dirty="0" smtClean="0">
                <a:solidFill>
                  <a:schemeClr val="bg1"/>
                </a:solidFill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</a:rPr>
              <a:t>Thanh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Group members: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Dang Quach Gia </a:t>
            </a:r>
            <a:r>
              <a:rPr lang="en-US" sz="2000" dirty="0" err="1" smtClean="0">
                <a:solidFill>
                  <a:schemeClr val="bg1"/>
                </a:solidFill>
              </a:rPr>
              <a:t>Binh</a:t>
            </a:r>
            <a:r>
              <a:rPr lang="en-US" sz="2000" dirty="0" smtClean="0">
                <a:solidFill>
                  <a:schemeClr val="bg1"/>
                </a:solidFill>
              </a:rPr>
              <a:t> B1706973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Lam </a:t>
            </a:r>
            <a:r>
              <a:rPr lang="en-US" sz="2000" dirty="0" err="1" smtClean="0">
                <a:solidFill>
                  <a:schemeClr val="bg1"/>
                </a:solidFill>
              </a:rPr>
              <a:t>Truc</a:t>
            </a:r>
            <a:r>
              <a:rPr lang="en-US" sz="2000" dirty="0" smtClean="0">
                <a:solidFill>
                  <a:schemeClr val="bg1"/>
                </a:solidFill>
              </a:rPr>
              <a:t> Mai B1706723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</a:t>
            </a:r>
            <a:r>
              <a:rPr lang="en-US" sz="2000" dirty="0" err="1" smtClean="0">
                <a:solidFill>
                  <a:schemeClr val="bg1"/>
                </a:solidFill>
              </a:rPr>
              <a:t>Thi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Bao</a:t>
            </a:r>
            <a:r>
              <a:rPr lang="en-US" sz="2000" dirty="0" smtClean="0">
                <a:solidFill>
                  <a:schemeClr val="bg1"/>
                </a:solidFill>
              </a:rPr>
              <a:t> Thu B1710449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4"/>
                </a:solidFill>
                <a:hlinkClick r:id="rId4"/>
              </a:rPr>
              <a:t>slidescarnival.com/help-use-presentation-template</a:t>
            </a:r>
            <a:endParaRPr sz="12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Hello!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984075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Jayden Smith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 l="25437" r="8024"/>
          <a:stretch/>
        </p:blipFill>
        <p:spPr>
          <a:xfrm>
            <a:off x="3710225" y="495225"/>
            <a:ext cx="1723500" cy="172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</a:t>
            </a:r>
            <a:endParaRPr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“Quotations are commonly printed as a means of inspiration and to invoke philosophical thoughts from the reader”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And some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028375" y="417275"/>
            <a:ext cx="354450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1028375" y="1327951"/>
            <a:ext cx="35445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1387800" y="178825"/>
            <a:ext cx="6368400" cy="44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OUTLINE</a:t>
            </a:r>
            <a:endParaRPr sz="4800"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0" y="2096647"/>
            <a:ext cx="9143999" cy="1080467"/>
            <a:chOff x="0" y="1212226"/>
            <a:chExt cx="9055039" cy="1080467"/>
          </a:xfrm>
        </p:grpSpPr>
        <p:sp>
          <p:nvSpPr>
            <p:cNvPr id="843" name="Google Shape;843;p29"/>
            <p:cNvSpPr/>
            <p:nvPr/>
          </p:nvSpPr>
          <p:spPr>
            <a:xfrm>
              <a:off x="3932194" y="1212226"/>
              <a:ext cx="3108960" cy="1080282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Demonstration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0" y="1212226"/>
              <a:ext cx="2560320" cy="1080467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Module components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922694" y="1212226"/>
              <a:ext cx="2560320" cy="1080282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W</a:t>
              </a: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eb server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3" name="Google Shape;843;p29"/>
            <p:cNvSpPr/>
            <p:nvPr/>
          </p:nvSpPr>
          <p:spPr>
            <a:xfrm>
              <a:off x="6403279" y="1212226"/>
              <a:ext cx="2651760" cy="108028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Conclusion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"/>
          <p:cNvSpPr txBox="1">
            <a:spLocks noGrp="1"/>
          </p:cNvSpPr>
          <p:nvPr>
            <p:ph type="title" idx="4294967295"/>
          </p:nvPr>
        </p:nvSpPr>
        <p:spPr>
          <a:xfrm>
            <a:off x="1028375" y="7797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778" name="Google Shape;778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30485C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24"/>
          <p:cNvGrpSpPr/>
          <p:nvPr/>
        </p:nvGrpSpPr>
        <p:grpSpPr>
          <a:xfrm>
            <a:off x="1107046" y="1315125"/>
            <a:ext cx="2505423" cy="669600"/>
            <a:chOff x="1107046" y="1315125"/>
            <a:chExt cx="2505423" cy="669600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2" name="Google Shape;782;p24"/>
            <p:cNvSpPr txBox="1"/>
            <p:nvPr/>
          </p:nvSpPr>
          <p:spPr>
            <a:xfrm>
              <a:off x="1107046" y="1315125"/>
              <a:ext cx="2069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3</a:t>
              </a:r>
              <a:endParaRPr sz="12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5517319" y="1315125"/>
            <a:ext cx="2564006" cy="669600"/>
            <a:chOff x="5517319" y="1315125"/>
            <a:chExt cx="2564006" cy="669600"/>
          </a:xfrm>
        </p:grpSpPr>
        <p:cxnSp>
          <p:nvCxnSpPr>
            <p:cNvPr id="784" name="Google Shape;78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5" name="Google Shape;785;p24"/>
            <p:cNvSpPr txBox="1"/>
            <p:nvPr/>
          </p:nvSpPr>
          <p:spPr>
            <a:xfrm>
              <a:off x="5962125" y="1315125"/>
              <a:ext cx="2119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1</a:t>
              </a:r>
              <a:endParaRPr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6" name="Google Shape;786;p24"/>
          <p:cNvGrpSpPr/>
          <p:nvPr/>
        </p:nvGrpSpPr>
        <p:grpSpPr>
          <a:xfrm>
            <a:off x="3273824" y="3535140"/>
            <a:ext cx="2564100" cy="1143785"/>
            <a:chOff x="3273824" y="3535140"/>
            <a:chExt cx="2564100" cy="1143785"/>
          </a:xfrm>
        </p:grpSpPr>
        <p:cxnSp>
          <p:nvCxnSpPr>
            <p:cNvPr id="787" name="Google Shape;78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8" name="Google Shape;788;p24"/>
            <p:cNvSpPr txBox="1"/>
            <p:nvPr/>
          </p:nvSpPr>
          <p:spPr>
            <a:xfrm>
              <a:off x="3273824" y="4009325"/>
              <a:ext cx="256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2</a:t>
              </a:r>
              <a:endParaRPr sz="12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9" name="Google Shape;789;p2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Vestibulum nec congue tempus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2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4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4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01" name="Google Shape;801;p25"/>
          <p:cNvGraphicFramePr/>
          <p:nvPr/>
        </p:nvGraphicFramePr>
        <p:xfrm>
          <a:off x="952500" y="1716881"/>
          <a:ext cx="7239000" cy="2289400"/>
        </p:xfrm>
        <a:graphic>
          <a:graphicData uri="http://schemas.openxmlformats.org/drawingml/2006/table">
            <a:tbl>
              <a:tblPr>
                <a:noFill/>
                <a:tableStyleId>{D9855FEF-7E23-46A8-8911-4854C9B579CA}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7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514725" y="6377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 txBox="1">
            <a:spLocks noGrp="1"/>
          </p:cNvSpPr>
          <p:nvPr>
            <p:ph type="title"/>
          </p:nvPr>
        </p:nvSpPr>
        <p:spPr>
          <a:xfrm>
            <a:off x="1028375" y="9507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1935825" y="157573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>
            <a:spLocks noGrp="1"/>
          </p:cNvSpPr>
          <p:nvPr>
            <p:ph type="body" idx="4294967295"/>
          </p:nvPr>
        </p:nvSpPr>
        <p:spPr>
          <a:xfrm>
            <a:off x="712350" y="45283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812" name="Google Shape;812;p26"/>
          <p:cNvSpPr/>
          <p:nvPr/>
        </p:nvSpPr>
        <p:spPr>
          <a:xfrm rot="1478230">
            <a:off x="1130961" y="18161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03111" y="155192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5" name="Google Shape;815;p26"/>
          <p:cNvSpPr/>
          <p:nvPr/>
        </p:nvSpPr>
        <p:spPr>
          <a:xfrm rot="1478230">
            <a:off x="4526086" y="36784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6" name="Google Shape;816;p26"/>
          <p:cNvSpPr/>
          <p:nvPr/>
        </p:nvSpPr>
        <p:spPr>
          <a:xfrm rot="1478230">
            <a:off x="6594511" y="208047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7291936" y="37192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1047339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831" name="Google Shape;831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912925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3676233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833" name="Google Shape;833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1598478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34" name="Google Shape;834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2361786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1714626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0" y="1714811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6553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944204" y="1714626"/>
            <a:ext cx="3305700" cy="2084824"/>
            <a:chOff x="2944204" y="1189775"/>
            <a:chExt cx="330570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57" name="Google Shape;857;p30"/>
          <p:cNvSpPr txBox="1">
            <a:spLocks noGrp="1"/>
          </p:cNvSpPr>
          <p:nvPr>
            <p:ph type="body" idx="2"/>
          </p:nvPr>
        </p:nvSpPr>
        <p:spPr>
          <a:xfrm>
            <a:off x="3439713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58" name="Google Shape;858;p30"/>
          <p:cNvSpPr txBox="1">
            <a:spLocks noGrp="1"/>
          </p:cNvSpPr>
          <p:nvPr>
            <p:ph type="body" idx="3"/>
          </p:nvPr>
        </p:nvSpPr>
        <p:spPr>
          <a:xfrm>
            <a:off x="5851051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1028375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61" name="Google Shape;861;p30"/>
          <p:cNvSpPr txBox="1">
            <a:spLocks noGrp="1"/>
          </p:cNvSpPr>
          <p:nvPr>
            <p:ph type="body" idx="2"/>
          </p:nvPr>
        </p:nvSpPr>
        <p:spPr>
          <a:xfrm>
            <a:off x="3439713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62" name="Google Shape;862;p30"/>
          <p:cNvSpPr txBox="1">
            <a:spLocks noGrp="1"/>
          </p:cNvSpPr>
          <p:nvPr>
            <p:ph type="body" idx="3"/>
          </p:nvPr>
        </p:nvSpPr>
        <p:spPr>
          <a:xfrm>
            <a:off x="5851051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75" y="381000"/>
            <a:ext cx="4619808" cy="40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1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Mobile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875" name="Google Shape;875;p32"/>
          <p:cNvSpPr/>
          <p:nvPr/>
        </p:nvSpPr>
        <p:spPr>
          <a:xfrm>
            <a:off x="3850940" y="688752"/>
            <a:ext cx="1446300" cy="2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6" name="Google Shape;876;p3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77" name="Google Shape;877;p32"/>
          <p:cNvGrpSpPr/>
          <p:nvPr/>
        </p:nvGrpSpPr>
        <p:grpSpPr>
          <a:xfrm>
            <a:off x="3808363" y="391726"/>
            <a:ext cx="1527276" cy="3167872"/>
            <a:chOff x="2547150" y="238125"/>
            <a:chExt cx="2525675" cy="5238750"/>
          </a:xfrm>
        </p:grpSpPr>
        <p:sp>
          <p:nvSpPr>
            <p:cNvPr id="878" name="Google Shape;87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/>
          <p:nvPr/>
        </p:nvSpPr>
        <p:spPr>
          <a:xfrm>
            <a:off x="3615022" y="776287"/>
            <a:ext cx="1907700" cy="2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88" name="Google Shape;888;p33"/>
          <p:cNvGrpSpPr/>
          <p:nvPr/>
        </p:nvGrpSpPr>
        <p:grpSpPr>
          <a:xfrm>
            <a:off x="3567559" y="493428"/>
            <a:ext cx="2008851" cy="3099768"/>
            <a:chOff x="2112475" y="238125"/>
            <a:chExt cx="3395050" cy="5238750"/>
          </a:xfrm>
        </p:grpSpPr>
        <p:sp>
          <p:nvSpPr>
            <p:cNvPr id="889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33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3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113348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Module components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>
          <a:xfrm>
            <a:off x="731525" y="1002396"/>
            <a:ext cx="8229600" cy="3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/>
          <p:nvPr/>
        </p:nvSpPr>
        <p:spPr>
          <a:xfrm>
            <a:off x="2805750" y="1028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9" name="Google Shape;899;p3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2300899" y="888867"/>
            <a:ext cx="4542205" cy="2661224"/>
            <a:chOff x="1177450" y="241631"/>
            <a:chExt cx="6173152" cy="3616776"/>
          </a:xfrm>
        </p:grpSpPr>
        <p:sp>
          <p:nvSpPr>
            <p:cNvPr id="90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 b="1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19" name="Google Shape;919;p36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20" name="Google Shape;920;p3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926" name="Google Shape;926;p3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Titles: Amatic SC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Body copy: 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7" name="Google Shape;927;p37"/>
          <p:cNvSpPr txBox="1"/>
          <p:nvPr/>
        </p:nvSpPr>
        <p:spPr>
          <a:xfrm>
            <a:off x="1028375" y="3972259"/>
            <a:ext cx="7087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3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018" name="Google Shape;1018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>
            <a:spLocks noGrp="1"/>
          </p:cNvSpPr>
          <p:nvPr>
            <p:ph type="body" idx="4294967295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5" name="Google Shape;102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32" name="Google Shape;103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7" name="Google Shape;103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1" name="Google Shape;104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7" name="Google Shape;104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51" name="Google Shape;105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6" name="Google Shape;105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62" name="Google Shape;106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9" name="Google Shape;106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72" name="Google Shape;107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6" name="Google Shape;107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83" name="Google Shape;108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9" name="Google Shape;108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93" name="Google Shape;109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4" name="Google Shape;109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11" name="Google Shape;111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6" name="Google Shape;111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22" name="Google Shape;112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9" name="Google Shape;112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34" name="Google Shape;113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9" name="Google Shape;113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5" name="Google Shape;114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6" name="Google Shape;115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0" name="Google Shape;117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71" name="Google Shape;117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5" name="Google Shape;117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6" name="Google Shape;117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7" name="Google Shape;118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5" name="Google Shape;119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00" name="Google Shape;120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5" name="Google Shape;120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11" name="Google Shape;121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8" name="Google Shape;121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22" name="Google Shape;122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8" name="Google Shape;122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5" name="Google Shape;123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9" name="Google Shape;123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44" name="Google Shape;124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51" name="Google Shape;125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9" name="Google Shape;125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64" name="Google Shape;126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8" name="Google Shape;126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72" name="Google Shape;127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7" name="Google Shape;127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82" name="Google Shape;128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8" name="Google Shape;128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5" name="Google Shape;129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03" name="Google Shape;130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6" name="Google Shape;131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21" name="Google Shape;132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5" name="Google Shape;132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32" name="Google Shape;133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41" name="Google Shape;134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54" name="Google Shape;135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7" name="Google Shape;136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80" name="Google Shape;138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7" name="Google Shape;138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03" name="Google Shape;140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9" name="Google Shape;140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10" name="Google Shape;141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4" name="Google Shape;141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7" name="Google Shape;141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8" name="Google Shape;141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2" name="Google Shape;142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5" name="Google Shape;142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6" name="Google Shape;142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35" name="Google Shape;143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60" name="Google Shape;146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3" name="Google Shape;146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4" name="Google Shape;146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9" name="Google Shape;146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70" name="Google Shape;1470;p3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77" name="Google Shape;1477;p4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478" name="Google Shape;1478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4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153210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2" y="1889423"/>
            <a:ext cx="8229600" cy="1974273"/>
          </a:xfrm>
          <a:prstGeom prst="rect">
            <a:avLst/>
          </a:prstGeom>
        </p:spPr>
      </p:pic>
      <p:sp>
        <p:nvSpPr>
          <p:cNvPr id="6" name="Google Shape;729;p18"/>
          <p:cNvSpPr txBox="1">
            <a:spLocks/>
          </p:cNvSpPr>
          <p:nvPr/>
        </p:nvSpPr>
        <p:spPr>
          <a:xfrm>
            <a:off x="405962" y="1214862"/>
            <a:ext cx="8332076" cy="6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8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b="1" dirty="0" smtClean="0"/>
              <a:t>HTTP - </a:t>
            </a:r>
            <a:r>
              <a:rPr lang="en-US" b="1" dirty="0" err="1" smtClean="0"/>
              <a:t>HyperText</a:t>
            </a:r>
            <a:r>
              <a:rPr lang="en-US" b="1" dirty="0" smtClean="0"/>
              <a:t> </a:t>
            </a:r>
            <a:r>
              <a:rPr lang="en-US" b="1" dirty="0"/>
              <a:t>Transfer Protocol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6" name="Google Shape;746;p20"/>
          <p:cNvSpPr txBox="1">
            <a:spLocks noGrp="1"/>
          </p:cNvSpPr>
          <p:nvPr>
            <p:ph type="body" idx="4294967295"/>
          </p:nvPr>
        </p:nvSpPr>
        <p:spPr>
          <a:xfrm>
            <a:off x="0" y="554038"/>
            <a:ext cx="4011613" cy="577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/>
              <a:t>Synchronous</a:t>
            </a:r>
            <a:endParaRPr sz="3200" b="1" dirty="0"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 idx="4294967295"/>
          </p:nvPr>
        </p:nvSpPr>
        <p:spPr>
          <a:xfrm>
            <a:off x="0" y="146050"/>
            <a:ext cx="9144000" cy="5508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Web server</a:t>
            </a:r>
            <a:endParaRPr sz="4800"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4294967295"/>
          </p:nvPr>
        </p:nvSpPr>
        <p:spPr>
          <a:xfrm>
            <a:off x="5094288" y="577850"/>
            <a:ext cx="4049712" cy="6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Asynchronous</a:t>
            </a:r>
            <a:endParaRPr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0" y="2253695"/>
            <a:ext cx="4572000" cy="1116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75" y="1379385"/>
            <a:ext cx="3200400" cy="34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6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158444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sp>
        <p:nvSpPr>
          <p:cNvPr id="6" name="Google Shape;729;p18"/>
          <p:cNvSpPr txBox="1">
            <a:spLocks/>
          </p:cNvSpPr>
          <p:nvPr/>
        </p:nvSpPr>
        <p:spPr>
          <a:xfrm>
            <a:off x="0" y="634894"/>
            <a:ext cx="9144000" cy="6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8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b="1" dirty="0" smtClean="0"/>
              <a:t>SPIFFS - </a:t>
            </a:r>
            <a:r>
              <a:rPr lang="vi-VN" dirty="0"/>
              <a:t>Serial Peripheral Interface Flash File System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5" y="1219875"/>
            <a:ext cx="6400800" cy="3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7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661364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2226"/>
            <a:ext cx="7315200" cy="38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ADD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lt1"/>
                </a:solidFill>
              </a:rPr>
              <a:t>Let’s visit our website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8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DEMONSTRATION</a:t>
            </a:r>
            <a:endParaRPr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</a:t>
            </a:r>
            <a:endParaRPr sz="48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386255" y="1327952"/>
            <a:ext cx="8332076" cy="3283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2800" dirty="0" smtClean="0"/>
              <a:t>High </a:t>
            </a:r>
            <a:r>
              <a:rPr lang="en-US" sz="2800" dirty="0"/>
              <a:t>applicability and expandability 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smtClean="0"/>
              <a:t>Development </a:t>
            </a:r>
            <a:r>
              <a:rPr lang="en-US" sz="2800" dirty="0" smtClean="0"/>
              <a:t>Strategy</a:t>
            </a:r>
            <a:endParaRPr lang="en-US" sz="2800" dirty="0"/>
          </a:p>
          <a:p>
            <a:pPr lvl="0"/>
            <a:r>
              <a:rPr lang="en-US" sz="2800" dirty="0" smtClean="0"/>
              <a:t>Use an official Webserver </a:t>
            </a:r>
          </a:p>
          <a:p>
            <a:pPr lvl="0"/>
            <a:r>
              <a:rPr lang="en-US" sz="2800" dirty="0" smtClean="0"/>
              <a:t>Use an independent power source for ESP8266</a:t>
            </a:r>
            <a:endParaRPr lang="en-US" sz="2800" dirty="0"/>
          </a:p>
          <a:p>
            <a:pPr lvl="0"/>
            <a:r>
              <a:rPr lang="en-US" sz="2800" dirty="0" smtClean="0"/>
              <a:t>Integrate </a:t>
            </a:r>
            <a:r>
              <a:rPr lang="en-US" sz="2800" dirty="0"/>
              <a:t>more </a:t>
            </a:r>
            <a:r>
              <a:rPr lang="en-US" sz="2800" dirty="0" smtClean="0"/>
              <a:t>sensors and other components</a:t>
            </a:r>
          </a:p>
          <a:p>
            <a:pPr lvl="0"/>
            <a:endParaRPr sz="2800"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7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1135</Words>
  <Application>Microsoft Office PowerPoint</Application>
  <PresentationFormat>On-screen Show (16:9)</PresentationFormat>
  <Paragraphs>193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Quicksand</vt:lpstr>
      <vt:lpstr>Calibri</vt:lpstr>
      <vt:lpstr>Short Stack</vt:lpstr>
      <vt:lpstr>Arial</vt:lpstr>
      <vt:lpstr>Amatic SC</vt:lpstr>
      <vt:lpstr>Knight template</vt:lpstr>
      <vt:lpstr>AIR MEASUREMENT</vt:lpstr>
      <vt:lpstr>OUTLINE</vt:lpstr>
      <vt:lpstr>Module components</vt:lpstr>
      <vt:lpstr>Web server</vt:lpstr>
      <vt:lpstr>Web server</vt:lpstr>
      <vt:lpstr>Web server</vt:lpstr>
      <vt:lpstr>Web server</vt:lpstr>
      <vt:lpstr>DEMONSTRATION</vt:lpstr>
      <vt:lpstr>Conclusion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MEASUREMENT</dc:title>
  <cp:lastModifiedBy>Gia Bình</cp:lastModifiedBy>
  <cp:revision>29</cp:revision>
  <dcterms:modified xsi:type="dcterms:W3CDTF">2020-06-02T08:08:41Z</dcterms:modified>
</cp:coreProperties>
</file>