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84" r:id="rId3"/>
    <p:sldId id="286" r:id="rId4"/>
    <p:sldId id="289" r:id="rId5"/>
    <p:sldId id="292" r:id="rId6"/>
    <p:sldId id="293" r:id="rId7"/>
    <p:sldId id="287" r:id="rId8"/>
    <p:sldId id="285" r:id="rId9"/>
    <p:sldId id="288" r:id="rId10"/>
    <p:sldId id="295" r:id="rId11"/>
    <p:sldId id="294" r:id="rId12"/>
    <p:sldId id="257" r:id="rId13"/>
    <p:sldId id="281" r:id="rId14"/>
    <p:sldId id="282" r:id="rId15"/>
    <p:sldId id="283" r:id="rId16"/>
  </p:sldIdLst>
  <p:sldSz cx="9144000" cy="5143500" type="screen16x9"/>
  <p:notesSz cx="6858000" cy="9144000"/>
  <p:embeddedFontLst>
    <p:embeddedFont>
      <p:font typeface="Short Stack" panose="020B0604020202020204" charset="0"/>
      <p:regular r:id="rId18"/>
    </p:embeddedFont>
    <p:embeddedFont>
      <p:font typeface="Quicksand" panose="020B0604020202020204" charset="0"/>
      <p:regular r:id="rId19"/>
      <p:bold r:id="rId20"/>
    </p:embeddedFont>
    <p:embeddedFont>
      <p:font typeface="Amatic SC" panose="020B0604020202020204" charset="-79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C0EB"/>
    <a:srgbClr val="F3805C"/>
    <a:srgbClr val="4BD1DD"/>
    <a:srgbClr val="95D346"/>
    <a:srgbClr val="BD9ADD"/>
    <a:srgbClr val="FFD1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855FEF-7E23-46A8-8911-4854C9B579CA}">
  <a:tblStyle styleId="{D9855FEF-7E23-46A8-8911-4854C9B579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3" autoAdjust="0"/>
    <p:restoredTop sz="94660"/>
  </p:normalViewPr>
  <p:slideViewPr>
    <p:cSldViewPr snapToGrid="0">
      <p:cViewPr>
        <p:scale>
          <a:sx n="66" d="100"/>
          <a:sy n="66" d="100"/>
        </p:scale>
        <p:origin x="576" y="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61778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6443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285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123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4171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8515ebddf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8515ebddf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140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3116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561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778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136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493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678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042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450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07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85500" y="-168653"/>
            <a:ext cx="9290344" cy="5426904"/>
            <a:chOff x="-85500" y="-168653"/>
            <a:chExt cx="9290344" cy="5426904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3870624" y="271731"/>
              <a:ext cx="531017" cy="704779"/>
              <a:chOff x="3870624" y="271731"/>
              <a:chExt cx="531017" cy="704779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3870624" y="311200"/>
                <a:ext cx="425807" cy="385849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01992" y="271731"/>
                <a:ext cx="499650" cy="704779"/>
              </a:xfrm>
              <a:custGeom>
                <a:avLst/>
                <a:gdLst/>
                <a:ahLst/>
                <a:cxnLst/>
                <a:rect l="l" t="t" r="r" b="b"/>
                <a:pathLst>
                  <a:path w="580988" h="819510" extrusionOk="0">
                    <a:moveTo>
                      <a:pt x="261759" y="635000"/>
                    </a:moveTo>
                    <a:cubicBezTo>
                      <a:pt x="260489" y="670560"/>
                      <a:pt x="259854" y="707390"/>
                      <a:pt x="258584" y="743585"/>
                    </a:cubicBezTo>
                    <a:cubicBezTo>
                      <a:pt x="292874" y="774065"/>
                      <a:pt x="337324" y="753745"/>
                      <a:pt x="370344" y="778510"/>
                    </a:cubicBezTo>
                    <a:cubicBezTo>
                      <a:pt x="388124" y="796290"/>
                      <a:pt x="360184" y="805815"/>
                      <a:pt x="345579" y="806450"/>
                    </a:cubicBezTo>
                    <a:cubicBezTo>
                      <a:pt x="281444" y="810895"/>
                      <a:pt x="120154" y="844550"/>
                      <a:pt x="84594" y="782320"/>
                    </a:cubicBezTo>
                    <a:cubicBezTo>
                      <a:pt x="104914" y="743585"/>
                      <a:pt x="160159" y="739140"/>
                      <a:pt x="200164" y="733425"/>
                    </a:cubicBezTo>
                    <a:cubicBezTo>
                      <a:pt x="208419" y="702310"/>
                      <a:pt x="212229" y="670560"/>
                      <a:pt x="214769" y="636905"/>
                    </a:cubicBezTo>
                    <a:cubicBezTo>
                      <a:pt x="180479" y="630555"/>
                      <a:pt x="21729" y="575945"/>
                      <a:pt x="35064" y="537210"/>
                    </a:cubicBezTo>
                    <a:cubicBezTo>
                      <a:pt x="45859" y="514985"/>
                      <a:pt x="66179" y="514985"/>
                      <a:pt x="85864" y="524510"/>
                    </a:cubicBezTo>
                    <a:cubicBezTo>
                      <a:pt x="101739" y="527685"/>
                      <a:pt x="102374" y="527685"/>
                      <a:pt x="110629" y="506730"/>
                    </a:cubicBezTo>
                    <a:cubicBezTo>
                      <a:pt x="-130036" y="377825"/>
                      <a:pt x="62369" y="18415"/>
                      <a:pt x="303034" y="81280"/>
                    </a:cubicBezTo>
                    <a:cubicBezTo>
                      <a:pt x="336054" y="60325"/>
                      <a:pt x="301764" y="19050"/>
                      <a:pt x="337959" y="0"/>
                    </a:cubicBezTo>
                    <a:cubicBezTo>
                      <a:pt x="712609" y="106045"/>
                      <a:pt x="628154" y="591820"/>
                      <a:pt x="261759" y="635000"/>
                    </a:cubicBezTo>
                    <a:close/>
                    <a:moveTo>
                      <a:pt x="499884" y="133350"/>
                    </a:moveTo>
                    <a:cubicBezTo>
                      <a:pt x="496709" y="130810"/>
                      <a:pt x="494169" y="128905"/>
                      <a:pt x="490994" y="126365"/>
                    </a:cubicBezTo>
                    <a:cubicBezTo>
                      <a:pt x="486549" y="104775"/>
                      <a:pt x="434479" y="60960"/>
                      <a:pt x="410349" y="62865"/>
                    </a:cubicBezTo>
                    <a:cubicBezTo>
                      <a:pt x="432574" y="86360"/>
                      <a:pt x="460514" y="116205"/>
                      <a:pt x="490994" y="125730"/>
                    </a:cubicBezTo>
                    <a:cubicBezTo>
                      <a:pt x="496074" y="130810"/>
                      <a:pt x="508774" y="133350"/>
                      <a:pt x="503694" y="142240"/>
                    </a:cubicBezTo>
                    <a:cubicBezTo>
                      <a:pt x="556399" y="230505"/>
                      <a:pt x="555764" y="327025"/>
                      <a:pt x="531634" y="424815"/>
                    </a:cubicBezTo>
                    <a:cubicBezTo>
                      <a:pt x="461784" y="501650"/>
                      <a:pt x="409079" y="557530"/>
                      <a:pt x="303669" y="596265"/>
                    </a:cubicBezTo>
                    <a:cubicBezTo>
                      <a:pt x="379869" y="597535"/>
                      <a:pt x="484644" y="531495"/>
                      <a:pt x="502424" y="456565"/>
                    </a:cubicBezTo>
                    <a:cubicBezTo>
                      <a:pt x="528459" y="450850"/>
                      <a:pt x="532904" y="424180"/>
                      <a:pt x="534174" y="401955"/>
                    </a:cubicBezTo>
                    <a:cubicBezTo>
                      <a:pt x="576719" y="365760"/>
                      <a:pt x="577354" y="186055"/>
                      <a:pt x="515759" y="169545"/>
                    </a:cubicBezTo>
                    <a:cubicBezTo>
                      <a:pt x="510679" y="167005"/>
                      <a:pt x="506234" y="163830"/>
                      <a:pt x="508774" y="156845"/>
                    </a:cubicBezTo>
                    <a:cubicBezTo>
                      <a:pt x="506234" y="149225"/>
                      <a:pt x="503694" y="140970"/>
                      <a:pt x="499884" y="133350"/>
                    </a:cubicBezTo>
                    <a:close/>
                    <a:moveTo>
                      <a:pt x="436384" y="353060"/>
                    </a:moveTo>
                    <a:cubicBezTo>
                      <a:pt x="407174" y="354330"/>
                      <a:pt x="381774" y="360680"/>
                      <a:pt x="357009" y="374650"/>
                    </a:cubicBezTo>
                    <a:cubicBezTo>
                      <a:pt x="315099" y="355600"/>
                      <a:pt x="231914" y="308610"/>
                      <a:pt x="218579" y="382905"/>
                    </a:cubicBezTo>
                    <a:cubicBezTo>
                      <a:pt x="273824" y="443230"/>
                      <a:pt x="255409" y="433070"/>
                      <a:pt x="251599" y="511175"/>
                    </a:cubicBezTo>
                    <a:cubicBezTo>
                      <a:pt x="299224" y="529590"/>
                      <a:pt x="336689" y="398145"/>
                      <a:pt x="367169" y="370205"/>
                    </a:cubicBezTo>
                    <a:cubicBezTo>
                      <a:pt x="385584" y="381635"/>
                      <a:pt x="386854" y="407035"/>
                      <a:pt x="405269" y="418465"/>
                    </a:cubicBezTo>
                    <a:cubicBezTo>
                      <a:pt x="433844" y="408305"/>
                      <a:pt x="393204" y="377190"/>
                      <a:pt x="412254" y="367030"/>
                    </a:cubicBezTo>
                    <a:cubicBezTo>
                      <a:pt x="416699" y="370840"/>
                      <a:pt x="421144" y="375285"/>
                      <a:pt x="424954" y="379095"/>
                    </a:cubicBezTo>
                    <a:cubicBezTo>
                      <a:pt x="441464" y="362585"/>
                      <a:pt x="432574" y="347345"/>
                      <a:pt x="445909" y="325755"/>
                    </a:cubicBezTo>
                    <a:cubicBezTo>
                      <a:pt x="430034" y="335280"/>
                      <a:pt x="435114" y="344805"/>
                      <a:pt x="436384" y="353060"/>
                    </a:cubicBezTo>
                    <a:close/>
                    <a:moveTo>
                      <a:pt x="230009" y="513715"/>
                    </a:moveTo>
                    <a:cubicBezTo>
                      <a:pt x="255409" y="407035"/>
                      <a:pt x="231279" y="448310"/>
                      <a:pt x="205244" y="394335"/>
                    </a:cubicBezTo>
                    <a:cubicBezTo>
                      <a:pt x="189369" y="314325"/>
                      <a:pt x="283349" y="313055"/>
                      <a:pt x="332879" y="344805"/>
                    </a:cubicBezTo>
                    <a:cubicBezTo>
                      <a:pt x="358914" y="363855"/>
                      <a:pt x="376694" y="337820"/>
                      <a:pt x="403364" y="332105"/>
                    </a:cubicBezTo>
                    <a:cubicBezTo>
                      <a:pt x="402094" y="320675"/>
                      <a:pt x="411619" y="307975"/>
                      <a:pt x="402094" y="296545"/>
                    </a:cubicBezTo>
                    <a:cubicBezTo>
                      <a:pt x="353199" y="279400"/>
                      <a:pt x="317004" y="340360"/>
                      <a:pt x="268109" y="302260"/>
                    </a:cubicBezTo>
                    <a:cubicBezTo>
                      <a:pt x="269379" y="285115"/>
                      <a:pt x="264934" y="267335"/>
                      <a:pt x="270649" y="250190"/>
                    </a:cubicBezTo>
                    <a:cubicBezTo>
                      <a:pt x="300494" y="255270"/>
                      <a:pt x="300494" y="255270"/>
                      <a:pt x="325894" y="247650"/>
                    </a:cubicBezTo>
                    <a:cubicBezTo>
                      <a:pt x="323989" y="200025"/>
                      <a:pt x="376694" y="215265"/>
                      <a:pt x="358279" y="186055"/>
                    </a:cubicBezTo>
                    <a:cubicBezTo>
                      <a:pt x="304939" y="220345"/>
                      <a:pt x="315099" y="162560"/>
                      <a:pt x="344944" y="137795"/>
                    </a:cubicBezTo>
                    <a:cubicBezTo>
                      <a:pt x="302399" y="85725"/>
                      <a:pt x="217944" y="74930"/>
                      <a:pt x="165239" y="116205"/>
                    </a:cubicBezTo>
                    <a:cubicBezTo>
                      <a:pt x="174129" y="136525"/>
                      <a:pt x="202704" y="120650"/>
                      <a:pt x="210324" y="145415"/>
                    </a:cubicBezTo>
                    <a:cubicBezTo>
                      <a:pt x="183019" y="164465"/>
                      <a:pt x="149364" y="167640"/>
                      <a:pt x="120154" y="178435"/>
                    </a:cubicBezTo>
                    <a:cubicBezTo>
                      <a:pt x="119519" y="249555"/>
                      <a:pt x="77609" y="200660"/>
                      <a:pt x="53479" y="242570"/>
                    </a:cubicBezTo>
                    <a:cubicBezTo>
                      <a:pt x="52844" y="280670"/>
                      <a:pt x="111899" y="318770"/>
                      <a:pt x="89674" y="349885"/>
                    </a:cubicBezTo>
                    <a:cubicBezTo>
                      <a:pt x="61734" y="365760"/>
                      <a:pt x="50939" y="386080"/>
                      <a:pt x="61734" y="417830"/>
                    </a:cubicBezTo>
                    <a:cubicBezTo>
                      <a:pt x="66814" y="497840"/>
                      <a:pt x="167779" y="506730"/>
                      <a:pt x="230009" y="513715"/>
                    </a:cubicBezTo>
                    <a:close/>
                    <a:moveTo>
                      <a:pt x="146824" y="548005"/>
                    </a:moveTo>
                    <a:cubicBezTo>
                      <a:pt x="246519" y="612140"/>
                      <a:pt x="365264" y="559435"/>
                      <a:pt x="444639" y="488315"/>
                    </a:cubicBezTo>
                    <a:cubicBezTo>
                      <a:pt x="592594" y="370205"/>
                      <a:pt x="534809" y="123190"/>
                      <a:pt x="361454" y="66040"/>
                    </a:cubicBezTo>
                    <a:cubicBezTo>
                      <a:pt x="356374" y="76200"/>
                      <a:pt x="351929" y="86995"/>
                      <a:pt x="347484" y="97155"/>
                    </a:cubicBezTo>
                    <a:cubicBezTo>
                      <a:pt x="399554" y="145415"/>
                      <a:pt x="445274" y="203835"/>
                      <a:pt x="470039" y="269875"/>
                    </a:cubicBezTo>
                    <a:cubicBezTo>
                      <a:pt x="482739" y="398145"/>
                      <a:pt x="370979" y="535940"/>
                      <a:pt x="239534" y="533400"/>
                    </a:cubicBezTo>
                    <a:cubicBezTo>
                      <a:pt x="208419" y="534670"/>
                      <a:pt x="155714" y="500380"/>
                      <a:pt x="146824" y="548005"/>
                    </a:cubicBezTo>
                    <a:close/>
                    <a:moveTo>
                      <a:pt x="349389" y="258445"/>
                    </a:moveTo>
                    <a:cubicBezTo>
                      <a:pt x="328434" y="275590"/>
                      <a:pt x="303034" y="261620"/>
                      <a:pt x="280174" y="271145"/>
                    </a:cubicBezTo>
                    <a:cubicBezTo>
                      <a:pt x="280809" y="276225"/>
                      <a:pt x="280809" y="282575"/>
                      <a:pt x="281444" y="287655"/>
                    </a:cubicBezTo>
                    <a:cubicBezTo>
                      <a:pt x="318909" y="297815"/>
                      <a:pt x="320814" y="297815"/>
                      <a:pt x="345579" y="276225"/>
                    </a:cubicBezTo>
                    <a:cubicBezTo>
                      <a:pt x="369709" y="259080"/>
                      <a:pt x="380504" y="287655"/>
                      <a:pt x="414159" y="257175"/>
                    </a:cubicBezTo>
                    <a:cubicBezTo>
                      <a:pt x="501154" y="334010"/>
                      <a:pt x="394474" y="136525"/>
                      <a:pt x="369709" y="156845"/>
                    </a:cubicBezTo>
                    <a:cubicBezTo>
                      <a:pt x="384314" y="175895"/>
                      <a:pt x="384314" y="196850"/>
                      <a:pt x="379234" y="217805"/>
                    </a:cubicBezTo>
                    <a:cubicBezTo>
                      <a:pt x="368439" y="223520"/>
                      <a:pt x="359549" y="227965"/>
                      <a:pt x="349389" y="233045"/>
                    </a:cubicBezTo>
                    <a:cubicBezTo>
                      <a:pt x="349389" y="241935"/>
                      <a:pt x="349389" y="250190"/>
                      <a:pt x="349389" y="258445"/>
                    </a:cubicBezTo>
                    <a:close/>
                    <a:moveTo>
                      <a:pt x="311289" y="781685"/>
                    </a:moveTo>
                    <a:cubicBezTo>
                      <a:pt x="221754" y="765175"/>
                      <a:pt x="239534" y="797560"/>
                      <a:pt x="234454" y="698500"/>
                    </a:cubicBezTo>
                    <a:cubicBezTo>
                      <a:pt x="219214" y="720090"/>
                      <a:pt x="230644" y="746125"/>
                      <a:pt x="213499" y="765175"/>
                    </a:cubicBezTo>
                    <a:cubicBezTo>
                      <a:pt x="205244" y="761365"/>
                      <a:pt x="196989" y="756920"/>
                      <a:pt x="189369" y="753745"/>
                    </a:cubicBezTo>
                    <a:cubicBezTo>
                      <a:pt x="132854" y="764540"/>
                      <a:pt x="122694" y="769620"/>
                      <a:pt x="115709" y="788035"/>
                    </a:cubicBezTo>
                    <a:cubicBezTo>
                      <a:pt x="178574" y="794385"/>
                      <a:pt x="254774" y="810895"/>
                      <a:pt x="311289" y="781685"/>
                    </a:cubicBezTo>
                    <a:close/>
                    <a:moveTo>
                      <a:pt x="34429" y="252095"/>
                    </a:moveTo>
                    <a:cubicBezTo>
                      <a:pt x="6489" y="302895"/>
                      <a:pt x="9664" y="356870"/>
                      <a:pt x="39509" y="404495"/>
                    </a:cubicBezTo>
                    <a:cubicBezTo>
                      <a:pt x="31889" y="368935"/>
                      <a:pt x="53479" y="352425"/>
                      <a:pt x="78879" y="331470"/>
                    </a:cubicBezTo>
                    <a:cubicBezTo>
                      <a:pt x="64909" y="305435"/>
                      <a:pt x="50939" y="281305"/>
                      <a:pt x="34429" y="252095"/>
                    </a:cubicBezTo>
                    <a:close/>
                    <a:moveTo>
                      <a:pt x="259854" y="602615"/>
                    </a:moveTo>
                    <a:cubicBezTo>
                      <a:pt x="205879" y="591185"/>
                      <a:pt x="151269" y="582930"/>
                      <a:pt x="104279" y="551815"/>
                    </a:cubicBezTo>
                    <a:cubicBezTo>
                      <a:pt x="93484" y="545465"/>
                      <a:pt x="82689" y="538480"/>
                      <a:pt x="66179" y="544195"/>
                    </a:cubicBezTo>
                    <a:cubicBezTo>
                      <a:pt x="116979" y="590550"/>
                      <a:pt x="191909" y="628650"/>
                      <a:pt x="259854" y="602615"/>
                    </a:cubicBezTo>
                    <a:close/>
                    <a:moveTo>
                      <a:pt x="372249" y="408940"/>
                    </a:moveTo>
                    <a:cubicBezTo>
                      <a:pt x="360184" y="434975"/>
                      <a:pt x="317639" y="460375"/>
                      <a:pt x="330974" y="486410"/>
                    </a:cubicBezTo>
                    <a:cubicBezTo>
                      <a:pt x="354469" y="474345"/>
                      <a:pt x="376059" y="459105"/>
                      <a:pt x="390029" y="434975"/>
                    </a:cubicBezTo>
                    <a:cubicBezTo>
                      <a:pt x="387489" y="422910"/>
                      <a:pt x="383044" y="414020"/>
                      <a:pt x="372249" y="408940"/>
                    </a:cubicBezTo>
                    <a:close/>
                    <a:moveTo>
                      <a:pt x="172859" y="144145"/>
                    </a:moveTo>
                    <a:cubicBezTo>
                      <a:pt x="151904" y="118745"/>
                      <a:pt x="120154" y="129540"/>
                      <a:pt x="109994" y="155575"/>
                    </a:cubicBezTo>
                    <a:cubicBezTo>
                      <a:pt x="132854" y="161925"/>
                      <a:pt x="150634" y="152400"/>
                      <a:pt x="172859" y="144145"/>
                    </a:cubicBezTo>
                    <a:close/>
                    <a:moveTo>
                      <a:pt x="92214" y="161290"/>
                    </a:moveTo>
                    <a:cubicBezTo>
                      <a:pt x="76339" y="176530"/>
                      <a:pt x="62369" y="186690"/>
                      <a:pt x="59829" y="206375"/>
                    </a:cubicBezTo>
                    <a:cubicBezTo>
                      <a:pt x="106184" y="216535"/>
                      <a:pt x="99834" y="196215"/>
                      <a:pt x="92214" y="161290"/>
                    </a:cubicBezTo>
                    <a:close/>
                    <a:moveTo>
                      <a:pt x="342404" y="28575"/>
                    </a:moveTo>
                    <a:cubicBezTo>
                      <a:pt x="351294" y="37465"/>
                      <a:pt x="362089" y="39370"/>
                      <a:pt x="374154" y="41910"/>
                    </a:cubicBezTo>
                    <a:cubicBezTo>
                      <a:pt x="362089" y="22860"/>
                      <a:pt x="362089" y="22860"/>
                      <a:pt x="34240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-85500" y="4299338"/>
              <a:ext cx="612915" cy="585559"/>
              <a:chOff x="8158724" y="4646275"/>
              <a:chExt cx="612915" cy="585559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8158724" y="4646275"/>
                <a:ext cx="511423" cy="463431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170373" y="4682299"/>
                <a:ext cx="601266" cy="549535"/>
              </a:xfrm>
              <a:custGeom>
                <a:avLst/>
                <a:gdLst/>
                <a:ahLst/>
                <a:cxnLst/>
                <a:rect l="l" t="t" r="r" b="b"/>
                <a:pathLst>
                  <a:path w="699146" h="638994" extrusionOk="0">
                    <a:moveTo>
                      <a:pt x="334626" y="637812"/>
                    </a:moveTo>
                    <a:cubicBezTo>
                      <a:pt x="189211" y="651782"/>
                      <a:pt x="48876" y="540022"/>
                      <a:pt x="13317" y="404132"/>
                    </a:cubicBezTo>
                    <a:cubicBezTo>
                      <a:pt x="-46374" y="233317"/>
                      <a:pt x="105392" y="76472"/>
                      <a:pt x="253981" y="15512"/>
                    </a:cubicBezTo>
                    <a:cubicBezTo>
                      <a:pt x="395586" y="-39733"/>
                      <a:pt x="599422" y="61232"/>
                      <a:pt x="675622" y="181882"/>
                    </a:cubicBezTo>
                    <a:cubicBezTo>
                      <a:pt x="770236" y="397782"/>
                      <a:pt x="563861" y="655592"/>
                      <a:pt x="334626" y="637812"/>
                    </a:cubicBezTo>
                    <a:close/>
                    <a:moveTo>
                      <a:pt x="613392" y="131082"/>
                    </a:moveTo>
                    <a:lnTo>
                      <a:pt x="611486" y="131082"/>
                    </a:lnTo>
                    <a:lnTo>
                      <a:pt x="613392" y="131082"/>
                    </a:lnTo>
                    <a:cubicBezTo>
                      <a:pt x="570211" y="82187"/>
                      <a:pt x="497822" y="81552"/>
                      <a:pt x="458451" y="32657"/>
                    </a:cubicBezTo>
                    <a:cubicBezTo>
                      <a:pt x="373361" y="9162"/>
                      <a:pt x="331451" y="164102"/>
                      <a:pt x="314306" y="226967"/>
                    </a:cubicBezTo>
                    <a:cubicBezTo>
                      <a:pt x="346056" y="228872"/>
                      <a:pt x="373997" y="225697"/>
                      <a:pt x="403206" y="239667"/>
                    </a:cubicBezTo>
                    <a:cubicBezTo>
                      <a:pt x="474961" y="249192"/>
                      <a:pt x="436226" y="145052"/>
                      <a:pt x="613392" y="131082"/>
                    </a:cubicBezTo>
                    <a:close/>
                    <a:moveTo>
                      <a:pt x="497822" y="580662"/>
                    </a:moveTo>
                    <a:cubicBezTo>
                      <a:pt x="403206" y="503192"/>
                      <a:pt x="376536" y="373017"/>
                      <a:pt x="411461" y="262527"/>
                    </a:cubicBezTo>
                    <a:cubicBezTo>
                      <a:pt x="356217" y="241572"/>
                      <a:pt x="351136" y="240937"/>
                      <a:pt x="305417" y="250462"/>
                    </a:cubicBezTo>
                    <a:cubicBezTo>
                      <a:pt x="280017" y="369207"/>
                      <a:pt x="273667" y="510812"/>
                      <a:pt x="327006" y="621937"/>
                    </a:cubicBezTo>
                    <a:cubicBezTo>
                      <a:pt x="389236" y="628922"/>
                      <a:pt x="468611" y="609872"/>
                      <a:pt x="497822" y="580662"/>
                    </a:cubicBezTo>
                    <a:close/>
                    <a:moveTo>
                      <a:pt x="224136" y="244747"/>
                    </a:moveTo>
                    <a:cubicBezTo>
                      <a:pt x="207626" y="345077"/>
                      <a:pt x="129522" y="414927"/>
                      <a:pt x="60306" y="475887"/>
                    </a:cubicBezTo>
                    <a:cubicBezTo>
                      <a:pt x="118726" y="541927"/>
                      <a:pt x="194926" y="632732"/>
                      <a:pt x="292717" y="618762"/>
                    </a:cubicBezTo>
                    <a:cubicBezTo>
                      <a:pt x="262872" y="495572"/>
                      <a:pt x="258426" y="366667"/>
                      <a:pt x="280017" y="240937"/>
                    </a:cubicBezTo>
                    <a:cubicBezTo>
                      <a:pt x="259697" y="230142"/>
                      <a:pt x="242551" y="238397"/>
                      <a:pt x="224136" y="244747"/>
                    </a:cubicBezTo>
                    <a:close/>
                    <a:moveTo>
                      <a:pt x="634347" y="444137"/>
                    </a:moveTo>
                    <a:cubicBezTo>
                      <a:pt x="599422" y="357142"/>
                      <a:pt x="534017" y="297452"/>
                      <a:pt x="445117" y="264432"/>
                    </a:cubicBezTo>
                    <a:cubicBezTo>
                      <a:pt x="379711" y="353332"/>
                      <a:pt x="426067" y="494937"/>
                      <a:pt x="506076" y="560342"/>
                    </a:cubicBezTo>
                    <a:cubicBezTo>
                      <a:pt x="565767" y="583202"/>
                      <a:pt x="602597" y="482237"/>
                      <a:pt x="634347" y="444137"/>
                    </a:cubicBezTo>
                    <a:close/>
                    <a:moveTo>
                      <a:pt x="647681" y="409847"/>
                    </a:moveTo>
                    <a:cubicBezTo>
                      <a:pt x="694672" y="340632"/>
                      <a:pt x="688956" y="242207"/>
                      <a:pt x="647681" y="173627"/>
                    </a:cubicBezTo>
                    <a:cubicBezTo>
                      <a:pt x="591167" y="110762"/>
                      <a:pt x="481947" y="178072"/>
                      <a:pt x="458451" y="242842"/>
                    </a:cubicBezTo>
                    <a:cubicBezTo>
                      <a:pt x="527667" y="293642"/>
                      <a:pt x="607677" y="325392"/>
                      <a:pt x="647681" y="409847"/>
                    </a:cubicBezTo>
                    <a:close/>
                    <a:moveTo>
                      <a:pt x="290176" y="219982"/>
                    </a:moveTo>
                    <a:cubicBezTo>
                      <a:pt x="307956" y="145052"/>
                      <a:pt x="356851" y="82187"/>
                      <a:pt x="383522" y="14877"/>
                    </a:cubicBezTo>
                    <a:cubicBezTo>
                      <a:pt x="335261" y="-4808"/>
                      <a:pt x="213976" y="38372"/>
                      <a:pt x="172701" y="84092"/>
                    </a:cubicBezTo>
                    <a:cubicBezTo>
                      <a:pt x="215881" y="116477"/>
                      <a:pt x="213976" y="171087"/>
                      <a:pt x="222231" y="219982"/>
                    </a:cubicBezTo>
                    <a:cubicBezTo>
                      <a:pt x="244456" y="219982"/>
                      <a:pt x="265411" y="219982"/>
                      <a:pt x="290176" y="219982"/>
                    </a:cubicBezTo>
                    <a:close/>
                    <a:moveTo>
                      <a:pt x="194292" y="240302"/>
                    </a:moveTo>
                    <a:cubicBezTo>
                      <a:pt x="140317" y="229507"/>
                      <a:pt x="82531" y="254907"/>
                      <a:pt x="34906" y="279037"/>
                    </a:cubicBezTo>
                    <a:cubicBezTo>
                      <a:pt x="-1924" y="324122"/>
                      <a:pt x="29192" y="402227"/>
                      <a:pt x="50781" y="449217"/>
                    </a:cubicBezTo>
                    <a:cubicBezTo>
                      <a:pt x="120631" y="414927"/>
                      <a:pt x="199372" y="320947"/>
                      <a:pt x="194292" y="240302"/>
                    </a:cubicBezTo>
                    <a:close/>
                    <a:moveTo>
                      <a:pt x="147936" y="100602"/>
                    </a:moveTo>
                    <a:cubicBezTo>
                      <a:pt x="98406" y="135527"/>
                      <a:pt x="46972" y="193947"/>
                      <a:pt x="38081" y="253637"/>
                    </a:cubicBezTo>
                    <a:cubicBezTo>
                      <a:pt x="88881" y="228237"/>
                      <a:pt x="141586" y="224427"/>
                      <a:pt x="193656" y="217442"/>
                    </a:cubicBezTo>
                    <a:cubicBezTo>
                      <a:pt x="200642" y="176167"/>
                      <a:pt x="195561" y="112032"/>
                      <a:pt x="147936" y="100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" name="Google Shape;29;p2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968652" y="3696885"/>
              <a:ext cx="565312" cy="602473"/>
              <a:chOff x="813652" y="3801560"/>
              <a:chExt cx="565312" cy="602473"/>
            </a:xfrm>
          </p:grpSpPr>
          <p:sp>
            <p:nvSpPr>
              <p:cNvPr id="31" name="Google Shape;31;p2"/>
              <p:cNvSpPr/>
              <p:nvPr/>
            </p:nvSpPr>
            <p:spPr>
              <a:xfrm rot="6264782">
                <a:off x="849950" y="3919090"/>
                <a:ext cx="380679" cy="370162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1974315">
                <a:off x="996275" y="3825647"/>
                <a:ext cx="252371" cy="554298"/>
              </a:xfrm>
              <a:custGeom>
                <a:avLst/>
                <a:gdLst/>
                <a:ahLst/>
                <a:cxnLst/>
                <a:rect l="l" t="t" r="r" b="b"/>
                <a:pathLst>
                  <a:path w="293264" h="644114" extrusionOk="0">
                    <a:moveTo>
                      <a:pt x="192317" y="238399"/>
                    </a:moveTo>
                    <a:cubicBezTo>
                      <a:pt x="164377" y="222524"/>
                      <a:pt x="132627" y="214904"/>
                      <a:pt x="98972" y="219349"/>
                    </a:cubicBezTo>
                    <a:cubicBezTo>
                      <a:pt x="129452" y="294914"/>
                      <a:pt x="237402" y="315234"/>
                      <a:pt x="251372" y="404769"/>
                    </a:cubicBezTo>
                    <a:cubicBezTo>
                      <a:pt x="252642" y="460649"/>
                      <a:pt x="311697" y="543834"/>
                      <a:pt x="261532" y="586379"/>
                    </a:cubicBezTo>
                    <a:cubicBezTo>
                      <a:pt x="224067" y="575584"/>
                      <a:pt x="258357" y="527959"/>
                      <a:pt x="234227" y="507004"/>
                    </a:cubicBezTo>
                    <a:cubicBezTo>
                      <a:pt x="194222" y="529864"/>
                      <a:pt x="63412" y="557804"/>
                      <a:pt x="62142" y="603524"/>
                    </a:cubicBezTo>
                    <a:cubicBezTo>
                      <a:pt x="62777" y="619399"/>
                      <a:pt x="64682" y="648609"/>
                      <a:pt x="41187" y="643529"/>
                    </a:cubicBezTo>
                    <a:cubicBezTo>
                      <a:pt x="-4533" y="623209"/>
                      <a:pt x="16422" y="457474"/>
                      <a:pt x="36107" y="414929"/>
                    </a:cubicBezTo>
                    <a:cubicBezTo>
                      <a:pt x="50077" y="373654"/>
                      <a:pt x="121832" y="296819"/>
                      <a:pt x="102782" y="394609"/>
                    </a:cubicBezTo>
                    <a:cubicBezTo>
                      <a:pt x="127547" y="386989"/>
                      <a:pt x="143422" y="371749"/>
                      <a:pt x="161202" y="357779"/>
                    </a:cubicBezTo>
                    <a:cubicBezTo>
                      <a:pt x="144692" y="329204"/>
                      <a:pt x="111037" y="319044"/>
                      <a:pt x="85637" y="299994"/>
                    </a:cubicBezTo>
                    <a:cubicBezTo>
                      <a:pt x="547" y="235859"/>
                      <a:pt x="-10248" y="106954"/>
                      <a:pt x="6897" y="8529"/>
                    </a:cubicBezTo>
                    <a:cubicBezTo>
                      <a:pt x="22772" y="-996"/>
                      <a:pt x="36742" y="-1631"/>
                      <a:pt x="53887" y="2179"/>
                    </a:cubicBezTo>
                    <a:cubicBezTo>
                      <a:pt x="55792" y="13609"/>
                      <a:pt x="57062" y="23769"/>
                      <a:pt x="58332" y="35834"/>
                    </a:cubicBezTo>
                    <a:cubicBezTo>
                      <a:pt x="118022" y="49169"/>
                      <a:pt x="178347" y="68219"/>
                      <a:pt x="239307" y="69489"/>
                    </a:cubicBezTo>
                    <a:cubicBezTo>
                      <a:pt x="248197" y="52344"/>
                      <a:pt x="239942" y="35199"/>
                      <a:pt x="241847" y="16784"/>
                    </a:cubicBezTo>
                    <a:cubicBezTo>
                      <a:pt x="338367" y="-44176"/>
                      <a:pt x="278042" y="223159"/>
                      <a:pt x="230417" y="240939"/>
                    </a:cubicBezTo>
                    <a:cubicBezTo>
                      <a:pt x="215812" y="249829"/>
                      <a:pt x="209462" y="267609"/>
                      <a:pt x="193587" y="273959"/>
                    </a:cubicBezTo>
                    <a:cubicBezTo>
                      <a:pt x="163107" y="281579"/>
                      <a:pt x="175807" y="250464"/>
                      <a:pt x="192317" y="238399"/>
                    </a:cubicBezTo>
                    <a:close/>
                    <a:moveTo>
                      <a:pt x="59602" y="64409"/>
                    </a:moveTo>
                    <a:cubicBezTo>
                      <a:pt x="51347" y="143149"/>
                      <a:pt x="151677" y="122829"/>
                      <a:pt x="202477" y="142514"/>
                    </a:cubicBezTo>
                    <a:cubicBezTo>
                      <a:pt x="236767" y="152039"/>
                      <a:pt x="234862" y="150769"/>
                      <a:pt x="241212" y="114574"/>
                    </a:cubicBezTo>
                    <a:cubicBezTo>
                      <a:pt x="245657" y="81554"/>
                      <a:pt x="196127" y="91079"/>
                      <a:pt x="175172" y="82189"/>
                    </a:cubicBezTo>
                    <a:cubicBezTo>
                      <a:pt x="136437" y="77744"/>
                      <a:pt x="98337" y="58059"/>
                      <a:pt x="59602" y="64409"/>
                    </a:cubicBezTo>
                    <a:close/>
                    <a:moveTo>
                      <a:pt x="217082" y="436519"/>
                    </a:moveTo>
                    <a:cubicBezTo>
                      <a:pt x="169457" y="446044"/>
                      <a:pt x="128182" y="479064"/>
                      <a:pt x="83097" y="497479"/>
                    </a:cubicBezTo>
                    <a:cubicBezTo>
                      <a:pt x="58967" y="507004"/>
                      <a:pt x="61507" y="531134"/>
                      <a:pt x="65317" y="553359"/>
                    </a:cubicBezTo>
                    <a:cubicBezTo>
                      <a:pt x="122467" y="537484"/>
                      <a:pt x="180887" y="512719"/>
                      <a:pt x="229782" y="479699"/>
                    </a:cubicBezTo>
                    <a:cubicBezTo>
                      <a:pt x="232322" y="462554"/>
                      <a:pt x="225972" y="448584"/>
                      <a:pt x="217082" y="436519"/>
                    </a:cubicBezTo>
                    <a:close/>
                    <a:moveTo>
                      <a:pt x="78017" y="185694"/>
                    </a:moveTo>
                    <a:cubicBezTo>
                      <a:pt x="120562" y="199029"/>
                      <a:pt x="173267" y="219349"/>
                      <a:pt x="214542" y="207919"/>
                    </a:cubicBezTo>
                    <a:cubicBezTo>
                      <a:pt x="232957" y="186964"/>
                      <a:pt x="227877" y="167914"/>
                      <a:pt x="201207" y="160929"/>
                    </a:cubicBezTo>
                    <a:cubicBezTo>
                      <a:pt x="158027" y="153944"/>
                      <a:pt x="114847" y="138069"/>
                      <a:pt x="71032" y="136164"/>
                    </a:cubicBezTo>
                    <a:cubicBezTo>
                      <a:pt x="69127" y="160929"/>
                      <a:pt x="69127" y="160929"/>
                      <a:pt x="78017" y="185694"/>
                    </a:cubicBezTo>
                    <a:close/>
                    <a:moveTo>
                      <a:pt x="72302" y="477159"/>
                    </a:moveTo>
                    <a:cubicBezTo>
                      <a:pt x="123102" y="460649"/>
                      <a:pt x="162472" y="436519"/>
                      <a:pt x="205652" y="414294"/>
                    </a:cubicBezTo>
                    <a:cubicBezTo>
                      <a:pt x="202477" y="377464"/>
                      <a:pt x="173902" y="366034"/>
                      <a:pt x="148502" y="391434"/>
                    </a:cubicBezTo>
                    <a:cubicBezTo>
                      <a:pt x="113577" y="415564"/>
                      <a:pt x="72937" y="425089"/>
                      <a:pt x="72302" y="477159"/>
                    </a:cubicBezTo>
                    <a:close/>
                    <a:moveTo>
                      <a:pt x="105322" y="284119"/>
                    </a:moveTo>
                    <a:cubicBezTo>
                      <a:pt x="105957" y="282849"/>
                      <a:pt x="107227" y="282214"/>
                      <a:pt x="107862" y="280944"/>
                    </a:cubicBezTo>
                    <a:cubicBezTo>
                      <a:pt x="40552" y="217444"/>
                      <a:pt x="52617" y="132989"/>
                      <a:pt x="27852" y="52979"/>
                    </a:cubicBezTo>
                    <a:cubicBezTo>
                      <a:pt x="18962" y="131719"/>
                      <a:pt x="35472" y="237129"/>
                      <a:pt x="105322" y="284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" name="Google Shape;39;p2"/>
            <p:cNvGrpSpPr/>
            <p:nvPr/>
          </p:nvGrpSpPr>
          <p:grpSpPr>
            <a:xfrm>
              <a:off x="5462677" y="4575203"/>
              <a:ext cx="497752" cy="491681"/>
              <a:chOff x="7559440" y="3972390"/>
              <a:chExt cx="497752" cy="491681"/>
            </a:xfrm>
          </p:grpSpPr>
          <p:sp>
            <p:nvSpPr>
              <p:cNvPr id="40" name="Google Shape;40;p2"/>
              <p:cNvSpPr/>
              <p:nvPr/>
            </p:nvSpPr>
            <p:spPr>
              <a:xfrm rot="1226546">
                <a:off x="7692589" y="4106488"/>
                <a:ext cx="320298" cy="311457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9911830">
                <a:off x="7595186" y="4010311"/>
                <a:ext cx="338915" cy="323847"/>
              </a:xfrm>
              <a:custGeom>
                <a:avLst/>
                <a:gdLst/>
                <a:ahLst/>
                <a:cxnLst/>
                <a:rect l="l" t="t" r="r" b="b"/>
                <a:pathLst>
                  <a:path w="393594" h="376095" extrusionOk="0">
                    <a:moveTo>
                      <a:pt x="214418" y="305042"/>
                    </a:moveTo>
                    <a:cubicBezTo>
                      <a:pt x="268393" y="256783"/>
                      <a:pt x="326179" y="286627"/>
                      <a:pt x="373168" y="327902"/>
                    </a:cubicBezTo>
                    <a:cubicBezTo>
                      <a:pt x="334433" y="348222"/>
                      <a:pt x="287443" y="358383"/>
                      <a:pt x="242358" y="352667"/>
                    </a:cubicBezTo>
                    <a:cubicBezTo>
                      <a:pt x="242358" y="360922"/>
                      <a:pt x="242358" y="367908"/>
                      <a:pt x="242358" y="374892"/>
                    </a:cubicBezTo>
                    <a:cubicBezTo>
                      <a:pt x="208704" y="387592"/>
                      <a:pt x="190289" y="296152"/>
                      <a:pt x="189654" y="269483"/>
                    </a:cubicBezTo>
                    <a:cubicBezTo>
                      <a:pt x="-846" y="341237"/>
                      <a:pt x="-74507" y="101208"/>
                      <a:pt x="94404" y="17387"/>
                    </a:cubicBezTo>
                    <a:cubicBezTo>
                      <a:pt x="178858" y="4052"/>
                      <a:pt x="289983" y="-24523"/>
                      <a:pt x="357293" y="44058"/>
                    </a:cubicBezTo>
                    <a:cubicBezTo>
                      <a:pt x="419523" y="101208"/>
                      <a:pt x="399839" y="240272"/>
                      <a:pt x="312843" y="258687"/>
                    </a:cubicBezTo>
                    <a:cubicBezTo>
                      <a:pt x="260139" y="256147"/>
                      <a:pt x="199179" y="220587"/>
                      <a:pt x="214418" y="305042"/>
                    </a:cubicBezTo>
                    <a:close/>
                    <a:moveTo>
                      <a:pt x="369993" y="131687"/>
                    </a:moveTo>
                    <a:cubicBezTo>
                      <a:pt x="377614" y="58662"/>
                      <a:pt x="298873" y="-2298"/>
                      <a:pt x="229658" y="22467"/>
                    </a:cubicBezTo>
                    <a:cubicBezTo>
                      <a:pt x="215054" y="28817"/>
                      <a:pt x="199179" y="30722"/>
                      <a:pt x="183304" y="23737"/>
                    </a:cubicBezTo>
                    <a:cubicBezTo>
                      <a:pt x="79164" y="3417"/>
                      <a:pt x="-14182" y="120258"/>
                      <a:pt x="37254" y="217412"/>
                    </a:cubicBezTo>
                    <a:cubicBezTo>
                      <a:pt x="86148" y="318377"/>
                      <a:pt x="176954" y="218047"/>
                      <a:pt x="249979" y="231383"/>
                    </a:cubicBezTo>
                    <a:cubicBezTo>
                      <a:pt x="321098" y="265037"/>
                      <a:pt x="372533" y="203442"/>
                      <a:pt x="369993" y="131687"/>
                    </a:cubicBezTo>
                    <a:close/>
                    <a:moveTo>
                      <a:pt x="329354" y="320283"/>
                    </a:moveTo>
                    <a:cubicBezTo>
                      <a:pt x="316654" y="302502"/>
                      <a:pt x="260773" y="284087"/>
                      <a:pt x="255693" y="313297"/>
                    </a:cubicBezTo>
                    <a:cubicBezTo>
                      <a:pt x="266489" y="313297"/>
                      <a:pt x="288714" y="301233"/>
                      <a:pt x="289348" y="318377"/>
                    </a:cubicBezTo>
                    <a:cubicBezTo>
                      <a:pt x="289348" y="327902"/>
                      <a:pt x="272839" y="324092"/>
                      <a:pt x="275379" y="337427"/>
                    </a:cubicBezTo>
                    <a:cubicBezTo>
                      <a:pt x="293158" y="336158"/>
                      <a:pt x="310304" y="333617"/>
                      <a:pt x="329354" y="320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510215" y="271717"/>
              <a:ext cx="557022" cy="619823"/>
              <a:chOff x="510215" y="271717"/>
              <a:chExt cx="557022" cy="619823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676827" y="376200"/>
                <a:ext cx="316843" cy="32088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10215" y="271717"/>
                <a:ext cx="557022" cy="619823"/>
              </a:xfrm>
              <a:custGeom>
                <a:avLst/>
                <a:gdLst/>
                <a:ahLst/>
                <a:cxnLst/>
                <a:rect l="l" t="t" r="r" b="b"/>
                <a:pathLst>
                  <a:path w="647700" h="720725" extrusionOk="0">
                    <a:moveTo>
                      <a:pt x="513080" y="323850"/>
                    </a:moveTo>
                    <a:cubicBezTo>
                      <a:pt x="517525" y="130810"/>
                      <a:pt x="228600" y="72390"/>
                      <a:pt x="142240" y="236220"/>
                    </a:cubicBezTo>
                    <a:cubicBezTo>
                      <a:pt x="74930" y="348615"/>
                      <a:pt x="219075" y="481330"/>
                      <a:pt x="144145" y="591820"/>
                    </a:cubicBezTo>
                    <a:cubicBezTo>
                      <a:pt x="140970" y="600710"/>
                      <a:pt x="146685" y="608965"/>
                      <a:pt x="156210" y="609600"/>
                    </a:cubicBezTo>
                    <a:cubicBezTo>
                      <a:pt x="183515" y="603250"/>
                      <a:pt x="471170" y="659130"/>
                      <a:pt x="370205" y="597535"/>
                    </a:cubicBezTo>
                    <a:cubicBezTo>
                      <a:pt x="366395" y="480695"/>
                      <a:pt x="525780" y="439420"/>
                      <a:pt x="513080" y="323850"/>
                    </a:cubicBezTo>
                    <a:close/>
                    <a:moveTo>
                      <a:pt x="249555" y="588010"/>
                    </a:moveTo>
                    <a:cubicBezTo>
                      <a:pt x="230505" y="510540"/>
                      <a:pt x="259080" y="430530"/>
                      <a:pt x="233680" y="354965"/>
                    </a:cubicBezTo>
                    <a:cubicBezTo>
                      <a:pt x="264795" y="384175"/>
                      <a:pt x="260985" y="381635"/>
                      <a:pt x="294640" y="368300"/>
                    </a:cubicBezTo>
                    <a:cubicBezTo>
                      <a:pt x="311785" y="385445"/>
                      <a:pt x="311785" y="385445"/>
                      <a:pt x="334010" y="392430"/>
                    </a:cubicBezTo>
                    <a:cubicBezTo>
                      <a:pt x="320675" y="454660"/>
                      <a:pt x="300355" y="514985"/>
                      <a:pt x="284480" y="576580"/>
                    </a:cubicBezTo>
                    <a:cubicBezTo>
                      <a:pt x="281305" y="594995"/>
                      <a:pt x="267335" y="597535"/>
                      <a:pt x="249555" y="588010"/>
                    </a:cubicBezTo>
                    <a:close/>
                    <a:moveTo>
                      <a:pt x="340360" y="595630"/>
                    </a:moveTo>
                    <a:cubicBezTo>
                      <a:pt x="326390" y="598805"/>
                      <a:pt x="316865" y="598805"/>
                      <a:pt x="306070" y="589280"/>
                    </a:cubicBezTo>
                    <a:cubicBezTo>
                      <a:pt x="324485" y="520065"/>
                      <a:pt x="330200" y="430530"/>
                      <a:pt x="379730" y="377825"/>
                    </a:cubicBezTo>
                    <a:cubicBezTo>
                      <a:pt x="368300" y="346075"/>
                      <a:pt x="354965" y="335915"/>
                      <a:pt x="327025" y="359410"/>
                    </a:cubicBezTo>
                    <a:cubicBezTo>
                      <a:pt x="293370" y="341630"/>
                      <a:pt x="296545" y="333375"/>
                      <a:pt x="266700" y="354330"/>
                    </a:cubicBezTo>
                    <a:cubicBezTo>
                      <a:pt x="259715" y="342900"/>
                      <a:pt x="253365" y="331470"/>
                      <a:pt x="246380" y="320040"/>
                    </a:cubicBezTo>
                    <a:cubicBezTo>
                      <a:pt x="173355" y="307975"/>
                      <a:pt x="207010" y="382905"/>
                      <a:pt x="216535" y="386715"/>
                    </a:cubicBezTo>
                    <a:cubicBezTo>
                      <a:pt x="220345" y="452120"/>
                      <a:pt x="218440" y="519430"/>
                      <a:pt x="220980" y="584835"/>
                    </a:cubicBezTo>
                    <a:cubicBezTo>
                      <a:pt x="203200" y="588645"/>
                      <a:pt x="203200" y="589280"/>
                      <a:pt x="184785" y="581660"/>
                    </a:cubicBezTo>
                    <a:cubicBezTo>
                      <a:pt x="217170" y="478790"/>
                      <a:pt x="132080" y="381635"/>
                      <a:pt x="150495" y="281305"/>
                    </a:cubicBezTo>
                    <a:cubicBezTo>
                      <a:pt x="176530" y="188595"/>
                      <a:pt x="277495" y="156210"/>
                      <a:pt x="364490" y="170180"/>
                    </a:cubicBezTo>
                    <a:cubicBezTo>
                      <a:pt x="437515" y="178435"/>
                      <a:pt x="478155" y="247650"/>
                      <a:pt x="485140" y="314325"/>
                    </a:cubicBezTo>
                    <a:cubicBezTo>
                      <a:pt x="493395" y="430530"/>
                      <a:pt x="337820" y="475615"/>
                      <a:pt x="340360" y="595630"/>
                    </a:cubicBezTo>
                    <a:close/>
                    <a:moveTo>
                      <a:pt x="325755" y="644525"/>
                    </a:moveTo>
                    <a:cubicBezTo>
                      <a:pt x="270510" y="646430"/>
                      <a:pt x="215900" y="626745"/>
                      <a:pt x="161925" y="631190"/>
                    </a:cubicBezTo>
                    <a:cubicBezTo>
                      <a:pt x="137795" y="666750"/>
                      <a:pt x="304165" y="661035"/>
                      <a:pt x="325120" y="671195"/>
                    </a:cubicBezTo>
                    <a:cubicBezTo>
                      <a:pt x="360680" y="675640"/>
                      <a:pt x="353695" y="645160"/>
                      <a:pt x="325755" y="644525"/>
                    </a:cubicBezTo>
                    <a:close/>
                    <a:moveTo>
                      <a:pt x="176530" y="681990"/>
                    </a:moveTo>
                    <a:cubicBezTo>
                      <a:pt x="167005" y="729615"/>
                      <a:pt x="273050" y="708025"/>
                      <a:pt x="304165" y="720725"/>
                    </a:cubicBezTo>
                    <a:cubicBezTo>
                      <a:pt x="378460" y="691515"/>
                      <a:pt x="199390" y="686435"/>
                      <a:pt x="176530" y="681990"/>
                    </a:cubicBezTo>
                    <a:close/>
                    <a:moveTo>
                      <a:pt x="555625" y="214630"/>
                    </a:moveTo>
                    <a:cubicBezTo>
                      <a:pt x="588010" y="198755"/>
                      <a:pt x="614045" y="179705"/>
                      <a:pt x="647700" y="162560"/>
                    </a:cubicBezTo>
                    <a:cubicBezTo>
                      <a:pt x="629285" y="140335"/>
                      <a:pt x="513080" y="196850"/>
                      <a:pt x="555625" y="214630"/>
                    </a:cubicBezTo>
                    <a:close/>
                    <a:moveTo>
                      <a:pt x="0" y="465455"/>
                    </a:moveTo>
                    <a:cubicBezTo>
                      <a:pt x="14605" y="500380"/>
                      <a:pt x="64135" y="459105"/>
                      <a:pt x="78105" y="439420"/>
                    </a:cubicBezTo>
                    <a:cubicBezTo>
                      <a:pt x="49530" y="413385"/>
                      <a:pt x="29210" y="454660"/>
                      <a:pt x="0" y="465455"/>
                    </a:cubicBezTo>
                    <a:close/>
                    <a:moveTo>
                      <a:pt x="30480" y="86360"/>
                    </a:moveTo>
                    <a:cubicBezTo>
                      <a:pt x="35560" y="98425"/>
                      <a:pt x="99060" y="177800"/>
                      <a:pt x="105410" y="149860"/>
                    </a:cubicBezTo>
                    <a:cubicBezTo>
                      <a:pt x="90170" y="130175"/>
                      <a:pt x="60325" y="67945"/>
                      <a:pt x="30480" y="86360"/>
                    </a:cubicBezTo>
                    <a:close/>
                    <a:moveTo>
                      <a:pt x="351790" y="76200"/>
                    </a:moveTo>
                    <a:cubicBezTo>
                      <a:pt x="374015" y="69215"/>
                      <a:pt x="363220" y="30480"/>
                      <a:pt x="369570" y="11430"/>
                    </a:cubicBezTo>
                    <a:cubicBezTo>
                      <a:pt x="370205" y="5080"/>
                      <a:pt x="364490" y="0"/>
                      <a:pt x="357505" y="0"/>
                    </a:cubicBezTo>
                    <a:cubicBezTo>
                      <a:pt x="335915" y="635"/>
                      <a:pt x="345440" y="30480"/>
                      <a:pt x="342265" y="45085"/>
                    </a:cubicBezTo>
                    <a:cubicBezTo>
                      <a:pt x="342265" y="45085"/>
                      <a:pt x="342265" y="45085"/>
                      <a:pt x="342900" y="45085"/>
                    </a:cubicBezTo>
                    <a:cubicBezTo>
                      <a:pt x="342265" y="55245"/>
                      <a:pt x="336550" y="75565"/>
                      <a:pt x="351790" y="76200"/>
                    </a:cubicBezTo>
                    <a:close/>
                    <a:moveTo>
                      <a:pt x="519430" y="487045"/>
                    </a:moveTo>
                    <a:cubicBezTo>
                      <a:pt x="540385" y="495935"/>
                      <a:pt x="566420" y="540385"/>
                      <a:pt x="589280" y="520700"/>
                    </a:cubicBezTo>
                    <a:cubicBezTo>
                      <a:pt x="585470" y="502920"/>
                      <a:pt x="500380" y="438785"/>
                      <a:pt x="519430" y="487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3" name="Google Shape;53;p2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" name="Google Shape;56;p2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" name="Google Shape;58;p2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7439637" y="3918577"/>
              <a:ext cx="503800" cy="507307"/>
              <a:chOff x="7439637" y="3918577"/>
              <a:chExt cx="503800" cy="507307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7547126" y="4133375"/>
                <a:ext cx="332324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-1109260">
                <a:off x="7493180" y="3971096"/>
                <a:ext cx="396713" cy="402269"/>
              </a:xfrm>
              <a:custGeom>
                <a:avLst/>
                <a:gdLst/>
                <a:ahLst/>
                <a:cxnLst/>
                <a:rect l="l" t="t" r="r" b="b"/>
                <a:pathLst>
                  <a:path w="461644" h="468109" extrusionOk="0">
                    <a:moveTo>
                      <a:pt x="313055" y="28998"/>
                    </a:moveTo>
                    <a:cubicBezTo>
                      <a:pt x="261620" y="-13547"/>
                      <a:pt x="187960" y="-4022"/>
                      <a:pt x="131445" y="23918"/>
                    </a:cubicBezTo>
                    <a:cubicBezTo>
                      <a:pt x="158750" y="209973"/>
                      <a:pt x="74295" y="277918"/>
                      <a:pt x="0" y="435398"/>
                    </a:cubicBezTo>
                    <a:cubicBezTo>
                      <a:pt x="26670" y="495088"/>
                      <a:pt x="107314" y="453178"/>
                      <a:pt x="158750" y="461433"/>
                    </a:cubicBezTo>
                    <a:cubicBezTo>
                      <a:pt x="257810" y="439208"/>
                      <a:pt x="367664" y="470323"/>
                      <a:pt x="461645" y="435398"/>
                    </a:cubicBezTo>
                    <a:cubicBezTo>
                      <a:pt x="369570" y="280458"/>
                      <a:pt x="297814" y="222038"/>
                      <a:pt x="313055" y="28998"/>
                    </a:cubicBezTo>
                    <a:close/>
                    <a:moveTo>
                      <a:pt x="270510" y="39158"/>
                    </a:moveTo>
                    <a:cubicBezTo>
                      <a:pt x="237489" y="54398"/>
                      <a:pt x="205105" y="51858"/>
                      <a:pt x="172085" y="38523"/>
                    </a:cubicBezTo>
                    <a:cubicBezTo>
                      <a:pt x="197485" y="14393"/>
                      <a:pt x="243205" y="16933"/>
                      <a:pt x="270510" y="39158"/>
                    </a:cubicBezTo>
                    <a:close/>
                    <a:moveTo>
                      <a:pt x="160655" y="63923"/>
                    </a:moveTo>
                    <a:cubicBezTo>
                      <a:pt x="203835" y="69638"/>
                      <a:pt x="242570" y="70273"/>
                      <a:pt x="287020" y="64558"/>
                    </a:cubicBezTo>
                    <a:cubicBezTo>
                      <a:pt x="301625" y="119803"/>
                      <a:pt x="283845" y="182033"/>
                      <a:pt x="306070" y="232833"/>
                    </a:cubicBezTo>
                    <a:cubicBezTo>
                      <a:pt x="314325" y="244898"/>
                      <a:pt x="330835" y="258868"/>
                      <a:pt x="321310" y="274743"/>
                    </a:cubicBezTo>
                    <a:cubicBezTo>
                      <a:pt x="258445" y="376978"/>
                      <a:pt x="194310" y="273473"/>
                      <a:pt x="116839" y="281728"/>
                    </a:cubicBezTo>
                    <a:cubicBezTo>
                      <a:pt x="172085" y="168063"/>
                      <a:pt x="155575" y="180763"/>
                      <a:pt x="160655" y="63923"/>
                    </a:cubicBezTo>
                    <a:close/>
                    <a:moveTo>
                      <a:pt x="350520" y="430318"/>
                    </a:moveTo>
                    <a:cubicBezTo>
                      <a:pt x="243839" y="425238"/>
                      <a:pt x="137795" y="444923"/>
                      <a:pt x="31750" y="441113"/>
                    </a:cubicBezTo>
                    <a:cubicBezTo>
                      <a:pt x="123189" y="141393"/>
                      <a:pt x="212089" y="450003"/>
                      <a:pt x="340360" y="284903"/>
                    </a:cubicBezTo>
                    <a:cubicBezTo>
                      <a:pt x="373380" y="329353"/>
                      <a:pt x="400685" y="368088"/>
                      <a:pt x="425450" y="415713"/>
                    </a:cubicBezTo>
                    <a:cubicBezTo>
                      <a:pt x="418464" y="425238"/>
                      <a:pt x="368935" y="431588"/>
                      <a:pt x="350520" y="430318"/>
                    </a:cubicBezTo>
                    <a:close/>
                    <a:moveTo>
                      <a:pt x="275589" y="413173"/>
                    </a:moveTo>
                    <a:cubicBezTo>
                      <a:pt x="280670" y="396663"/>
                      <a:pt x="275589" y="382058"/>
                      <a:pt x="274320" y="363643"/>
                    </a:cubicBezTo>
                    <a:cubicBezTo>
                      <a:pt x="203200" y="347768"/>
                      <a:pt x="209550" y="449368"/>
                      <a:pt x="275589" y="413173"/>
                    </a:cubicBezTo>
                    <a:close/>
                    <a:moveTo>
                      <a:pt x="250189" y="403648"/>
                    </a:moveTo>
                    <a:cubicBezTo>
                      <a:pt x="236855" y="403013"/>
                      <a:pt x="242570" y="390313"/>
                      <a:pt x="252095" y="387773"/>
                    </a:cubicBezTo>
                    <a:cubicBezTo>
                      <a:pt x="264160" y="389678"/>
                      <a:pt x="259714" y="403013"/>
                      <a:pt x="250189" y="403648"/>
                    </a:cubicBezTo>
                    <a:close/>
                    <a:moveTo>
                      <a:pt x="160020" y="336338"/>
                    </a:moveTo>
                    <a:cubicBezTo>
                      <a:pt x="121920" y="334433"/>
                      <a:pt x="120014" y="387138"/>
                      <a:pt x="158750" y="385233"/>
                    </a:cubicBezTo>
                    <a:cubicBezTo>
                      <a:pt x="191770" y="387773"/>
                      <a:pt x="194310" y="335703"/>
                      <a:pt x="160020" y="336338"/>
                    </a:cubicBezTo>
                    <a:close/>
                    <a:moveTo>
                      <a:pt x="153035" y="363008"/>
                    </a:moveTo>
                    <a:cubicBezTo>
                      <a:pt x="160020" y="361103"/>
                      <a:pt x="163830" y="354118"/>
                      <a:pt x="167639" y="365548"/>
                    </a:cubicBezTo>
                    <a:cubicBezTo>
                      <a:pt x="161289" y="366183"/>
                      <a:pt x="155575" y="370628"/>
                      <a:pt x="153035" y="363008"/>
                    </a:cubicBezTo>
                    <a:close/>
                    <a:moveTo>
                      <a:pt x="235585" y="262678"/>
                    </a:moveTo>
                    <a:cubicBezTo>
                      <a:pt x="268605" y="265218"/>
                      <a:pt x="281305" y="215053"/>
                      <a:pt x="240030" y="211243"/>
                    </a:cubicBezTo>
                    <a:cubicBezTo>
                      <a:pt x="203200" y="206798"/>
                      <a:pt x="203835" y="257598"/>
                      <a:pt x="235585" y="262678"/>
                    </a:cubicBezTo>
                    <a:close/>
                    <a:moveTo>
                      <a:pt x="248285" y="235373"/>
                    </a:moveTo>
                    <a:cubicBezTo>
                      <a:pt x="242570" y="240453"/>
                      <a:pt x="237489" y="246803"/>
                      <a:pt x="232410" y="238548"/>
                    </a:cubicBezTo>
                    <a:cubicBezTo>
                      <a:pt x="231139" y="228388"/>
                      <a:pt x="240664" y="230293"/>
                      <a:pt x="248285" y="235373"/>
                    </a:cubicBezTo>
                    <a:close/>
                    <a:moveTo>
                      <a:pt x="224155" y="133138"/>
                    </a:moveTo>
                    <a:cubicBezTo>
                      <a:pt x="224789" y="115993"/>
                      <a:pt x="196214" y="108373"/>
                      <a:pt x="193675" y="129328"/>
                    </a:cubicBezTo>
                    <a:cubicBezTo>
                      <a:pt x="190500" y="154093"/>
                      <a:pt x="222250" y="155998"/>
                      <a:pt x="224155" y="1331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6" name="Google Shape;66;p2"/>
            <p:cNvGrpSpPr/>
            <p:nvPr/>
          </p:nvGrpSpPr>
          <p:grpSpPr>
            <a:xfrm>
              <a:off x="7413193" y="740389"/>
              <a:ext cx="289739" cy="482318"/>
              <a:chOff x="4912930" y="846902"/>
              <a:chExt cx="289739" cy="482318"/>
            </a:xfrm>
          </p:grpSpPr>
          <p:sp>
            <p:nvSpPr>
              <p:cNvPr id="67" name="Google Shape;67;p2"/>
              <p:cNvSpPr/>
              <p:nvPr/>
            </p:nvSpPr>
            <p:spPr>
              <a:xfrm rot="-539734">
                <a:off x="4946894" y="1102828"/>
                <a:ext cx="216728" cy="21074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12930" y="846902"/>
                <a:ext cx="289739" cy="456235"/>
              </a:xfrm>
              <a:custGeom>
                <a:avLst/>
                <a:gdLst/>
                <a:ahLst/>
                <a:cxnLst/>
                <a:rect l="l" t="t" r="r" b="b"/>
                <a:pathLst>
                  <a:path w="336906" h="530506" extrusionOk="0">
                    <a:moveTo>
                      <a:pt x="136525" y="96168"/>
                    </a:moveTo>
                    <a:cubicBezTo>
                      <a:pt x="113030" y="223803"/>
                      <a:pt x="24130" y="329848"/>
                      <a:pt x="0" y="458118"/>
                    </a:cubicBezTo>
                    <a:cubicBezTo>
                      <a:pt x="60960" y="713388"/>
                      <a:pt x="264795" y="217453"/>
                      <a:pt x="278765" y="141253"/>
                    </a:cubicBezTo>
                    <a:cubicBezTo>
                      <a:pt x="291465" y="75213"/>
                      <a:pt x="152400" y="18698"/>
                      <a:pt x="136525" y="96168"/>
                    </a:cubicBezTo>
                    <a:close/>
                    <a:moveTo>
                      <a:pt x="69850" y="504473"/>
                    </a:moveTo>
                    <a:cubicBezTo>
                      <a:pt x="-16510" y="531778"/>
                      <a:pt x="43815" y="378743"/>
                      <a:pt x="63500" y="342548"/>
                    </a:cubicBezTo>
                    <a:cubicBezTo>
                      <a:pt x="111760" y="336833"/>
                      <a:pt x="138430" y="339373"/>
                      <a:pt x="164465" y="352073"/>
                    </a:cubicBezTo>
                    <a:cubicBezTo>
                      <a:pt x="137795" y="404778"/>
                      <a:pt x="107315" y="458753"/>
                      <a:pt x="69850" y="504473"/>
                    </a:cubicBezTo>
                    <a:close/>
                    <a:moveTo>
                      <a:pt x="182245" y="318418"/>
                    </a:moveTo>
                    <a:cubicBezTo>
                      <a:pt x="149860" y="327308"/>
                      <a:pt x="116205" y="321593"/>
                      <a:pt x="80645" y="319053"/>
                    </a:cubicBezTo>
                    <a:cubicBezTo>
                      <a:pt x="100330" y="253013"/>
                      <a:pt x="133350" y="192053"/>
                      <a:pt x="159385" y="127918"/>
                    </a:cubicBezTo>
                    <a:cubicBezTo>
                      <a:pt x="189230" y="139348"/>
                      <a:pt x="217170" y="150143"/>
                      <a:pt x="245110" y="161573"/>
                    </a:cubicBezTo>
                    <a:cubicBezTo>
                      <a:pt x="244475" y="190148"/>
                      <a:pt x="216535" y="259998"/>
                      <a:pt x="182245" y="318418"/>
                    </a:cubicBezTo>
                    <a:close/>
                    <a:moveTo>
                      <a:pt x="248285" y="134268"/>
                    </a:moveTo>
                    <a:cubicBezTo>
                      <a:pt x="222885" y="140618"/>
                      <a:pt x="121920" y="93628"/>
                      <a:pt x="187960" y="80928"/>
                    </a:cubicBezTo>
                    <a:cubicBezTo>
                      <a:pt x="208915" y="83468"/>
                      <a:pt x="281940" y="105693"/>
                      <a:pt x="248285" y="134268"/>
                    </a:cubicBezTo>
                    <a:close/>
                    <a:moveTo>
                      <a:pt x="295275" y="283"/>
                    </a:moveTo>
                    <a:cubicBezTo>
                      <a:pt x="224155" y="-6067"/>
                      <a:pt x="259715" y="96803"/>
                      <a:pt x="311785" y="73308"/>
                    </a:cubicBezTo>
                    <a:cubicBezTo>
                      <a:pt x="353695" y="53623"/>
                      <a:pt x="339725" y="-1622"/>
                      <a:pt x="295275" y="283"/>
                    </a:cubicBezTo>
                    <a:close/>
                    <a:moveTo>
                      <a:pt x="274320" y="30763"/>
                    </a:moveTo>
                    <a:cubicBezTo>
                      <a:pt x="290830" y="26318"/>
                      <a:pt x="303530" y="14253"/>
                      <a:pt x="317500" y="26318"/>
                    </a:cubicBezTo>
                    <a:cubicBezTo>
                      <a:pt x="329565" y="56163"/>
                      <a:pt x="273685" y="75848"/>
                      <a:pt x="274320" y="30763"/>
                    </a:cubicBezTo>
                    <a:close/>
                    <a:moveTo>
                      <a:pt x="210820" y="187608"/>
                    </a:moveTo>
                    <a:cubicBezTo>
                      <a:pt x="212090" y="151413"/>
                      <a:pt x="158115" y="146333"/>
                      <a:pt x="156210" y="186338"/>
                    </a:cubicBezTo>
                    <a:cubicBezTo>
                      <a:pt x="155575" y="216183"/>
                      <a:pt x="209550" y="217453"/>
                      <a:pt x="210820" y="187608"/>
                    </a:cubicBezTo>
                    <a:close/>
                    <a:moveTo>
                      <a:pt x="187960" y="180623"/>
                    </a:moveTo>
                    <a:cubicBezTo>
                      <a:pt x="193040" y="185068"/>
                      <a:pt x="189230" y="186973"/>
                      <a:pt x="186055" y="190783"/>
                    </a:cubicBezTo>
                    <a:cubicBezTo>
                      <a:pt x="179705" y="185068"/>
                      <a:pt x="183515" y="184433"/>
                      <a:pt x="187960" y="180623"/>
                    </a:cubicBezTo>
                    <a:close/>
                    <a:moveTo>
                      <a:pt x="167005" y="229518"/>
                    </a:moveTo>
                    <a:cubicBezTo>
                      <a:pt x="139700" y="230153"/>
                      <a:pt x="128270" y="275873"/>
                      <a:pt x="164465" y="276508"/>
                    </a:cubicBezTo>
                    <a:cubicBezTo>
                      <a:pt x="196215" y="277143"/>
                      <a:pt x="193675" y="232058"/>
                      <a:pt x="167005" y="229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9" name="Google Shape;69;p2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71" name="Google Shape;71;p2"/>
            <p:cNvGrpSpPr/>
            <p:nvPr/>
          </p:nvGrpSpPr>
          <p:grpSpPr>
            <a:xfrm>
              <a:off x="7801268" y="2011644"/>
              <a:ext cx="583849" cy="670195"/>
              <a:chOff x="7801268" y="2011644"/>
              <a:chExt cx="583849" cy="670195"/>
            </a:xfrm>
          </p:grpSpPr>
          <p:sp>
            <p:nvSpPr>
              <p:cNvPr id="72" name="Google Shape;72;p2"/>
              <p:cNvSpPr/>
              <p:nvPr/>
            </p:nvSpPr>
            <p:spPr>
              <a:xfrm rot="6678441">
                <a:off x="7840657" y="2123048"/>
                <a:ext cx="518922" cy="40942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245048">
                <a:off x="7884626" y="2097617"/>
                <a:ext cx="363919" cy="537176"/>
              </a:xfrm>
              <a:custGeom>
                <a:avLst/>
                <a:gdLst/>
                <a:ahLst/>
                <a:cxnLst/>
                <a:rect l="l" t="t" r="r" b="b"/>
                <a:pathLst>
                  <a:path w="422747" h="624012" extrusionOk="0">
                    <a:moveTo>
                      <a:pt x="410845" y="259621"/>
                    </a:moveTo>
                    <a:cubicBezTo>
                      <a:pt x="398145" y="183421"/>
                      <a:pt x="422275" y="81821"/>
                      <a:pt x="377825" y="18321"/>
                    </a:cubicBezTo>
                    <a:cubicBezTo>
                      <a:pt x="294640" y="-22319"/>
                      <a:pt x="191770" y="15781"/>
                      <a:pt x="103505" y="26576"/>
                    </a:cubicBezTo>
                    <a:cubicBezTo>
                      <a:pt x="76836" y="36101"/>
                      <a:pt x="38100" y="32291"/>
                      <a:pt x="17780" y="51976"/>
                    </a:cubicBezTo>
                    <a:cubicBezTo>
                      <a:pt x="17145" y="62771"/>
                      <a:pt x="5715" y="62771"/>
                      <a:pt x="0" y="72931"/>
                    </a:cubicBezTo>
                    <a:cubicBezTo>
                      <a:pt x="19686" y="229776"/>
                      <a:pt x="7620" y="389161"/>
                      <a:pt x="13970" y="547276"/>
                    </a:cubicBezTo>
                    <a:cubicBezTo>
                      <a:pt x="-6350" y="657766"/>
                      <a:pt x="162561" y="615856"/>
                      <a:pt x="227330" y="617761"/>
                    </a:cubicBezTo>
                    <a:cubicBezTo>
                      <a:pt x="270511" y="592361"/>
                      <a:pt x="426086" y="628556"/>
                      <a:pt x="422275" y="570771"/>
                    </a:cubicBezTo>
                    <a:cubicBezTo>
                      <a:pt x="424815" y="467266"/>
                      <a:pt x="416561" y="363126"/>
                      <a:pt x="410845" y="259621"/>
                    </a:cubicBezTo>
                    <a:close/>
                    <a:moveTo>
                      <a:pt x="353061" y="579026"/>
                    </a:moveTo>
                    <a:cubicBezTo>
                      <a:pt x="288925" y="577121"/>
                      <a:pt x="60961" y="637446"/>
                      <a:pt x="38736" y="575851"/>
                    </a:cubicBezTo>
                    <a:cubicBezTo>
                      <a:pt x="143511" y="579026"/>
                      <a:pt x="248286" y="572676"/>
                      <a:pt x="353061" y="574581"/>
                    </a:cubicBezTo>
                    <a:cubicBezTo>
                      <a:pt x="353061" y="575851"/>
                      <a:pt x="353061" y="577121"/>
                      <a:pt x="353061" y="579026"/>
                    </a:cubicBezTo>
                    <a:close/>
                    <a:moveTo>
                      <a:pt x="361315" y="547911"/>
                    </a:moveTo>
                    <a:cubicBezTo>
                      <a:pt x="252095" y="555531"/>
                      <a:pt x="144145" y="561881"/>
                      <a:pt x="35561" y="551086"/>
                    </a:cubicBezTo>
                    <a:cubicBezTo>
                      <a:pt x="39370" y="392971"/>
                      <a:pt x="33020" y="236761"/>
                      <a:pt x="27305" y="79281"/>
                    </a:cubicBezTo>
                    <a:cubicBezTo>
                      <a:pt x="112395" y="27846"/>
                      <a:pt x="231775" y="25941"/>
                      <a:pt x="329565" y="25941"/>
                    </a:cubicBezTo>
                    <a:cubicBezTo>
                      <a:pt x="369570" y="197391"/>
                      <a:pt x="365761" y="373286"/>
                      <a:pt x="361315" y="547911"/>
                    </a:cubicBezTo>
                    <a:close/>
                    <a:moveTo>
                      <a:pt x="377190" y="141511"/>
                    </a:moveTo>
                    <a:cubicBezTo>
                      <a:pt x="360045" y="110396"/>
                      <a:pt x="364490" y="76106"/>
                      <a:pt x="356870" y="41816"/>
                    </a:cubicBezTo>
                    <a:cubicBezTo>
                      <a:pt x="381000" y="13241"/>
                      <a:pt x="381000" y="121826"/>
                      <a:pt x="377190" y="141511"/>
                    </a:cubicBezTo>
                    <a:close/>
                    <a:moveTo>
                      <a:pt x="397511" y="544736"/>
                    </a:moveTo>
                    <a:cubicBezTo>
                      <a:pt x="372745" y="497746"/>
                      <a:pt x="394336" y="431071"/>
                      <a:pt x="387350" y="376461"/>
                    </a:cubicBezTo>
                    <a:cubicBezTo>
                      <a:pt x="401955" y="370746"/>
                      <a:pt x="402590" y="530766"/>
                      <a:pt x="397511" y="544736"/>
                    </a:cubicBezTo>
                    <a:close/>
                    <a:moveTo>
                      <a:pt x="302895" y="182786"/>
                    </a:moveTo>
                    <a:cubicBezTo>
                      <a:pt x="313690" y="183421"/>
                      <a:pt x="331470" y="173896"/>
                      <a:pt x="320675" y="162466"/>
                    </a:cubicBezTo>
                    <a:cubicBezTo>
                      <a:pt x="297180" y="138336"/>
                      <a:pt x="309880" y="104046"/>
                      <a:pt x="300355" y="74836"/>
                    </a:cubicBezTo>
                    <a:cubicBezTo>
                      <a:pt x="307340" y="35466"/>
                      <a:pt x="90170" y="76741"/>
                      <a:pt x="59690" y="81821"/>
                    </a:cubicBezTo>
                    <a:cubicBezTo>
                      <a:pt x="48261" y="119921"/>
                      <a:pt x="77470" y="152941"/>
                      <a:pt x="62865" y="194851"/>
                    </a:cubicBezTo>
                    <a:cubicBezTo>
                      <a:pt x="148590" y="206916"/>
                      <a:pt x="211455" y="177071"/>
                      <a:pt x="302895" y="182786"/>
                    </a:cubicBezTo>
                    <a:close/>
                    <a:moveTo>
                      <a:pt x="282575" y="83091"/>
                    </a:moveTo>
                    <a:cubicBezTo>
                      <a:pt x="292100" y="105316"/>
                      <a:pt x="287655" y="127541"/>
                      <a:pt x="290830" y="149131"/>
                    </a:cubicBezTo>
                    <a:cubicBezTo>
                      <a:pt x="227965" y="172626"/>
                      <a:pt x="154940" y="172626"/>
                      <a:pt x="87630" y="174531"/>
                    </a:cubicBezTo>
                    <a:cubicBezTo>
                      <a:pt x="75565" y="151671"/>
                      <a:pt x="83820" y="128176"/>
                      <a:pt x="72390" y="104046"/>
                    </a:cubicBezTo>
                    <a:cubicBezTo>
                      <a:pt x="140970" y="86266"/>
                      <a:pt x="212725" y="81821"/>
                      <a:pt x="282575" y="83091"/>
                    </a:cubicBezTo>
                    <a:close/>
                    <a:moveTo>
                      <a:pt x="274955" y="383446"/>
                    </a:moveTo>
                    <a:cubicBezTo>
                      <a:pt x="257811" y="411386"/>
                      <a:pt x="281305" y="441866"/>
                      <a:pt x="268605" y="477426"/>
                    </a:cubicBezTo>
                    <a:cubicBezTo>
                      <a:pt x="244475" y="452026"/>
                      <a:pt x="215900" y="479331"/>
                      <a:pt x="189865" y="461551"/>
                    </a:cubicBezTo>
                    <a:cubicBezTo>
                      <a:pt x="175261" y="454566"/>
                      <a:pt x="163195" y="458376"/>
                      <a:pt x="153036" y="471076"/>
                    </a:cubicBezTo>
                    <a:cubicBezTo>
                      <a:pt x="159386" y="509176"/>
                      <a:pt x="156845" y="525686"/>
                      <a:pt x="204470" y="518066"/>
                    </a:cubicBezTo>
                    <a:cubicBezTo>
                      <a:pt x="208280" y="509811"/>
                      <a:pt x="212725" y="500921"/>
                      <a:pt x="218440" y="490761"/>
                    </a:cubicBezTo>
                    <a:cubicBezTo>
                      <a:pt x="223520" y="501556"/>
                      <a:pt x="227330" y="510446"/>
                      <a:pt x="232411" y="521241"/>
                    </a:cubicBezTo>
                    <a:cubicBezTo>
                      <a:pt x="243840" y="517431"/>
                      <a:pt x="253365" y="513621"/>
                      <a:pt x="263525" y="510446"/>
                    </a:cubicBezTo>
                    <a:cubicBezTo>
                      <a:pt x="290195" y="526321"/>
                      <a:pt x="290195" y="526321"/>
                      <a:pt x="328295" y="509811"/>
                    </a:cubicBezTo>
                    <a:cubicBezTo>
                      <a:pt x="327661" y="468536"/>
                      <a:pt x="347345" y="349791"/>
                      <a:pt x="274955" y="383446"/>
                    </a:cubicBezTo>
                    <a:close/>
                    <a:moveTo>
                      <a:pt x="193040" y="500921"/>
                    </a:moveTo>
                    <a:cubicBezTo>
                      <a:pt x="177800" y="500921"/>
                      <a:pt x="173990" y="498381"/>
                      <a:pt x="173355" y="489491"/>
                    </a:cubicBezTo>
                    <a:cubicBezTo>
                      <a:pt x="176530" y="469806"/>
                      <a:pt x="203836" y="475521"/>
                      <a:pt x="193040" y="500921"/>
                    </a:cubicBezTo>
                    <a:close/>
                    <a:moveTo>
                      <a:pt x="309245" y="497111"/>
                    </a:moveTo>
                    <a:cubicBezTo>
                      <a:pt x="302261" y="498381"/>
                      <a:pt x="296545" y="499016"/>
                      <a:pt x="290830" y="499651"/>
                    </a:cubicBezTo>
                    <a:cubicBezTo>
                      <a:pt x="267970" y="379636"/>
                      <a:pt x="323215" y="357411"/>
                      <a:pt x="309245" y="497111"/>
                    </a:cubicBezTo>
                    <a:close/>
                    <a:moveTo>
                      <a:pt x="296545" y="210091"/>
                    </a:moveTo>
                    <a:cubicBezTo>
                      <a:pt x="233680" y="208186"/>
                      <a:pt x="267970" y="301531"/>
                      <a:pt x="319405" y="275496"/>
                    </a:cubicBezTo>
                    <a:cubicBezTo>
                      <a:pt x="336550" y="264066"/>
                      <a:pt x="332740" y="203741"/>
                      <a:pt x="296545" y="210091"/>
                    </a:cubicBezTo>
                    <a:close/>
                    <a:moveTo>
                      <a:pt x="297815" y="259621"/>
                    </a:moveTo>
                    <a:cubicBezTo>
                      <a:pt x="281940" y="260891"/>
                      <a:pt x="273050" y="230411"/>
                      <a:pt x="294640" y="229141"/>
                    </a:cubicBezTo>
                    <a:cubicBezTo>
                      <a:pt x="314961" y="225331"/>
                      <a:pt x="313690" y="259621"/>
                      <a:pt x="297815" y="259621"/>
                    </a:cubicBezTo>
                    <a:close/>
                    <a:moveTo>
                      <a:pt x="244475" y="359316"/>
                    </a:moveTo>
                    <a:cubicBezTo>
                      <a:pt x="244475" y="342171"/>
                      <a:pt x="245111" y="327566"/>
                      <a:pt x="244475" y="312961"/>
                    </a:cubicBezTo>
                    <a:cubicBezTo>
                      <a:pt x="243205" y="288196"/>
                      <a:pt x="198120" y="286926"/>
                      <a:pt x="201930" y="315501"/>
                    </a:cubicBezTo>
                    <a:cubicBezTo>
                      <a:pt x="203836" y="344076"/>
                      <a:pt x="207645" y="372651"/>
                      <a:pt x="244475" y="359316"/>
                    </a:cubicBezTo>
                    <a:close/>
                    <a:moveTo>
                      <a:pt x="89536" y="305976"/>
                    </a:moveTo>
                    <a:cubicBezTo>
                      <a:pt x="83186" y="326296"/>
                      <a:pt x="95886" y="344711"/>
                      <a:pt x="95250" y="365666"/>
                    </a:cubicBezTo>
                    <a:cubicBezTo>
                      <a:pt x="164465" y="385986"/>
                      <a:pt x="142240" y="276131"/>
                      <a:pt x="89536" y="305976"/>
                    </a:cubicBezTo>
                    <a:close/>
                    <a:moveTo>
                      <a:pt x="111125" y="321851"/>
                    </a:moveTo>
                    <a:cubicBezTo>
                      <a:pt x="123190" y="324391"/>
                      <a:pt x="117475" y="335186"/>
                      <a:pt x="118745" y="345346"/>
                    </a:cubicBezTo>
                    <a:cubicBezTo>
                      <a:pt x="105411" y="341536"/>
                      <a:pt x="100965" y="326931"/>
                      <a:pt x="111125" y="321851"/>
                    </a:cubicBezTo>
                    <a:close/>
                    <a:moveTo>
                      <a:pt x="136525" y="446946"/>
                    </a:moveTo>
                    <a:cubicBezTo>
                      <a:pt x="143511" y="375191"/>
                      <a:pt x="60961" y="365031"/>
                      <a:pt x="86995" y="447581"/>
                    </a:cubicBezTo>
                    <a:cubicBezTo>
                      <a:pt x="114300" y="460916"/>
                      <a:pt x="114300" y="460916"/>
                      <a:pt x="136525" y="446946"/>
                    </a:cubicBezTo>
                    <a:close/>
                    <a:moveTo>
                      <a:pt x="100330" y="420911"/>
                    </a:moveTo>
                    <a:cubicBezTo>
                      <a:pt x="104775" y="394876"/>
                      <a:pt x="135255" y="420276"/>
                      <a:pt x="120650" y="436151"/>
                    </a:cubicBezTo>
                    <a:cubicBezTo>
                      <a:pt x="109220" y="446946"/>
                      <a:pt x="99061" y="432976"/>
                      <a:pt x="100330" y="420911"/>
                    </a:cubicBezTo>
                    <a:close/>
                    <a:moveTo>
                      <a:pt x="195580" y="443136"/>
                    </a:moveTo>
                    <a:cubicBezTo>
                      <a:pt x="203200" y="439961"/>
                      <a:pt x="205105" y="432341"/>
                      <a:pt x="201295" y="418371"/>
                    </a:cubicBezTo>
                    <a:cubicBezTo>
                      <a:pt x="196850" y="387891"/>
                      <a:pt x="176530" y="387891"/>
                      <a:pt x="149861" y="392336"/>
                    </a:cubicBezTo>
                    <a:cubicBezTo>
                      <a:pt x="140336" y="422181"/>
                      <a:pt x="160655" y="461551"/>
                      <a:pt x="195580" y="443136"/>
                    </a:cubicBezTo>
                    <a:close/>
                    <a:moveTo>
                      <a:pt x="167640" y="418371"/>
                    </a:moveTo>
                    <a:cubicBezTo>
                      <a:pt x="172086" y="406306"/>
                      <a:pt x="187961" y="408846"/>
                      <a:pt x="187961" y="424086"/>
                    </a:cubicBezTo>
                    <a:cubicBezTo>
                      <a:pt x="182245" y="432341"/>
                      <a:pt x="165736" y="429801"/>
                      <a:pt x="167640" y="418371"/>
                    </a:cubicBezTo>
                    <a:close/>
                    <a:moveTo>
                      <a:pt x="153670" y="298356"/>
                    </a:moveTo>
                    <a:cubicBezTo>
                      <a:pt x="156211" y="323756"/>
                      <a:pt x="149861" y="351696"/>
                      <a:pt x="179705" y="368206"/>
                    </a:cubicBezTo>
                    <a:cubicBezTo>
                      <a:pt x="205105" y="341536"/>
                      <a:pt x="201930" y="284386"/>
                      <a:pt x="153670" y="298356"/>
                    </a:cubicBezTo>
                    <a:close/>
                    <a:moveTo>
                      <a:pt x="281940" y="293276"/>
                    </a:moveTo>
                    <a:cubicBezTo>
                      <a:pt x="253365" y="305341"/>
                      <a:pt x="274955" y="359951"/>
                      <a:pt x="304165" y="356141"/>
                    </a:cubicBezTo>
                    <a:cubicBezTo>
                      <a:pt x="340995" y="335186"/>
                      <a:pt x="321311" y="295181"/>
                      <a:pt x="281940" y="293276"/>
                    </a:cubicBezTo>
                    <a:close/>
                    <a:moveTo>
                      <a:pt x="295911" y="331376"/>
                    </a:moveTo>
                    <a:cubicBezTo>
                      <a:pt x="282575" y="330741"/>
                      <a:pt x="287020" y="317406"/>
                      <a:pt x="297180" y="311691"/>
                    </a:cubicBezTo>
                    <a:cubicBezTo>
                      <a:pt x="304800" y="321216"/>
                      <a:pt x="306070" y="326931"/>
                      <a:pt x="295911" y="331376"/>
                    </a:cubicBezTo>
                    <a:close/>
                    <a:moveTo>
                      <a:pt x="123825" y="282481"/>
                    </a:moveTo>
                    <a:cubicBezTo>
                      <a:pt x="137795" y="226601"/>
                      <a:pt x="78740" y="200566"/>
                      <a:pt x="79375" y="252001"/>
                    </a:cubicBezTo>
                    <a:cubicBezTo>
                      <a:pt x="79375" y="279306"/>
                      <a:pt x="96520" y="290101"/>
                      <a:pt x="123825" y="282481"/>
                    </a:cubicBezTo>
                    <a:close/>
                    <a:moveTo>
                      <a:pt x="98425" y="248826"/>
                    </a:moveTo>
                    <a:cubicBezTo>
                      <a:pt x="99695" y="250096"/>
                      <a:pt x="100330" y="251366"/>
                      <a:pt x="101600" y="252636"/>
                    </a:cubicBezTo>
                    <a:cubicBezTo>
                      <a:pt x="100330" y="253906"/>
                      <a:pt x="99061" y="254541"/>
                      <a:pt x="97155" y="255811"/>
                    </a:cubicBezTo>
                    <a:cubicBezTo>
                      <a:pt x="94615" y="252636"/>
                      <a:pt x="97155" y="250731"/>
                      <a:pt x="98425" y="248826"/>
                    </a:cubicBezTo>
                    <a:close/>
                    <a:moveTo>
                      <a:pt x="92075" y="494571"/>
                    </a:moveTo>
                    <a:cubicBezTo>
                      <a:pt x="85090" y="528861"/>
                      <a:pt x="130811" y="542831"/>
                      <a:pt x="140336" y="509176"/>
                    </a:cubicBezTo>
                    <a:cubicBezTo>
                      <a:pt x="157480" y="470441"/>
                      <a:pt x="92075" y="442501"/>
                      <a:pt x="92075" y="494571"/>
                    </a:cubicBezTo>
                    <a:close/>
                    <a:moveTo>
                      <a:pt x="120650" y="509176"/>
                    </a:moveTo>
                    <a:cubicBezTo>
                      <a:pt x="103505" y="511081"/>
                      <a:pt x="111125" y="487586"/>
                      <a:pt x="123190" y="483141"/>
                    </a:cubicBezTo>
                    <a:cubicBezTo>
                      <a:pt x="133986" y="490126"/>
                      <a:pt x="130811" y="503461"/>
                      <a:pt x="120650" y="509176"/>
                    </a:cubicBezTo>
                    <a:close/>
                    <a:moveTo>
                      <a:pt x="202565" y="236126"/>
                    </a:moveTo>
                    <a:cubicBezTo>
                      <a:pt x="179070" y="285656"/>
                      <a:pt x="231140" y="297721"/>
                      <a:pt x="239395" y="257716"/>
                    </a:cubicBezTo>
                    <a:cubicBezTo>
                      <a:pt x="245111" y="238666"/>
                      <a:pt x="234315" y="207551"/>
                      <a:pt x="211455" y="216441"/>
                    </a:cubicBezTo>
                    <a:cubicBezTo>
                      <a:pt x="207011" y="231046"/>
                      <a:pt x="232411" y="231046"/>
                      <a:pt x="218440" y="250731"/>
                    </a:cubicBezTo>
                    <a:cubicBezTo>
                      <a:pt x="213995" y="245651"/>
                      <a:pt x="210186" y="242476"/>
                      <a:pt x="202565" y="236126"/>
                    </a:cubicBezTo>
                    <a:close/>
                    <a:moveTo>
                      <a:pt x="168911" y="271686"/>
                    </a:moveTo>
                    <a:cubicBezTo>
                      <a:pt x="217805" y="236126"/>
                      <a:pt x="125730" y="175801"/>
                      <a:pt x="143511" y="248826"/>
                    </a:cubicBezTo>
                    <a:cubicBezTo>
                      <a:pt x="134620" y="267241"/>
                      <a:pt x="151765" y="288831"/>
                      <a:pt x="168911" y="271686"/>
                    </a:cubicBezTo>
                    <a:close/>
                    <a:moveTo>
                      <a:pt x="161925" y="243111"/>
                    </a:moveTo>
                    <a:cubicBezTo>
                      <a:pt x="161290" y="244381"/>
                      <a:pt x="161290" y="245016"/>
                      <a:pt x="160655" y="246921"/>
                    </a:cubicBezTo>
                    <a:cubicBezTo>
                      <a:pt x="159386" y="243746"/>
                      <a:pt x="158750" y="243111"/>
                      <a:pt x="161925" y="243111"/>
                    </a:cubicBezTo>
                    <a:close/>
                    <a:moveTo>
                      <a:pt x="238125" y="450121"/>
                    </a:moveTo>
                    <a:cubicBezTo>
                      <a:pt x="280036" y="441866"/>
                      <a:pt x="257811" y="388526"/>
                      <a:pt x="221615" y="387256"/>
                    </a:cubicBezTo>
                    <a:cubicBezTo>
                      <a:pt x="212725" y="409481"/>
                      <a:pt x="210820" y="448216"/>
                      <a:pt x="238125" y="450121"/>
                    </a:cubicBezTo>
                    <a:close/>
                    <a:moveTo>
                      <a:pt x="241936" y="415831"/>
                    </a:moveTo>
                    <a:cubicBezTo>
                      <a:pt x="243840" y="417736"/>
                      <a:pt x="245745" y="419641"/>
                      <a:pt x="248920" y="422816"/>
                    </a:cubicBezTo>
                    <a:cubicBezTo>
                      <a:pt x="245111" y="425991"/>
                      <a:pt x="241936" y="427896"/>
                      <a:pt x="239395" y="429801"/>
                    </a:cubicBezTo>
                    <a:cubicBezTo>
                      <a:pt x="235586" y="424086"/>
                      <a:pt x="235586" y="420276"/>
                      <a:pt x="241936" y="415831"/>
                    </a:cubicBezTo>
                    <a:close/>
                    <a:moveTo>
                      <a:pt x="272415" y="107856"/>
                    </a:moveTo>
                    <a:cubicBezTo>
                      <a:pt x="263525" y="83091"/>
                      <a:pt x="234315" y="98966"/>
                      <a:pt x="234950" y="120556"/>
                    </a:cubicBezTo>
                    <a:cubicBezTo>
                      <a:pt x="233045" y="161196"/>
                      <a:pt x="292736" y="142781"/>
                      <a:pt x="272415" y="1078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286734" y="1360788"/>
              <a:ext cx="437027" cy="515682"/>
              <a:chOff x="286734" y="1360788"/>
              <a:chExt cx="437027" cy="51568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286734" y="1396113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13599" y="1360788"/>
                <a:ext cx="410163" cy="515682"/>
              </a:xfrm>
              <a:custGeom>
                <a:avLst/>
                <a:gdLst/>
                <a:ahLst/>
                <a:cxnLst/>
                <a:rect l="l" t="t" r="r" b="b"/>
                <a:pathLst>
                  <a:path w="556153" h="699230" extrusionOk="0">
                    <a:moveTo>
                      <a:pt x="410424" y="391256"/>
                    </a:moveTo>
                    <a:cubicBezTo>
                      <a:pt x="574889" y="156941"/>
                      <a:pt x="291679" y="-137064"/>
                      <a:pt x="71334" y="70581"/>
                    </a:cubicBezTo>
                    <a:cubicBezTo>
                      <a:pt x="-104561" y="236316"/>
                      <a:pt x="73239" y="511271"/>
                      <a:pt x="296759" y="455391"/>
                    </a:cubicBezTo>
                    <a:cubicBezTo>
                      <a:pt x="352639" y="534131"/>
                      <a:pt x="400899" y="617316"/>
                      <a:pt x="452969" y="699231"/>
                    </a:cubicBezTo>
                    <a:cubicBezTo>
                      <a:pt x="687919" y="695421"/>
                      <a:pt x="454239" y="483331"/>
                      <a:pt x="410424" y="391256"/>
                    </a:cubicBezTo>
                    <a:close/>
                    <a:moveTo>
                      <a:pt x="33234" y="166466"/>
                    </a:moveTo>
                    <a:cubicBezTo>
                      <a:pt x="120864" y="-48164"/>
                      <a:pt x="449794" y="-11334"/>
                      <a:pt x="437094" y="238856"/>
                    </a:cubicBezTo>
                    <a:cubicBezTo>
                      <a:pt x="427569" y="553181"/>
                      <a:pt x="-57571" y="469996"/>
                      <a:pt x="33234" y="166466"/>
                    </a:cubicBezTo>
                    <a:close/>
                    <a:moveTo>
                      <a:pt x="440904" y="631286"/>
                    </a:moveTo>
                    <a:cubicBezTo>
                      <a:pt x="404074" y="569056"/>
                      <a:pt x="351369" y="511271"/>
                      <a:pt x="325969" y="443961"/>
                    </a:cubicBezTo>
                    <a:cubicBezTo>
                      <a:pt x="345654" y="433166"/>
                      <a:pt x="365974" y="422371"/>
                      <a:pt x="389469" y="410306"/>
                    </a:cubicBezTo>
                    <a:cubicBezTo>
                      <a:pt x="429474" y="468091"/>
                      <a:pt x="590129" y="620491"/>
                      <a:pt x="440904" y="631286"/>
                    </a:cubicBezTo>
                    <a:close/>
                    <a:moveTo>
                      <a:pt x="459954" y="661131"/>
                    </a:moveTo>
                    <a:cubicBezTo>
                      <a:pt x="480909" y="647796"/>
                      <a:pt x="502499" y="634461"/>
                      <a:pt x="523454" y="620491"/>
                    </a:cubicBezTo>
                    <a:cubicBezTo>
                      <a:pt x="559649" y="647161"/>
                      <a:pt x="464399" y="711931"/>
                      <a:pt x="459954" y="661131"/>
                    </a:cubicBezTo>
                    <a:close/>
                    <a:moveTo>
                      <a:pt x="233259" y="64231"/>
                    </a:moveTo>
                    <a:cubicBezTo>
                      <a:pt x="-27726" y="91536"/>
                      <a:pt x="43394" y="449676"/>
                      <a:pt x="284694" y="393161"/>
                    </a:cubicBezTo>
                    <a:cubicBezTo>
                      <a:pt x="475194" y="323311"/>
                      <a:pt x="433284" y="80106"/>
                      <a:pt x="233259" y="64231"/>
                    </a:cubicBezTo>
                    <a:close/>
                    <a:moveTo>
                      <a:pt x="242784" y="379826"/>
                    </a:moveTo>
                    <a:cubicBezTo>
                      <a:pt x="26249" y="375381"/>
                      <a:pt x="54824" y="54071"/>
                      <a:pt x="264374" y="97251"/>
                    </a:cubicBezTo>
                    <a:cubicBezTo>
                      <a:pt x="449159" y="111221"/>
                      <a:pt x="402804" y="363316"/>
                      <a:pt x="242784" y="379826"/>
                    </a:cubicBezTo>
                    <a:close/>
                    <a:moveTo>
                      <a:pt x="225639" y="156306"/>
                    </a:moveTo>
                    <a:cubicBezTo>
                      <a:pt x="252944" y="146146"/>
                      <a:pt x="271359" y="166466"/>
                      <a:pt x="297394" y="166466"/>
                    </a:cubicBezTo>
                    <a:cubicBezTo>
                      <a:pt x="308824" y="120111"/>
                      <a:pt x="169759" y="120111"/>
                      <a:pt x="225639" y="156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77" name="Google Shape;77;p2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81" name="Google Shape;81;p2"/>
            <p:cNvGrpSpPr/>
            <p:nvPr/>
          </p:nvGrpSpPr>
          <p:grpSpPr>
            <a:xfrm>
              <a:off x="8513660" y="3273951"/>
              <a:ext cx="236955" cy="259508"/>
              <a:chOff x="1624551" y="3569952"/>
              <a:chExt cx="236955" cy="259508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1624551" y="3569952"/>
                <a:ext cx="224786" cy="22765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625368" y="3599553"/>
                <a:ext cx="236138" cy="229907"/>
              </a:xfrm>
              <a:custGeom>
                <a:avLst/>
                <a:gdLst/>
                <a:ahLst/>
                <a:cxnLst/>
                <a:rect l="l" t="t" r="r" b="b"/>
                <a:pathLst>
                  <a:path w="274579" h="267334" extrusionOk="0">
                    <a:moveTo>
                      <a:pt x="222259" y="167640"/>
                    </a:moveTo>
                    <a:cubicBezTo>
                      <a:pt x="200669" y="206375"/>
                      <a:pt x="227974" y="238760"/>
                      <a:pt x="193049" y="267335"/>
                    </a:cubicBezTo>
                    <a:cubicBezTo>
                      <a:pt x="166379" y="251460"/>
                      <a:pt x="158124" y="217805"/>
                      <a:pt x="132724" y="198755"/>
                    </a:cubicBezTo>
                    <a:cubicBezTo>
                      <a:pt x="50809" y="235585"/>
                      <a:pt x="-626" y="271780"/>
                      <a:pt x="51444" y="151130"/>
                    </a:cubicBezTo>
                    <a:cubicBezTo>
                      <a:pt x="27949" y="105410"/>
                      <a:pt x="-53966" y="71120"/>
                      <a:pt x="55889" y="73660"/>
                    </a:cubicBezTo>
                    <a:cubicBezTo>
                      <a:pt x="107959" y="83820"/>
                      <a:pt x="113674" y="19685"/>
                      <a:pt x="156854" y="0"/>
                    </a:cubicBezTo>
                    <a:cubicBezTo>
                      <a:pt x="186064" y="11430"/>
                      <a:pt x="174634" y="57785"/>
                      <a:pt x="184794" y="83185"/>
                    </a:cubicBezTo>
                    <a:cubicBezTo>
                      <a:pt x="215274" y="124460"/>
                      <a:pt x="346084" y="109220"/>
                      <a:pt x="222259" y="167640"/>
                    </a:cubicBezTo>
                    <a:close/>
                    <a:moveTo>
                      <a:pt x="151774" y="35560"/>
                    </a:moveTo>
                    <a:cubicBezTo>
                      <a:pt x="100339" y="85725"/>
                      <a:pt x="120659" y="93980"/>
                      <a:pt x="39379" y="97790"/>
                    </a:cubicBezTo>
                    <a:cubicBezTo>
                      <a:pt x="53349" y="115570"/>
                      <a:pt x="65414" y="131445"/>
                      <a:pt x="76844" y="146685"/>
                    </a:cubicBezTo>
                    <a:cubicBezTo>
                      <a:pt x="74304" y="165735"/>
                      <a:pt x="60969" y="180340"/>
                      <a:pt x="63509" y="201295"/>
                    </a:cubicBezTo>
                    <a:cubicBezTo>
                      <a:pt x="123199" y="180975"/>
                      <a:pt x="142884" y="154940"/>
                      <a:pt x="178444" y="226695"/>
                    </a:cubicBezTo>
                    <a:cubicBezTo>
                      <a:pt x="181619" y="231140"/>
                      <a:pt x="184794" y="234950"/>
                      <a:pt x="191779" y="231140"/>
                    </a:cubicBezTo>
                    <a:cubicBezTo>
                      <a:pt x="200034" y="175260"/>
                      <a:pt x="182889" y="165735"/>
                      <a:pt x="231784" y="129540"/>
                    </a:cubicBezTo>
                    <a:cubicBezTo>
                      <a:pt x="152409" y="103505"/>
                      <a:pt x="167014" y="113030"/>
                      <a:pt x="151774" y="35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84" name="Google Shape;84;p2"/>
            <p:cNvGrpSpPr/>
            <p:nvPr/>
          </p:nvGrpSpPr>
          <p:grpSpPr>
            <a:xfrm>
              <a:off x="3637530" y="4055057"/>
              <a:ext cx="418773" cy="520154"/>
              <a:chOff x="3637530" y="4055057"/>
              <a:chExt cx="418773" cy="520154"/>
            </a:xfrm>
          </p:grpSpPr>
          <p:sp>
            <p:nvSpPr>
              <p:cNvPr id="85" name="Google Shape;85;p2"/>
              <p:cNvSpPr/>
              <p:nvPr/>
            </p:nvSpPr>
            <p:spPr>
              <a:xfrm rot="5542319">
                <a:off x="3769303" y="4204066"/>
                <a:ext cx="285154" cy="277283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9304419">
                <a:off x="3726725" y="4079275"/>
                <a:ext cx="219185" cy="471718"/>
              </a:xfrm>
              <a:custGeom>
                <a:avLst/>
                <a:gdLst/>
                <a:ahLst/>
                <a:cxnLst/>
                <a:rect l="l" t="t" r="r" b="b"/>
                <a:pathLst>
                  <a:path w="254831" h="548433" extrusionOk="0">
                    <a:moveTo>
                      <a:pt x="1225" y="243944"/>
                    </a:moveTo>
                    <a:cubicBezTo>
                      <a:pt x="-2584" y="153774"/>
                      <a:pt x="42500" y="76304"/>
                      <a:pt x="97110" y="7724"/>
                    </a:cubicBezTo>
                    <a:cubicBezTo>
                      <a:pt x="171406" y="-39901"/>
                      <a:pt x="226016" y="146154"/>
                      <a:pt x="245700" y="198859"/>
                    </a:cubicBezTo>
                    <a:cubicBezTo>
                      <a:pt x="276816" y="301729"/>
                      <a:pt x="217125" y="404599"/>
                      <a:pt x="233000" y="508104"/>
                    </a:cubicBezTo>
                    <a:cubicBezTo>
                      <a:pt x="238716" y="550014"/>
                      <a:pt x="205696" y="569064"/>
                      <a:pt x="201250" y="516359"/>
                    </a:cubicBezTo>
                    <a:cubicBezTo>
                      <a:pt x="164421" y="394439"/>
                      <a:pt x="-16554" y="432539"/>
                      <a:pt x="1225" y="243944"/>
                    </a:cubicBezTo>
                    <a:close/>
                    <a:moveTo>
                      <a:pt x="114891" y="236959"/>
                    </a:moveTo>
                    <a:cubicBezTo>
                      <a:pt x="103460" y="228704"/>
                      <a:pt x="21546" y="208384"/>
                      <a:pt x="57741" y="193144"/>
                    </a:cubicBezTo>
                    <a:cubicBezTo>
                      <a:pt x="78060" y="196954"/>
                      <a:pt x="88856" y="214734"/>
                      <a:pt x="111081" y="216639"/>
                    </a:cubicBezTo>
                    <a:cubicBezTo>
                      <a:pt x="108541" y="178539"/>
                      <a:pt x="97110" y="143614"/>
                      <a:pt x="105366" y="106784"/>
                    </a:cubicBezTo>
                    <a:cubicBezTo>
                      <a:pt x="111081" y="107419"/>
                      <a:pt x="116160" y="108054"/>
                      <a:pt x="120606" y="108054"/>
                    </a:cubicBezTo>
                    <a:cubicBezTo>
                      <a:pt x="123781" y="120754"/>
                      <a:pt x="126321" y="131549"/>
                      <a:pt x="129496" y="144249"/>
                    </a:cubicBezTo>
                    <a:cubicBezTo>
                      <a:pt x="182200" y="111229"/>
                      <a:pt x="146641" y="163934"/>
                      <a:pt x="130766" y="183619"/>
                    </a:cubicBezTo>
                    <a:cubicBezTo>
                      <a:pt x="135210" y="210924"/>
                      <a:pt x="135846" y="238229"/>
                      <a:pt x="149181" y="265534"/>
                    </a:cubicBezTo>
                    <a:cubicBezTo>
                      <a:pt x="163785" y="256009"/>
                      <a:pt x="167596" y="243309"/>
                      <a:pt x="186646" y="248389"/>
                    </a:cubicBezTo>
                    <a:cubicBezTo>
                      <a:pt x="175216" y="271249"/>
                      <a:pt x="149181" y="286489"/>
                      <a:pt x="154896" y="311254"/>
                    </a:cubicBezTo>
                    <a:cubicBezTo>
                      <a:pt x="171406" y="348719"/>
                      <a:pt x="172675" y="392534"/>
                      <a:pt x="204425" y="422379"/>
                    </a:cubicBezTo>
                    <a:cubicBezTo>
                      <a:pt x="252050" y="285219"/>
                      <a:pt x="233635" y="137264"/>
                      <a:pt x="136481" y="27409"/>
                    </a:cubicBezTo>
                    <a:cubicBezTo>
                      <a:pt x="86950" y="-1166"/>
                      <a:pt x="19006" y="177269"/>
                      <a:pt x="24721" y="219814"/>
                    </a:cubicBezTo>
                    <a:cubicBezTo>
                      <a:pt x="8846" y="328399"/>
                      <a:pt x="72346" y="405869"/>
                      <a:pt x="175216" y="431269"/>
                    </a:cubicBezTo>
                    <a:cubicBezTo>
                      <a:pt x="170135" y="362689"/>
                      <a:pt x="112350" y="366499"/>
                      <a:pt x="80600" y="323954"/>
                    </a:cubicBezTo>
                    <a:cubicBezTo>
                      <a:pt x="106635" y="317604"/>
                      <a:pt x="118700" y="347449"/>
                      <a:pt x="140925" y="338559"/>
                    </a:cubicBezTo>
                    <a:cubicBezTo>
                      <a:pt x="128225" y="305539"/>
                      <a:pt x="128860" y="270614"/>
                      <a:pt x="114891" y="236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87" name="Google Shape;87;p2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4" name="Google Shape;94;p2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97" name="Google Shape;97;p2"/>
            <p:cNvGrpSpPr/>
            <p:nvPr/>
          </p:nvGrpSpPr>
          <p:grpSpPr>
            <a:xfrm>
              <a:off x="2318449" y="604142"/>
              <a:ext cx="332332" cy="346582"/>
              <a:chOff x="2318449" y="604142"/>
              <a:chExt cx="332332" cy="346582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2361884" y="604142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318449" y="613815"/>
                <a:ext cx="332332" cy="336908"/>
              </a:xfrm>
              <a:custGeom>
                <a:avLst/>
                <a:gdLst/>
                <a:ahLst/>
                <a:cxnLst/>
                <a:rect l="l" t="t" r="r" b="b"/>
                <a:pathLst>
                  <a:path w="386433" h="391754" extrusionOk="0">
                    <a:moveTo>
                      <a:pt x="22225" y="106004"/>
                    </a:moveTo>
                    <a:cubicBezTo>
                      <a:pt x="40640" y="82509"/>
                      <a:pt x="84455" y="92670"/>
                      <a:pt x="109855" y="76795"/>
                    </a:cubicBezTo>
                    <a:cubicBezTo>
                      <a:pt x="113030" y="58379"/>
                      <a:pt x="107315" y="43139"/>
                      <a:pt x="98425" y="27264"/>
                    </a:cubicBezTo>
                    <a:cubicBezTo>
                      <a:pt x="122555" y="8850"/>
                      <a:pt x="153035" y="-7661"/>
                      <a:pt x="182880" y="3770"/>
                    </a:cubicBezTo>
                    <a:cubicBezTo>
                      <a:pt x="186690" y="19645"/>
                      <a:pt x="190500" y="36789"/>
                      <a:pt x="194945" y="55839"/>
                    </a:cubicBezTo>
                    <a:cubicBezTo>
                      <a:pt x="226695" y="60284"/>
                      <a:pt x="256540" y="42504"/>
                      <a:pt x="287020" y="52664"/>
                    </a:cubicBezTo>
                    <a:cubicBezTo>
                      <a:pt x="300355" y="119339"/>
                      <a:pt x="327660" y="186014"/>
                      <a:pt x="373380" y="237450"/>
                    </a:cubicBezTo>
                    <a:cubicBezTo>
                      <a:pt x="386080" y="250150"/>
                      <a:pt x="388620" y="262850"/>
                      <a:pt x="384810" y="280629"/>
                    </a:cubicBezTo>
                    <a:cubicBezTo>
                      <a:pt x="356870" y="380325"/>
                      <a:pt x="198755" y="356195"/>
                      <a:pt x="115570" y="391754"/>
                    </a:cubicBezTo>
                    <a:cubicBezTo>
                      <a:pt x="31115" y="324445"/>
                      <a:pt x="4445" y="213320"/>
                      <a:pt x="0" y="108545"/>
                    </a:cubicBezTo>
                    <a:cubicBezTo>
                      <a:pt x="8890" y="107275"/>
                      <a:pt x="15875" y="106004"/>
                      <a:pt x="22860" y="105370"/>
                    </a:cubicBezTo>
                    <a:cubicBezTo>
                      <a:pt x="16510" y="199984"/>
                      <a:pt x="46990" y="300314"/>
                      <a:pt x="115570" y="368259"/>
                    </a:cubicBezTo>
                    <a:cubicBezTo>
                      <a:pt x="184150" y="354925"/>
                      <a:pt x="258445" y="348575"/>
                      <a:pt x="323215" y="320634"/>
                    </a:cubicBezTo>
                    <a:cubicBezTo>
                      <a:pt x="316865" y="290789"/>
                      <a:pt x="302895" y="271104"/>
                      <a:pt x="309245" y="243164"/>
                    </a:cubicBezTo>
                    <a:cubicBezTo>
                      <a:pt x="322580" y="243164"/>
                      <a:pt x="333375" y="243164"/>
                      <a:pt x="347980" y="243164"/>
                    </a:cubicBezTo>
                    <a:cubicBezTo>
                      <a:pt x="325755" y="189825"/>
                      <a:pt x="288290" y="147279"/>
                      <a:pt x="278765" y="88225"/>
                    </a:cubicBezTo>
                    <a:cubicBezTo>
                      <a:pt x="273685" y="48220"/>
                      <a:pt x="226695" y="69809"/>
                      <a:pt x="203835" y="81875"/>
                    </a:cubicBezTo>
                    <a:cubicBezTo>
                      <a:pt x="206375" y="93304"/>
                      <a:pt x="208280" y="102829"/>
                      <a:pt x="210185" y="112354"/>
                    </a:cubicBezTo>
                    <a:cubicBezTo>
                      <a:pt x="182245" y="123784"/>
                      <a:pt x="158115" y="145375"/>
                      <a:pt x="128270" y="132675"/>
                    </a:cubicBezTo>
                    <a:cubicBezTo>
                      <a:pt x="121285" y="63459"/>
                      <a:pt x="57150" y="126325"/>
                      <a:pt x="22225" y="106004"/>
                    </a:cubicBezTo>
                    <a:close/>
                    <a:moveTo>
                      <a:pt x="165100" y="21550"/>
                    </a:moveTo>
                    <a:cubicBezTo>
                      <a:pt x="107315" y="11389"/>
                      <a:pt x="133350" y="88225"/>
                      <a:pt x="145415" y="118070"/>
                    </a:cubicBezTo>
                    <a:cubicBezTo>
                      <a:pt x="163195" y="119975"/>
                      <a:pt x="173355" y="109814"/>
                      <a:pt x="185420" y="100289"/>
                    </a:cubicBezTo>
                    <a:cubicBezTo>
                      <a:pt x="179070" y="72984"/>
                      <a:pt x="172720" y="46314"/>
                      <a:pt x="165100" y="21550"/>
                    </a:cubicBezTo>
                    <a:close/>
                    <a:moveTo>
                      <a:pt x="327660" y="266025"/>
                    </a:moveTo>
                    <a:cubicBezTo>
                      <a:pt x="328930" y="337145"/>
                      <a:pt x="368300" y="313014"/>
                      <a:pt x="357505" y="266025"/>
                    </a:cubicBezTo>
                    <a:cubicBezTo>
                      <a:pt x="349885" y="266025"/>
                      <a:pt x="340360" y="266025"/>
                      <a:pt x="327660" y="266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0" name="Google Shape;100;p2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01" name="Google Shape;101;p2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5" name="Google Shape;105;p2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5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243" name="Google Shape;243;p5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3" name="Google Shape;263;p5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66" name="Google Shape;266;p5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8" name="Google Shape;268;p5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269" name="Google Shape;269;p5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71" name="Google Shape;271;p5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1" name="Google Shape;291;p5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292" name="Google Shape;292;p5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4" name="Google Shape;294;p5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6" name="Google Shape;296;p5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297" name="Google Shape;297;p5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00" name="Google Shape;300;p5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02" name="Google Shape;302;p5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9pPr>
          </a:lstStyle>
          <a:p>
            <a:endParaRPr/>
          </a:p>
        </p:txBody>
      </p:sp>
      <p:sp>
        <p:nvSpPr>
          <p:cNvPr id="304" name="Google Shape;304;p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6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307" name="Google Shape;307;p6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0" name="Google Shape;320;p6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1" name="Google Shape;321;p6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27" name="Google Shape;327;p6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28" name="Google Shape;328;p6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0" name="Google Shape;330;p6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32" name="Google Shape;332;p6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333" name="Google Shape;333;p6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5" name="Google Shape;335;p6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7" name="Google Shape;337;p6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7" name="Google Shape;347;p6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55" name="Google Shape;355;p6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356" name="Google Shape;356;p6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58" name="Google Shape;358;p6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60" name="Google Shape;360;p6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361" name="Google Shape;361;p6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2" name="Google Shape;362;p6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64" name="Google Shape;364;p6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66" name="Google Shape;366;p6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6"/>
          <p:cNvSpPr txBox="1">
            <a:spLocks noGrp="1"/>
          </p:cNvSpPr>
          <p:nvPr>
            <p:ph type="body" idx="1"/>
          </p:nvPr>
        </p:nvSpPr>
        <p:spPr>
          <a:xfrm>
            <a:off x="1028375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8" name="Google Shape;368;p6"/>
          <p:cNvSpPr txBox="1">
            <a:spLocks noGrp="1"/>
          </p:cNvSpPr>
          <p:nvPr>
            <p:ph type="body" idx="2"/>
          </p:nvPr>
        </p:nvSpPr>
        <p:spPr>
          <a:xfrm>
            <a:off x="4675573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9" name="Google Shape;369;p6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8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438" name="Google Shape;438;p8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58" name="Google Shape;458;p8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459" name="Google Shape;459;p8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61" name="Google Shape;461;p8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63" name="Google Shape;463;p8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464" name="Google Shape;464;p8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65" name="Google Shape;465;p8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66" name="Google Shape;466;p8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8" name="Google Shape;478;p8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86" name="Google Shape;486;p8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487" name="Google Shape;487;p8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88" name="Google Shape;488;p8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89" name="Google Shape;489;p8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91" name="Google Shape;491;p8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492" name="Google Shape;492;p8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94" name="Google Shape;494;p8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95" name="Google Shape;495;p8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6" name="Google Shape;496;p8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497" name="Google Shape;497;p8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big pattern">
  <p:cSld name="BLANK_1_1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8" name="Google Shape;628;p12"/>
          <p:cNvSpPr/>
          <p:nvPr/>
        </p:nvSpPr>
        <p:spPr>
          <a:xfrm>
            <a:off x="3877329" y="86931"/>
            <a:ext cx="499650" cy="704779"/>
          </a:xfrm>
          <a:custGeom>
            <a:avLst/>
            <a:gdLst/>
            <a:ahLst/>
            <a:cxnLst/>
            <a:rect l="l" t="t" r="r" b="b"/>
            <a:pathLst>
              <a:path w="580988" h="819510" extrusionOk="0">
                <a:moveTo>
                  <a:pt x="261759" y="635000"/>
                </a:moveTo>
                <a:cubicBezTo>
                  <a:pt x="260489" y="670560"/>
                  <a:pt x="259854" y="707390"/>
                  <a:pt x="258584" y="743585"/>
                </a:cubicBezTo>
                <a:cubicBezTo>
                  <a:pt x="292874" y="774065"/>
                  <a:pt x="337324" y="753745"/>
                  <a:pt x="370344" y="778510"/>
                </a:cubicBezTo>
                <a:cubicBezTo>
                  <a:pt x="388124" y="796290"/>
                  <a:pt x="360184" y="805815"/>
                  <a:pt x="345579" y="806450"/>
                </a:cubicBezTo>
                <a:cubicBezTo>
                  <a:pt x="281444" y="810895"/>
                  <a:pt x="120154" y="844550"/>
                  <a:pt x="84594" y="782320"/>
                </a:cubicBezTo>
                <a:cubicBezTo>
                  <a:pt x="104914" y="743585"/>
                  <a:pt x="160159" y="739140"/>
                  <a:pt x="200164" y="733425"/>
                </a:cubicBezTo>
                <a:cubicBezTo>
                  <a:pt x="208419" y="702310"/>
                  <a:pt x="212229" y="670560"/>
                  <a:pt x="214769" y="636905"/>
                </a:cubicBezTo>
                <a:cubicBezTo>
                  <a:pt x="180479" y="630555"/>
                  <a:pt x="21729" y="575945"/>
                  <a:pt x="35064" y="537210"/>
                </a:cubicBezTo>
                <a:cubicBezTo>
                  <a:pt x="45859" y="514985"/>
                  <a:pt x="66179" y="514985"/>
                  <a:pt x="85864" y="524510"/>
                </a:cubicBezTo>
                <a:cubicBezTo>
                  <a:pt x="101739" y="527685"/>
                  <a:pt x="102374" y="527685"/>
                  <a:pt x="110629" y="506730"/>
                </a:cubicBezTo>
                <a:cubicBezTo>
                  <a:pt x="-130036" y="377825"/>
                  <a:pt x="62369" y="18415"/>
                  <a:pt x="303034" y="81280"/>
                </a:cubicBezTo>
                <a:cubicBezTo>
                  <a:pt x="336054" y="60325"/>
                  <a:pt x="301764" y="19050"/>
                  <a:pt x="337959" y="0"/>
                </a:cubicBezTo>
                <a:cubicBezTo>
                  <a:pt x="712609" y="106045"/>
                  <a:pt x="628154" y="591820"/>
                  <a:pt x="261759" y="635000"/>
                </a:cubicBezTo>
                <a:close/>
                <a:moveTo>
                  <a:pt x="499884" y="133350"/>
                </a:moveTo>
                <a:cubicBezTo>
                  <a:pt x="496709" y="130810"/>
                  <a:pt x="494169" y="128905"/>
                  <a:pt x="490994" y="126365"/>
                </a:cubicBezTo>
                <a:cubicBezTo>
                  <a:pt x="486549" y="104775"/>
                  <a:pt x="434479" y="60960"/>
                  <a:pt x="410349" y="62865"/>
                </a:cubicBezTo>
                <a:cubicBezTo>
                  <a:pt x="432574" y="86360"/>
                  <a:pt x="460514" y="116205"/>
                  <a:pt x="490994" y="125730"/>
                </a:cubicBezTo>
                <a:cubicBezTo>
                  <a:pt x="496074" y="130810"/>
                  <a:pt x="508774" y="133350"/>
                  <a:pt x="503694" y="142240"/>
                </a:cubicBezTo>
                <a:cubicBezTo>
                  <a:pt x="556399" y="230505"/>
                  <a:pt x="555764" y="327025"/>
                  <a:pt x="531634" y="424815"/>
                </a:cubicBezTo>
                <a:cubicBezTo>
                  <a:pt x="461784" y="501650"/>
                  <a:pt x="409079" y="557530"/>
                  <a:pt x="303669" y="596265"/>
                </a:cubicBezTo>
                <a:cubicBezTo>
                  <a:pt x="379869" y="597535"/>
                  <a:pt x="484644" y="531495"/>
                  <a:pt x="502424" y="456565"/>
                </a:cubicBezTo>
                <a:cubicBezTo>
                  <a:pt x="528459" y="450850"/>
                  <a:pt x="532904" y="424180"/>
                  <a:pt x="534174" y="401955"/>
                </a:cubicBezTo>
                <a:cubicBezTo>
                  <a:pt x="576719" y="365760"/>
                  <a:pt x="577354" y="186055"/>
                  <a:pt x="515759" y="169545"/>
                </a:cubicBezTo>
                <a:cubicBezTo>
                  <a:pt x="510679" y="167005"/>
                  <a:pt x="506234" y="163830"/>
                  <a:pt x="508774" y="156845"/>
                </a:cubicBezTo>
                <a:cubicBezTo>
                  <a:pt x="506234" y="149225"/>
                  <a:pt x="503694" y="140970"/>
                  <a:pt x="499884" y="133350"/>
                </a:cubicBezTo>
                <a:close/>
                <a:moveTo>
                  <a:pt x="436384" y="353060"/>
                </a:moveTo>
                <a:cubicBezTo>
                  <a:pt x="407174" y="354330"/>
                  <a:pt x="381774" y="360680"/>
                  <a:pt x="357009" y="374650"/>
                </a:cubicBezTo>
                <a:cubicBezTo>
                  <a:pt x="315099" y="355600"/>
                  <a:pt x="231914" y="308610"/>
                  <a:pt x="218579" y="382905"/>
                </a:cubicBezTo>
                <a:cubicBezTo>
                  <a:pt x="273824" y="443230"/>
                  <a:pt x="255409" y="433070"/>
                  <a:pt x="251599" y="511175"/>
                </a:cubicBezTo>
                <a:cubicBezTo>
                  <a:pt x="299224" y="529590"/>
                  <a:pt x="336689" y="398145"/>
                  <a:pt x="367169" y="370205"/>
                </a:cubicBezTo>
                <a:cubicBezTo>
                  <a:pt x="385584" y="381635"/>
                  <a:pt x="386854" y="407035"/>
                  <a:pt x="405269" y="418465"/>
                </a:cubicBezTo>
                <a:cubicBezTo>
                  <a:pt x="433844" y="408305"/>
                  <a:pt x="393204" y="377190"/>
                  <a:pt x="412254" y="367030"/>
                </a:cubicBezTo>
                <a:cubicBezTo>
                  <a:pt x="416699" y="370840"/>
                  <a:pt x="421144" y="375285"/>
                  <a:pt x="424954" y="379095"/>
                </a:cubicBezTo>
                <a:cubicBezTo>
                  <a:pt x="441464" y="362585"/>
                  <a:pt x="432574" y="347345"/>
                  <a:pt x="445909" y="325755"/>
                </a:cubicBezTo>
                <a:cubicBezTo>
                  <a:pt x="430034" y="335280"/>
                  <a:pt x="435114" y="344805"/>
                  <a:pt x="436384" y="353060"/>
                </a:cubicBezTo>
                <a:close/>
                <a:moveTo>
                  <a:pt x="230009" y="513715"/>
                </a:moveTo>
                <a:cubicBezTo>
                  <a:pt x="255409" y="407035"/>
                  <a:pt x="231279" y="448310"/>
                  <a:pt x="205244" y="394335"/>
                </a:cubicBezTo>
                <a:cubicBezTo>
                  <a:pt x="189369" y="314325"/>
                  <a:pt x="283349" y="313055"/>
                  <a:pt x="332879" y="344805"/>
                </a:cubicBezTo>
                <a:cubicBezTo>
                  <a:pt x="358914" y="363855"/>
                  <a:pt x="376694" y="337820"/>
                  <a:pt x="403364" y="332105"/>
                </a:cubicBezTo>
                <a:cubicBezTo>
                  <a:pt x="402094" y="320675"/>
                  <a:pt x="411619" y="307975"/>
                  <a:pt x="402094" y="296545"/>
                </a:cubicBezTo>
                <a:cubicBezTo>
                  <a:pt x="353199" y="279400"/>
                  <a:pt x="317004" y="340360"/>
                  <a:pt x="268109" y="302260"/>
                </a:cubicBezTo>
                <a:cubicBezTo>
                  <a:pt x="269379" y="285115"/>
                  <a:pt x="264934" y="267335"/>
                  <a:pt x="270649" y="250190"/>
                </a:cubicBezTo>
                <a:cubicBezTo>
                  <a:pt x="300494" y="255270"/>
                  <a:pt x="300494" y="255270"/>
                  <a:pt x="325894" y="247650"/>
                </a:cubicBezTo>
                <a:cubicBezTo>
                  <a:pt x="323989" y="200025"/>
                  <a:pt x="376694" y="215265"/>
                  <a:pt x="358279" y="186055"/>
                </a:cubicBezTo>
                <a:cubicBezTo>
                  <a:pt x="304939" y="220345"/>
                  <a:pt x="315099" y="162560"/>
                  <a:pt x="344944" y="137795"/>
                </a:cubicBezTo>
                <a:cubicBezTo>
                  <a:pt x="302399" y="85725"/>
                  <a:pt x="217944" y="74930"/>
                  <a:pt x="165239" y="116205"/>
                </a:cubicBezTo>
                <a:cubicBezTo>
                  <a:pt x="174129" y="136525"/>
                  <a:pt x="202704" y="120650"/>
                  <a:pt x="210324" y="145415"/>
                </a:cubicBezTo>
                <a:cubicBezTo>
                  <a:pt x="183019" y="164465"/>
                  <a:pt x="149364" y="167640"/>
                  <a:pt x="120154" y="178435"/>
                </a:cubicBezTo>
                <a:cubicBezTo>
                  <a:pt x="119519" y="249555"/>
                  <a:pt x="77609" y="200660"/>
                  <a:pt x="53479" y="242570"/>
                </a:cubicBezTo>
                <a:cubicBezTo>
                  <a:pt x="52844" y="280670"/>
                  <a:pt x="111899" y="318770"/>
                  <a:pt x="89674" y="349885"/>
                </a:cubicBezTo>
                <a:cubicBezTo>
                  <a:pt x="61734" y="365760"/>
                  <a:pt x="50939" y="386080"/>
                  <a:pt x="61734" y="417830"/>
                </a:cubicBezTo>
                <a:cubicBezTo>
                  <a:pt x="66814" y="497840"/>
                  <a:pt x="167779" y="506730"/>
                  <a:pt x="230009" y="513715"/>
                </a:cubicBezTo>
                <a:close/>
                <a:moveTo>
                  <a:pt x="146824" y="548005"/>
                </a:moveTo>
                <a:cubicBezTo>
                  <a:pt x="246519" y="612140"/>
                  <a:pt x="365264" y="559435"/>
                  <a:pt x="444639" y="488315"/>
                </a:cubicBezTo>
                <a:cubicBezTo>
                  <a:pt x="592594" y="370205"/>
                  <a:pt x="534809" y="123190"/>
                  <a:pt x="361454" y="66040"/>
                </a:cubicBezTo>
                <a:cubicBezTo>
                  <a:pt x="356374" y="76200"/>
                  <a:pt x="351929" y="86995"/>
                  <a:pt x="347484" y="97155"/>
                </a:cubicBezTo>
                <a:cubicBezTo>
                  <a:pt x="399554" y="145415"/>
                  <a:pt x="445274" y="203835"/>
                  <a:pt x="470039" y="269875"/>
                </a:cubicBezTo>
                <a:cubicBezTo>
                  <a:pt x="482739" y="398145"/>
                  <a:pt x="370979" y="535940"/>
                  <a:pt x="239534" y="533400"/>
                </a:cubicBezTo>
                <a:cubicBezTo>
                  <a:pt x="208419" y="534670"/>
                  <a:pt x="155714" y="500380"/>
                  <a:pt x="146824" y="548005"/>
                </a:cubicBezTo>
                <a:close/>
                <a:moveTo>
                  <a:pt x="349389" y="258445"/>
                </a:moveTo>
                <a:cubicBezTo>
                  <a:pt x="328434" y="275590"/>
                  <a:pt x="303034" y="261620"/>
                  <a:pt x="280174" y="271145"/>
                </a:cubicBezTo>
                <a:cubicBezTo>
                  <a:pt x="280809" y="276225"/>
                  <a:pt x="280809" y="282575"/>
                  <a:pt x="281444" y="287655"/>
                </a:cubicBezTo>
                <a:cubicBezTo>
                  <a:pt x="318909" y="297815"/>
                  <a:pt x="320814" y="297815"/>
                  <a:pt x="345579" y="276225"/>
                </a:cubicBezTo>
                <a:cubicBezTo>
                  <a:pt x="369709" y="259080"/>
                  <a:pt x="380504" y="287655"/>
                  <a:pt x="414159" y="257175"/>
                </a:cubicBezTo>
                <a:cubicBezTo>
                  <a:pt x="501154" y="334010"/>
                  <a:pt x="394474" y="136525"/>
                  <a:pt x="369709" y="156845"/>
                </a:cubicBezTo>
                <a:cubicBezTo>
                  <a:pt x="384314" y="175895"/>
                  <a:pt x="384314" y="196850"/>
                  <a:pt x="379234" y="217805"/>
                </a:cubicBezTo>
                <a:cubicBezTo>
                  <a:pt x="368439" y="223520"/>
                  <a:pt x="359549" y="227965"/>
                  <a:pt x="349389" y="233045"/>
                </a:cubicBezTo>
                <a:cubicBezTo>
                  <a:pt x="349389" y="241935"/>
                  <a:pt x="349389" y="250190"/>
                  <a:pt x="349389" y="258445"/>
                </a:cubicBezTo>
                <a:close/>
                <a:moveTo>
                  <a:pt x="311289" y="781685"/>
                </a:moveTo>
                <a:cubicBezTo>
                  <a:pt x="221754" y="765175"/>
                  <a:pt x="239534" y="797560"/>
                  <a:pt x="234454" y="698500"/>
                </a:cubicBezTo>
                <a:cubicBezTo>
                  <a:pt x="219214" y="720090"/>
                  <a:pt x="230644" y="746125"/>
                  <a:pt x="213499" y="765175"/>
                </a:cubicBezTo>
                <a:cubicBezTo>
                  <a:pt x="205244" y="761365"/>
                  <a:pt x="196989" y="756920"/>
                  <a:pt x="189369" y="753745"/>
                </a:cubicBezTo>
                <a:cubicBezTo>
                  <a:pt x="132854" y="764540"/>
                  <a:pt x="122694" y="769620"/>
                  <a:pt x="115709" y="788035"/>
                </a:cubicBezTo>
                <a:cubicBezTo>
                  <a:pt x="178574" y="794385"/>
                  <a:pt x="254774" y="810895"/>
                  <a:pt x="311289" y="781685"/>
                </a:cubicBezTo>
                <a:close/>
                <a:moveTo>
                  <a:pt x="34429" y="252095"/>
                </a:moveTo>
                <a:cubicBezTo>
                  <a:pt x="6489" y="302895"/>
                  <a:pt x="9664" y="356870"/>
                  <a:pt x="39509" y="404495"/>
                </a:cubicBezTo>
                <a:cubicBezTo>
                  <a:pt x="31889" y="368935"/>
                  <a:pt x="53479" y="352425"/>
                  <a:pt x="78879" y="331470"/>
                </a:cubicBezTo>
                <a:cubicBezTo>
                  <a:pt x="64909" y="305435"/>
                  <a:pt x="50939" y="281305"/>
                  <a:pt x="34429" y="252095"/>
                </a:cubicBezTo>
                <a:close/>
                <a:moveTo>
                  <a:pt x="259854" y="602615"/>
                </a:moveTo>
                <a:cubicBezTo>
                  <a:pt x="205879" y="591185"/>
                  <a:pt x="151269" y="582930"/>
                  <a:pt x="104279" y="551815"/>
                </a:cubicBezTo>
                <a:cubicBezTo>
                  <a:pt x="93484" y="545465"/>
                  <a:pt x="82689" y="538480"/>
                  <a:pt x="66179" y="544195"/>
                </a:cubicBezTo>
                <a:cubicBezTo>
                  <a:pt x="116979" y="590550"/>
                  <a:pt x="191909" y="628650"/>
                  <a:pt x="259854" y="602615"/>
                </a:cubicBezTo>
                <a:close/>
                <a:moveTo>
                  <a:pt x="372249" y="408940"/>
                </a:moveTo>
                <a:cubicBezTo>
                  <a:pt x="360184" y="434975"/>
                  <a:pt x="317639" y="460375"/>
                  <a:pt x="330974" y="486410"/>
                </a:cubicBezTo>
                <a:cubicBezTo>
                  <a:pt x="354469" y="474345"/>
                  <a:pt x="376059" y="459105"/>
                  <a:pt x="390029" y="434975"/>
                </a:cubicBezTo>
                <a:cubicBezTo>
                  <a:pt x="387489" y="422910"/>
                  <a:pt x="383044" y="414020"/>
                  <a:pt x="372249" y="408940"/>
                </a:cubicBezTo>
                <a:close/>
                <a:moveTo>
                  <a:pt x="172859" y="144145"/>
                </a:moveTo>
                <a:cubicBezTo>
                  <a:pt x="151904" y="118745"/>
                  <a:pt x="120154" y="129540"/>
                  <a:pt x="109994" y="155575"/>
                </a:cubicBezTo>
                <a:cubicBezTo>
                  <a:pt x="132854" y="161925"/>
                  <a:pt x="150634" y="152400"/>
                  <a:pt x="172859" y="144145"/>
                </a:cubicBezTo>
                <a:close/>
                <a:moveTo>
                  <a:pt x="92214" y="161290"/>
                </a:moveTo>
                <a:cubicBezTo>
                  <a:pt x="76339" y="176530"/>
                  <a:pt x="62369" y="186690"/>
                  <a:pt x="59829" y="206375"/>
                </a:cubicBezTo>
                <a:cubicBezTo>
                  <a:pt x="106184" y="216535"/>
                  <a:pt x="99834" y="196215"/>
                  <a:pt x="92214" y="161290"/>
                </a:cubicBezTo>
                <a:close/>
                <a:moveTo>
                  <a:pt x="342404" y="28575"/>
                </a:moveTo>
                <a:cubicBezTo>
                  <a:pt x="351294" y="37465"/>
                  <a:pt x="362089" y="39370"/>
                  <a:pt x="374154" y="41910"/>
                </a:cubicBezTo>
                <a:cubicBezTo>
                  <a:pt x="362089" y="22860"/>
                  <a:pt x="362089" y="22860"/>
                  <a:pt x="342404" y="2857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29" name="Google Shape;629;p12"/>
          <p:cNvSpPr/>
          <p:nvPr/>
        </p:nvSpPr>
        <p:spPr>
          <a:xfrm>
            <a:off x="-73851" y="4335362"/>
            <a:ext cx="601266" cy="549535"/>
          </a:xfrm>
          <a:custGeom>
            <a:avLst/>
            <a:gdLst/>
            <a:ahLst/>
            <a:cxnLst/>
            <a:rect l="l" t="t" r="r" b="b"/>
            <a:pathLst>
              <a:path w="699146" h="638994" extrusionOk="0">
                <a:moveTo>
                  <a:pt x="334626" y="637812"/>
                </a:moveTo>
                <a:cubicBezTo>
                  <a:pt x="189211" y="651782"/>
                  <a:pt x="48876" y="540022"/>
                  <a:pt x="13317" y="404132"/>
                </a:cubicBezTo>
                <a:cubicBezTo>
                  <a:pt x="-46374" y="233317"/>
                  <a:pt x="105392" y="76472"/>
                  <a:pt x="253981" y="15512"/>
                </a:cubicBezTo>
                <a:cubicBezTo>
                  <a:pt x="395586" y="-39733"/>
                  <a:pt x="599422" y="61232"/>
                  <a:pt x="675622" y="181882"/>
                </a:cubicBezTo>
                <a:cubicBezTo>
                  <a:pt x="770236" y="397782"/>
                  <a:pt x="563861" y="655592"/>
                  <a:pt x="334626" y="637812"/>
                </a:cubicBezTo>
                <a:close/>
                <a:moveTo>
                  <a:pt x="613392" y="131082"/>
                </a:moveTo>
                <a:lnTo>
                  <a:pt x="611486" y="131082"/>
                </a:lnTo>
                <a:lnTo>
                  <a:pt x="613392" y="131082"/>
                </a:lnTo>
                <a:cubicBezTo>
                  <a:pt x="570211" y="82187"/>
                  <a:pt x="497822" y="81552"/>
                  <a:pt x="458451" y="32657"/>
                </a:cubicBezTo>
                <a:cubicBezTo>
                  <a:pt x="373361" y="9162"/>
                  <a:pt x="331451" y="164102"/>
                  <a:pt x="314306" y="226967"/>
                </a:cubicBezTo>
                <a:cubicBezTo>
                  <a:pt x="346056" y="228872"/>
                  <a:pt x="373997" y="225697"/>
                  <a:pt x="403206" y="239667"/>
                </a:cubicBezTo>
                <a:cubicBezTo>
                  <a:pt x="474961" y="249192"/>
                  <a:pt x="436226" y="145052"/>
                  <a:pt x="613392" y="131082"/>
                </a:cubicBezTo>
                <a:close/>
                <a:moveTo>
                  <a:pt x="497822" y="580662"/>
                </a:moveTo>
                <a:cubicBezTo>
                  <a:pt x="403206" y="503192"/>
                  <a:pt x="376536" y="373017"/>
                  <a:pt x="411461" y="262527"/>
                </a:cubicBezTo>
                <a:cubicBezTo>
                  <a:pt x="356217" y="241572"/>
                  <a:pt x="351136" y="240937"/>
                  <a:pt x="305417" y="250462"/>
                </a:cubicBezTo>
                <a:cubicBezTo>
                  <a:pt x="280017" y="369207"/>
                  <a:pt x="273667" y="510812"/>
                  <a:pt x="327006" y="621937"/>
                </a:cubicBezTo>
                <a:cubicBezTo>
                  <a:pt x="389236" y="628922"/>
                  <a:pt x="468611" y="609872"/>
                  <a:pt x="497822" y="580662"/>
                </a:cubicBezTo>
                <a:close/>
                <a:moveTo>
                  <a:pt x="224136" y="244747"/>
                </a:moveTo>
                <a:cubicBezTo>
                  <a:pt x="207626" y="345077"/>
                  <a:pt x="129522" y="414927"/>
                  <a:pt x="60306" y="475887"/>
                </a:cubicBezTo>
                <a:cubicBezTo>
                  <a:pt x="118726" y="541927"/>
                  <a:pt x="194926" y="632732"/>
                  <a:pt x="292717" y="618762"/>
                </a:cubicBezTo>
                <a:cubicBezTo>
                  <a:pt x="262872" y="495572"/>
                  <a:pt x="258426" y="366667"/>
                  <a:pt x="280017" y="240937"/>
                </a:cubicBezTo>
                <a:cubicBezTo>
                  <a:pt x="259697" y="230142"/>
                  <a:pt x="242551" y="238397"/>
                  <a:pt x="224136" y="244747"/>
                </a:cubicBezTo>
                <a:close/>
                <a:moveTo>
                  <a:pt x="634347" y="444137"/>
                </a:moveTo>
                <a:cubicBezTo>
                  <a:pt x="599422" y="357142"/>
                  <a:pt x="534017" y="297452"/>
                  <a:pt x="445117" y="264432"/>
                </a:cubicBezTo>
                <a:cubicBezTo>
                  <a:pt x="379711" y="353332"/>
                  <a:pt x="426067" y="494937"/>
                  <a:pt x="506076" y="560342"/>
                </a:cubicBezTo>
                <a:cubicBezTo>
                  <a:pt x="565767" y="583202"/>
                  <a:pt x="602597" y="482237"/>
                  <a:pt x="634347" y="444137"/>
                </a:cubicBezTo>
                <a:close/>
                <a:moveTo>
                  <a:pt x="647681" y="409847"/>
                </a:moveTo>
                <a:cubicBezTo>
                  <a:pt x="694672" y="340632"/>
                  <a:pt x="688956" y="242207"/>
                  <a:pt x="647681" y="173627"/>
                </a:cubicBezTo>
                <a:cubicBezTo>
                  <a:pt x="591167" y="110762"/>
                  <a:pt x="481947" y="178072"/>
                  <a:pt x="458451" y="242842"/>
                </a:cubicBezTo>
                <a:cubicBezTo>
                  <a:pt x="527667" y="293642"/>
                  <a:pt x="607677" y="325392"/>
                  <a:pt x="647681" y="409847"/>
                </a:cubicBezTo>
                <a:close/>
                <a:moveTo>
                  <a:pt x="290176" y="219982"/>
                </a:moveTo>
                <a:cubicBezTo>
                  <a:pt x="307956" y="145052"/>
                  <a:pt x="356851" y="82187"/>
                  <a:pt x="383522" y="14877"/>
                </a:cubicBezTo>
                <a:cubicBezTo>
                  <a:pt x="335261" y="-4808"/>
                  <a:pt x="213976" y="38372"/>
                  <a:pt x="172701" y="84092"/>
                </a:cubicBezTo>
                <a:cubicBezTo>
                  <a:pt x="215881" y="116477"/>
                  <a:pt x="213976" y="171087"/>
                  <a:pt x="222231" y="219982"/>
                </a:cubicBezTo>
                <a:cubicBezTo>
                  <a:pt x="244456" y="219982"/>
                  <a:pt x="265411" y="219982"/>
                  <a:pt x="290176" y="219982"/>
                </a:cubicBezTo>
                <a:close/>
                <a:moveTo>
                  <a:pt x="194292" y="240302"/>
                </a:moveTo>
                <a:cubicBezTo>
                  <a:pt x="140317" y="229507"/>
                  <a:pt x="82531" y="254907"/>
                  <a:pt x="34906" y="279037"/>
                </a:cubicBezTo>
                <a:cubicBezTo>
                  <a:pt x="-1924" y="324122"/>
                  <a:pt x="29192" y="402227"/>
                  <a:pt x="50781" y="449217"/>
                </a:cubicBezTo>
                <a:cubicBezTo>
                  <a:pt x="120631" y="414927"/>
                  <a:pt x="199372" y="320947"/>
                  <a:pt x="194292" y="240302"/>
                </a:cubicBezTo>
                <a:close/>
                <a:moveTo>
                  <a:pt x="147936" y="100602"/>
                </a:moveTo>
                <a:cubicBezTo>
                  <a:pt x="98406" y="135527"/>
                  <a:pt x="46972" y="193947"/>
                  <a:pt x="38081" y="253637"/>
                </a:cubicBezTo>
                <a:cubicBezTo>
                  <a:pt x="88881" y="228237"/>
                  <a:pt x="141586" y="224427"/>
                  <a:pt x="193656" y="217442"/>
                </a:cubicBezTo>
                <a:cubicBezTo>
                  <a:pt x="200642" y="176167"/>
                  <a:pt x="195561" y="112032"/>
                  <a:pt x="147936" y="10060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0" name="Google Shape;630;p12"/>
          <p:cNvSpPr/>
          <p:nvPr/>
        </p:nvSpPr>
        <p:spPr>
          <a:xfrm rot="2001982">
            <a:off x="136143" y="2216866"/>
            <a:ext cx="321474" cy="709766"/>
          </a:xfrm>
          <a:custGeom>
            <a:avLst/>
            <a:gdLst/>
            <a:ahLst/>
            <a:cxnLst/>
            <a:rect l="l" t="t" r="r" b="b"/>
            <a:pathLst>
              <a:path w="374196" h="826169" extrusionOk="0">
                <a:moveTo>
                  <a:pt x="319578" y="542496"/>
                </a:moveTo>
                <a:cubicBezTo>
                  <a:pt x="337993" y="538051"/>
                  <a:pt x="360853" y="525986"/>
                  <a:pt x="365933" y="549481"/>
                </a:cubicBezTo>
                <a:cubicBezTo>
                  <a:pt x="372283" y="584406"/>
                  <a:pt x="389428" y="625046"/>
                  <a:pt x="341803" y="634571"/>
                </a:cubicBezTo>
                <a:cubicBezTo>
                  <a:pt x="344978" y="696801"/>
                  <a:pt x="374823" y="756491"/>
                  <a:pt x="362758" y="819356"/>
                </a:cubicBezTo>
                <a:cubicBezTo>
                  <a:pt x="256078" y="683466"/>
                  <a:pt x="252268" y="452961"/>
                  <a:pt x="169718" y="289131"/>
                </a:cubicBezTo>
                <a:cubicBezTo>
                  <a:pt x="120823" y="395176"/>
                  <a:pt x="-22052" y="1176861"/>
                  <a:pt x="34463" y="639016"/>
                </a:cubicBezTo>
                <a:cubicBezTo>
                  <a:pt x="31288" y="635206"/>
                  <a:pt x="30018" y="632666"/>
                  <a:pt x="28113" y="632666"/>
                </a:cubicBezTo>
                <a:cubicBezTo>
                  <a:pt x="-23957" y="623141"/>
                  <a:pt x="12873" y="572341"/>
                  <a:pt x="9698" y="536146"/>
                </a:cubicBezTo>
                <a:cubicBezTo>
                  <a:pt x="20493" y="531066"/>
                  <a:pt x="35098" y="532336"/>
                  <a:pt x="47163" y="534241"/>
                </a:cubicBezTo>
                <a:cubicBezTo>
                  <a:pt x="79548" y="416131"/>
                  <a:pt x="89708" y="287226"/>
                  <a:pt x="105583" y="164036"/>
                </a:cubicBezTo>
                <a:cubicBezTo>
                  <a:pt x="103043" y="132286"/>
                  <a:pt x="128443" y="141811"/>
                  <a:pt x="150033" y="136731"/>
                </a:cubicBezTo>
                <a:cubicBezTo>
                  <a:pt x="148128" y="119586"/>
                  <a:pt x="111933" y="3381"/>
                  <a:pt x="143683" y="4016"/>
                </a:cubicBezTo>
                <a:cubicBezTo>
                  <a:pt x="226868" y="-22019"/>
                  <a:pt x="207183" y="85296"/>
                  <a:pt x="187498" y="131651"/>
                </a:cubicBezTo>
                <a:cubicBezTo>
                  <a:pt x="214168" y="144351"/>
                  <a:pt x="240838" y="139906"/>
                  <a:pt x="242743" y="179911"/>
                </a:cubicBezTo>
                <a:cubicBezTo>
                  <a:pt x="263063" y="301196"/>
                  <a:pt x="290368" y="422481"/>
                  <a:pt x="319578" y="542496"/>
                </a:cubicBezTo>
                <a:close/>
                <a:moveTo>
                  <a:pt x="311323" y="649811"/>
                </a:moveTo>
                <a:cubicBezTo>
                  <a:pt x="294178" y="503126"/>
                  <a:pt x="253538" y="351996"/>
                  <a:pt x="217978" y="207851"/>
                </a:cubicBezTo>
                <a:cubicBezTo>
                  <a:pt x="200833" y="217376"/>
                  <a:pt x="197658" y="242776"/>
                  <a:pt x="186228" y="258651"/>
                </a:cubicBezTo>
                <a:cubicBezTo>
                  <a:pt x="236393" y="387556"/>
                  <a:pt x="258618" y="523446"/>
                  <a:pt x="311323" y="649811"/>
                </a:cubicBezTo>
                <a:close/>
                <a:moveTo>
                  <a:pt x="77643" y="517731"/>
                </a:moveTo>
                <a:cubicBezTo>
                  <a:pt x="112568" y="444071"/>
                  <a:pt x="112568" y="363426"/>
                  <a:pt x="141778" y="288496"/>
                </a:cubicBezTo>
                <a:cubicBezTo>
                  <a:pt x="153208" y="259921"/>
                  <a:pt x="143048" y="230711"/>
                  <a:pt x="123998" y="208486"/>
                </a:cubicBezTo>
                <a:cubicBezTo>
                  <a:pt x="100503" y="312626"/>
                  <a:pt x="94788" y="412956"/>
                  <a:pt x="77643" y="517731"/>
                </a:cubicBezTo>
                <a:close/>
                <a:moveTo>
                  <a:pt x="166543" y="240871"/>
                </a:moveTo>
                <a:cubicBezTo>
                  <a:pt x="183053" y="211026"/>
                  <a:pt x="205913" y="190706"/>
                  <a:pt x="204008" y="160861"/>
                </a:cubicBezTo>
                <a:cubicBezTo>
                  <a:pt x="175433" y="152606"/>
                  <a:pt x="167813" y="152606"/>
                  <a:pt x="141778" y="164671"/>
                </a:cubicBezTo>
                <a:cubicBezTo>
                  <a:pt x="145588" y="188801"/>
                  <a:pt x="154478" y="211661"/>
                  <a:pt x="166543" y="240871"/>
                </a:cubicBezTo>
                <a:close/>
                <a:moveTo>
                  <a:pt x="171623" y="104346"/>
                </a:moveTo>
                <a:cubicBezTo>
                  <a:pt x="183053" y="73231"/>
                  <a:pt x="181783" y="45291"/>
                  <a:pt x="167813" y="21796"/>
                </a:cubicBezTo>
                <a:cubicBezTo>
                  <a:pt x="152573" y="37036"/>
                  <a:pt x="148128" y="94821"/>
                  <a:pt x="171623" y="1043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1" name="Google Shape;631;p12"/>
          <p:cNvSpPr/>
          <p:nvPr/>
        </p:nvSpPr>
        <p:spPr>
          <a:xfrm rot="-1974315">
            <a:off x="1073775" y="4082872"/>
            <a:ext cx="252371" cy="554298"/>
          </a:xfrm>
          <a:custGeom>
            <a:avLst/>
            <a:gdLst/>
            <a:ahLst/>
            <a:cxnLst/>
            <a:rect l="l" t="t" r="r" b="b"/>
            <a:pathLst>
              <a:path w="293264" h="644114" extrusionOk="0">
                <a:moveTo>
                  <a:pt x="192317" y="238399"/>
                </a:moveTo>
                <a:cubicBezTo>
                  <a:pt x="164377" y="222524"/>
                  <a:pt x="132627" y="214904"/>
                  <a:pt x="98972" y="219349"/>
                </a:cubicBezTo>
                <a:cubicBezTo>
                  <a:pt x="129452" y="294914"/>
                  <a:pt x="237402" y="315234"/>
                  <a:pt x="251372" y="404769"/>
                </a:cubicBezTo>
                <a:cubicBezTo>
                  <a:pt x="252642" y="460649"/>
                  <a:pt x="311697" y="543834"/>
                  <a:pt x="261532" y="586379"/>
                </a:cubicBezTo>
                <a:cubicBezTo>
                  <a:pt x="224067" y="575584"/>
                  <a:pt x="258357" y="527959"/>
                  <a:pt x="234227" y="507004"/>
                </a:cubicBezTo>
                <a:cubicBezTo>
                  <a:pt x="194222" y="529864"/>
                  <a:pt x="63412" y="557804"/>
                  <a:pt x="62142" y="603524"/>
                </a:cubicBezTo>
                <a:cubicBezTo>
                  <a:pt x="62777" y="619399"/>
                  <a:pt x="64682" y="648609"/>
                  <a:pt x="41187" y="643529"/>
                </a:cubicBezTo>
                <a:cubicBezTo>
                  <a:pt x="-4533" y="623209"/>
                  <a:pt x="16422" y="457474"/>
                  <a:pt x="36107" y="414929"/>
                </a:cubicBezTo>
                <a:cubicBezTo>
                  <a:pt x="50077" y="373654"/>
                  <a:pt x="121832" y="296819"/>
                  <a:pt x="102782" y="394609"/>
                </a:cubicBezTo>
                <a:cubicBezTo>
                  <a:pt x="127547" y="386989"/>
                  <a:pt x="143422" y="371749"/>
                  <a:pt x="161202" y="357779"/>
                </a:cubicBezTo>
                <a:cubicBezTo>
                  <a:pt x="144692" y="329204"/>
                  <a:pt x="111037" y="319044"/>
                  <a:pt x="85637" y="299994"/>
                </a:cubicBezTo>
                <a:cubicBezTo>
                  <a:pt x="547" y="235859"/>
                  <a:pt x="-10248" y="106954"/>
                  <a:pt x="6897" y="8529"/>
                </a:cubicBezTo>
                <a:cubicBezTo>
                  <a:pt x="22772" y="-996"/>
                  <a:pt x="36742" y="-1631"/>
                  <a:pt x="53887" y="2179"/>
                </a:cubicBezTo>
                <a:cubicBezTo>
                  <a:pt x="55792" y="13609"/>
                  <a:pt x="57062" y="23769"/>
                  <a:pt x="58332" y="35834"/>
                </a:cubicBezTo>
                <a:cubicBezTo>
                  <a:pt x="118022" y="49169"/>
                  <a:pt x="178347" y="68219"/>
                  <a:pt x="239307" y="69489"/>
                </a:cubicBezTo>
                <a:cubicBezTo>
                  <a:pt x="248197" y="52344"/>
                  <a:pt x="239942" y="35199"/>
                  <a:pt x="241847" y="16784"/>
                </a:cubicBezTo>
                <a:cubicBezTo>
                  <a:pt x="338367" y="-44176"/>
                  <a:pt x="278042" y="223159"/>
                  <a:pt x="230417" y="240939"/>
                </a:cubicBezTo>
                <a:cubicBezTo>
                  <a:pt x="215812" y="249829"/>
                  <a:pt x="209462" y="267609"/>
                  <a:pt x="193587" y="273959"/>
                </a:cubicBezTo>
                <a:cubicBezTo>
                  <a:pt x="163107" y="281579"/>
                  <a:pt x="175807" y="250464"/>
                  <a:pt x="192317" y="238399"/>
                </a:cubicBezTo>
                <a:close/>
                <a:moveTo>
                  <a:pt x="59602" y="64409"/>
                </a:moveTo>
                <a:cubicBezTo>
                  <a:pt x="51347" y="143149"/>
                  <a:pt x="151677" y="122829"/>
                  <a:pt x="202477" y="142514"/>
                </a:cubicBezTo>
                <a:cubicBezTo>
                  <a:pt x="236767" y="152039"/>
                  <a:pt x="234862" y="150769"/>
                  <a:pt x="241212" y="114574"/>
                </a:cubicBezTo>
                <a:cubicBezTo>
                  <a:pt x="245657" y="81554"/>
                  <a:pt x="196127" y="91079"/>
                  <a:pt x="175172" y="82189"/>
                </a:cubicBezTo>
                <a:cubicBezTo>
                  <a:pt x="136437" y="77744"/>
                  <a:pt x="98337" y="58059"/>
                  <a:pt x="59602" y="64409"/>
                </a:cubicBezTo>
                <a:close/>
                <a:moveTo>
                  <a:pt x="217082" y="436519"/>
                </a:moveTo>
                <a:cubicBezTo>
                  <a:pt x="169457" y="446044"/>
                  <a:pt x="128182" y="479064"/>
                  <a:pt x="83097" y="497479"/>
                </a:cubicBezTo>
                <a:cubicBezTo>
                  <a:pt x="58967" y="507004"/>
                  <a:pt x="61507" y="531134"/>
                  <a:pt x="65317" y="553359"/>
                </a:cubicBezTo>
                <a:cubicBezTo>
                  <a:pt x="122467" y="537484"/>
                  <a:pt x="180887" y="512719"/>
                  <a:pt x="229782" y="479699"/>
                </a:cubicBezTo>
                <a:cubicBezTo>
                  <a:pt x="232322" y="462554"/>
                  <a:pt x="225972" y="448584"/>
                  <a:pt x="217082" y="436519"/>
                </a:cubicBezTo>
                <a:close/>
                <a:moveTo>
                  <a:pt x="78017" y="185694"/>
                </a:moveTo>
                <a:cubicBezTo>
                  <a:pt x="120562" y="199029"/>
                  <a:pt x="173267" y="219349"/>
                  <a:pt x="214542" y="207919"/>
                </a:cubicBezTo>
                <a:cubicBezTo>
                  <a:pt x="232957" y="186964"/>
                  <a:pt x="227877" y="167914"/>
                  <a:pt x="201207" y="160929"/>
                </a:cubicBezTo>
                <a:cubicBezTo>
                  <a:pt x="158027" y="153944"/>
                  <a:pt x="114847" y="138069"/>
                  <a:pt x="71032" y="136164"/>
                </a:cubicBezTo>
                <a:cubicBezTo>
                  <a:pt x="69127" y="160929"/>
                  <a:pt x="69127" y="160929"/>
                  <a:pt x="78017" y="185694"/>
                </a:cubicBezTo>
                <a:close/>
                <a:moveTo>
                  <a:pt x="72302" y="477159"/>
                </a:moveTo>
                <a:cubicBezTo>
                  <a:pt x="123102" y="460649"/>
                  <a:pt x="162472" y="436519"/>
                  <a:pt x="205652" y="414294"/>
                </a:cubicBezTo>
                <a:cubicBezTo>
                  <a:pt x="202477" y="377464"/>
                  <a:pt x="173902" y="366034"/>
                  <a:pt x="148502" y="391434"/>
                </a:cubicBezTo>
                <a:cubicBezTo>
                  <a:pt x="113577" y="415564"/>
                  <a:pt x="72937" y="425089"/>
                  <a:pt x="72302" y="477159"/>
                </a:cubicBezTo>
                <a:close/>
                <a:moveTo>
                  <a:pt x="105322" y="284119"/>
                </a:moveTo>
                <a:cubicBezTo>
                  <a:pt x="105957" y="282849"/>
                  <a:pt x="107227" y="282214"/>
                  <a:pt x="107862" y="280944"/>
                </a:cubicBezTo>
                <a:cubicBezTo>
                  <a:pt x="40552" y="217444"/>
                  <a:pt x="52617" y="132989"/>
                  <a:pt x="27852" y="52979"/>
                </a:cubicBezTo>
                <a:cubicBezTo>
                  <a:pt x="18962" y="131719"/>
                  <a:pt x="35472" y="237129"/>
                  <a:pt x="105322" y="28411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2" name="Google Shape;632;p12"/>
          <p:cNvSpPr/>
          <p:nvPr/>
        </p:nvSpPr>
        <p:spPr>
          <a:xfrm>
            <a:off x="4101001" y="4649180"/>
            <a:ext cx="376856" cy="254902"/>
          </a:xfrm>
          <a:custGeom>
            <a:avLst/>
            <a:gdLst/>
            <a:ahLst/>
            <a:cxnLst/>
            <a:rect l="l" t="t" r="r" b="b"/>
            <a:pathLst>
              <a:path w="575352" h="389164" extrusionOk="0">
                <a:moveTo>
                  <a:pt x="575352" y="173355"/>
                </a:moveTo>
                <a:cubicBezTo>
                  <a:pt x="489627" y="224155"/>
                  <a:pt x="287063" y="336550"/>
                  <a:pt x="285793" y="356235"/>
                </a:cubicBezTo>
                <a:cubicBezTo>
                  <a:pt x="285158" y="365760"/>
                  <a:pt x="273093" y="372745"/>
                  <a:pt x="263568" y="368935"/>
                </a:cubicBezTo>
                <a:cubicBezTo>
                  <a:pt x="189273" y="366395"/>
                  <a:pt x="106088" y="378460"/>
                  <a:pt x="31793" y="385445"/>
                </a:cubicBezTo>
                <a:cubicBezTo>
                  <a:pt x="9568" y="398145"/>
                  <a:pt x="-9482" y="375920"/>
                  <a:pt x="5123" y="354965"/>
                </a:cubicBezTo>
                <a:cubicBezTo>
                  <a:pt x="34333" y="295275"/>
                  <a:pt x="47033" y="213995"/>
                  <a:pt x="97198" y="170180"/>
                </a:cubicBezTo>
                <a:cubicBezTo>
                  <a:pt x="198163" y="112395"/>
                  <a:pt x="294683" y="47625"/>
                  <a:pt x="400727" y="0"/>
                </a:cubicBezTo>
                <a:cubicBezTo>
                  <a:pt x="583608" y="18415"/>
                  <a:pt x="570273" y="-16510"/>
                  <a:pt x="575352" y="173355"/>
                </a:cubicBezTo>
                <a:close/>
                <a:moveTo>
                  <a:pt x="292777" y="199390"/>
                </a:moveTo>
                <a:cubicBezTo>
                  <a:pt x="223563" y="208915"/>
                  <a:pt x="154983" y="208280"/>
                  <a:pt x="86402" y="220980"/>
                </a:cubicBezTo>
                <a:cubicBezTo>
                  <a:pt x="70527" y="268605"/>
                  <a:pt x="27983" y="310515"/>
                  <a:pt x="32427" y="359410"/>
                </a:cubicBezTo>
                <a:cubicBezTo>
                  <a:pt x="98468" y="358775"/>
                  <a:pt x="165143" y="359410"/>
                  <a:pt x="229913" y="343535"/>
                </a:cubicBezTo>
                <a:cubicBezTo>
                  <a:pt x="285793" y="323215"/>
                  <a:pt x="275633" y="250190"/>
                  <a:pt x="292777" y="199390"/>
                </a:cubicBezTo>
                <a:close/>
                <a:moveTo>
                  <a:pt x="398188" y="146685"/>
                </a:moveTo>
                <a:cubicBezTo>
                  <a:pt x="374693" y="151765"/>
                  <a:pt x="340402" y="168910"/>
                  <a:pt x="320083" y="186055"/>
                </a:cubicBezTo>
                <a:cubicBezTo>
                  <a:pt x="314368" y="225425"/>
                  <a:pt x="288968" y="274320"/>
                  <a:pt x="292143" y="320040"/>
                </a:cubicBezTo>
                <a:cubicBezTo>
                  <a:pt x="327702" y="303530"/>
                  <a:pt x="361993" y="272415"/>
                  <a:pt x="392473" y="250825"/>
                </a:cubicBezTo>
                <a:cubicBezTo>
                  <a:pt x="389933" y="213995"/>
                  <a:pt x="397552" y="181610"/>
                  <a:pt x="398188" y="146685"/>
                </a:cubicBezTo>
                <a:close/>
                <a:moveTo>
                  <a:pt x="115613" y="186055"/>
                </a:moveTo>
                <a:cubicBezTo>
                  <a:pt x="167683" y="207010"/>
                  <a:pt x="302302" y="179705"/>
                  <a:pt x="346118" y="135890"/>
                </a:cubicBezTo>
                <a:cubicBezTo>
                  <a:pt x="266743" y="97155"/>
                  <a:pt x="180383" y="131445"/>
                  <a:pt x="115613" y="186055"/>
                </a:cubicBezTo>
                <a:close/>
                <a:moveTo>
                  <a:pt x="417238" y="231775"/>
                </a:moveTo>
                <a:cubicBezTo>
                  <a:pt x="433748" y="227330"/>
                  <a:pt x="435018" y="226060"/>
                  <a:pt x="435018" y="215265"/>
                </a:cubicBezTo>
                <a:cubicBezTo>
                  <a:pt x="431843" y="191135"/>
                  <a:pt x="440733" y="163195"/>
                  <a:pt x="429302" y="140970"/>
                </a:cubicBezTo>
                <a:cubicBezTo>
                  <a:pt x="415333" y="166370"/>
                  <a:pt x="410252" y="204470"/>
                  <a:pt x="417238" y="231775"/>
                </a:cubicBezTo>
                <a:close/>
                <a:moveTo>
                  <a:pt x="506138" y="85090"/>
                </a:moveTo>
                <a:cubicBezTo>
                  <a:pt x="509948" y="120650"/>
                  <a:pt x="498518" y="147955"/>
                  <a:pt x="507408" y="184785"/>
                </a:cubicBezTo>
                <a:cubicBezTo>
                  <a:pt x="526458" y="157480"/>
                  <a:pt x="517568" y="111125"/>
                  <a:pt x="506138" y="85090"/>
                </a:cubicBezTo>
                <a:close/>
                <a:moveTo>
                  <a:pt x="482643" y="190500"/>
                </a:moveTo>
                <a:cubicBezTo>
                  <a:pt x="480738" y="159385"/>
                  <a:pt x="497883" y="125095"/>
                  <a:pt x="481373" y="101600"/>
                </a:cubicBezTo>
                <a:cubicBezTo>
                  <a:pt x="473118" y="125730"/>
                  <a:pt x="473118" y="147955"/>
                  <a:pt x="482643" y="190500"/>
                </a:cubicBezTo>
                <a:close/>
                <a:moveTo>
                  <a:pt x="453433" y="168275"/>
                </a:moveTo>
                <a:cubicBezTo>
                  <a:pt x="445177" y="182880"/>
                  <a:pt x="440098" y="203200"/>
                  <a:pt x="457877" y="212090"/>
                </a:cubicBezTo>
                <a:cubicBezTo>
                  <a:pt x="462323" y="194945"/>
                  <a:pt x="461052" y="181610"/>
                  <a:pt x="453433" y="168275"/>
                </a:cubicBezTo>
                <a:close/>
                <a:moveTo>
                  <a:pt x="408348" y="66675"/>
                </a:moveTo>
                <a:cubicBezTo>
                  <a:pt x="412158" y="80645"/>
                  <a:pt x="437558" y="79375"/>
                  <a:pt x="453433" y="74930"/>
                </a:cubicBezTo>
                <a:cubicBezTo>
                  <a:pt x="437558" y="62865"/>
                  <a:pt x="422952" y="67945"/>
                  <a:pt x="408348" y="66675"/>
                </a:cubicBezTo>
                <a:close/>
                <a:moveTo>
                  <a:pt x="495343" y="48895"/>
                </a:moveTo>
                <a:cubicBezTo>
                  <a:pt x="479468" y="37465"/>
                  <a:pt x="471213" y="36195"/>
                  <a:pt x="442638" y="40640"/>
                </a:cubicBezTo>
                <a:cubicBezTo>
                  <a:pt x="464227" y="42545"/>
                  <a:pt x="478833" y="53340"/>
                  <a:pt x="495343" y="48895"/>
                </a:cubicBezTo>
                <a:close/>
                <a:moveTo>
                  <a:pt x="335958" y="89535"/>
                </a:moveTo>
                <a:cubicBezTo>
                  <a:pt x="321352" y="76200"/>
                  <a:pt x="305477" y="73025"/>
                  <a:pt x="293413" y="88900"/>
                </a:cubicBezTo>
                <a:cubicBezTo>
                  <a:pt x="308652" y="92710"/>
                  <a:pt x="320718" y="92710"/>
                  <a:pt x="335958" y="89535"/>
                </a:cubicBezTo>
                <a:close/>
                <a:moveTo>
                  <a:pt x="539793" y="65405"/>
                </a:moveTo>
                <a:cubicBezTo>
                  <a:pt x="527727" y="76200"/>
                  <a:pt x="528363" y="81280"/>
                  <a:pt x="540427" y="92075"/>
                </a:cubicBezTo>
                <a:cubicBezTo>
                  <a:pt x="543602" y="83185"/>
                  <a:pt x="544873" y="74295"/>
                  <a:pt x="539793" y="654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3" name="Google Shape;633;p12"/>
          <p:cNvSpPr/>
          <p:nvPr/>
        </p:nvSpPr>
        <p:spPr>
          <a:xfrm>
            <a:off x="8577162" y="951325"/>
            <a:ext cx="485245" cy="329049"/>
          </a:xfrm>
          <a:custGeom>
            <a:avLst/>
            <a:gdLst/>
            <a:ahLst/>
            <a:cxnLst/>
            <a:rect l="l" t="t" r="r" b="b"/>
            <a:pathLst>
              <a:path w="620122" h="420510" extrusionOk="0">
                <a:moveTo>
                  <a:pt x="1362" y="54610"/>
                </a:moveTo>
                <a:cubicBezTo>
                  <a:pt x="-31023" y="-68580"/>
                  <a:pt x="523967" y="55245"/>
                  <a:pt x="605247" y="54610"/>
                </a:cubicBezTo>
                <a:cubicBezTo>
                  <a:pt x="675732" y="78740"/>
                  <a:pt x="469992" y="177800"/>
                  <a:pt x="522062" y="355600"/>
                </a:cubicBezTo>
                <a:cubicBezTo>
                  <a:pt x="492217" y="360045"/>
                  <a:pt x="461102" y="331470"/>
                  <a:pt x="433162" y="323850"/>
                </a:cubicBezTo>
                <a:cubicBezTo>
                  <a:pt x="398237" y="328930"/>
                  <a:pt x="342992" y="455930"/>
                  <a:pt x="327752" y="410845"/>
                </a:cubicBezTo>
                <a:cubicBezTo>
                  <a:pt x="228057" y="287020"/>
                  <a:pt x="113757" y="169545"/>
                  <a:pt x="1362" y="54610"/>
                </a:cubicBezTo>
                <a:close/>
                <a:moveTo>
                  <a:pt x="591277" y="78740"/>
                </a:moveTo>
                <a:cubicBezTo>
                  <a:pt x="418557" y="50800"/>
                  <a:pt x="245837" y="13335"/>
                  <a:pt x="69942" y="28575"/>
                </a:cubicBezTo>
                <a:cubicBezTo>
                  <a:pt x="217262" y="83820"/>
                  <a:pt x="363947" y="134620"/>
                  <a:pt x="513807" y="186055"/>
                </a:cubicBezTo>
                <a:cubicBezTo>
                  <a:pt x="542382" y="154305"/>
                  <a:pt x="569052" y="120650"/>
                  <a:pt x="591277" y="78740"/>
                </a:cubicBezTo>
                <a:close/>
                <a:moveTo>
                  <a:pt x="443957" y="267335"/>
                </a:moveTo>
                <a:cubicBezTo>
                  <a:pt x="319497" y="199390"/>
                  <a:pt x="185512" y="113665"/>
                  <a:pt x="57242" y="74930"/>
                </a:cubicBezTo>
                <a:cubicBezTo>
                  <a:pt x="154397" y="174625"/>
                  <a:pt x="238852" y="289560"/>
                  <a:pt x="344897" y="379095"/>
                </a:cubicBezTo>
                <a:cubicBezTo>
                  <a:pt x="380457" y="344170"/>
                  <a:pt x="414747" y="311150"/>
                  <a:pt x="443957" y="267335"/>
                </a:cubicBezTo>
                <a:close/>
                <a:moveTo>
                  <a:pt x="494122" y="207010"/>
                </a:moveTo>
                <a:cubicBezTo>
                  <a:pt x="380457" y="167640"/>
                  <a:pt x="263617" y="100330"/>
                  <a:pt x="146777" y="87630"/>
                </a:cubicBezTo>
                <a:cubicBezTo>
                  <a:pt x="262347" y="134620"/>
                  <a:pt x="363947" y="216535"/>
                  <a:pt x="484597" y="246380"/>
                </a:cubicBezTo>
                <a:cubicBezTo>
                  <a:pt x="480787" y="264795"/>
                  <a:pt x="472532" y="281305"/>
                  <a:pt x="490947" y="292735"/>
                </a:cubicBezTo>
                <a:cubicBezTo>
                  <a:pt x="503012" y="251460"/>
                  <a:pt x="502377" y="238125"/>
                  <a:pt x="494122" y="2070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4" name="Google Shape;634;p12"/>
          <p:cNvSpPr/>
          <p:nvPr/>
        </p:nvSpPr>
        <p:spPr>
          <a:xfrm rot="3971375">
            <a:off x="3138581" y="4622816"/>
            <a:ext cx="362909" cy="668479"/>
          </a:xfrm>
          <a:custGeom>
            <a:avLst/>
            <a:gdLst/>
            <a:ahLst/>
            <a:cxnLst/>
            <a:rect l="l" t="t" r="r" b="b"/>
            <a:pathLst>
              <a:path w="421613" h="776612" extrusionOk="0">
                <a:moveTo>
                  <a:pt x="99839" y="349282"/>
                </a:moveTo>
                <a:cubicBezTo>
                  <a:pt x="-9381" y="246412"/>
                  <a:pt x="19194" y="15272"/>
                  <a:pt x="189374" y="32"/>
                </a:cubicBezTo>
                <a:cubicBezTo>
                  <a:pt x="381144" y="-3143"/>
                  <a:pt x="497984" y="232442"/>
                  <a:pt x="363999" y="377222"/>
                </a:cubicBezTo>
                <a:cubicBezTo>
                  <a:pt x="448453" y="504222"/>
                  <a:pt x="402734" y="743617"/>
                  <a:pt x="235728" y="773462"/>
                </a:cubicBezTo>
                <a:cubicBezTo>
                  <a:pt x="125874" y="796957"/>
                  <a:pt x="24909" y="684562"/>
                  <a:pt x="4589" y="585502"/>
                </a:cubicBezTo>
                <a:cubicBezTo>
                  <a:pt x="-17001" y="491522"/>
                  <a:pt x="41419" y="414052"/>
                  <a:pt x="99839" y="349282"/>
                </a:cubicBezTo>
                <a:close/>
                <a:moveTo>
                  <a:pt x="113174" y="363887"/>
                </a:moveTo>
                <a:cubicBezTo>
                  <a:pt x="60469" y="429927"/>
                  <a:pt x="-6206" y="502317"/>
                  <a:pt x="28084" y="594392"/>
                </a:cubicBezTo>
                <a:cubicBezTo>
                  <a:pt x="55389" y="680117"/>
                  <a:pt x="137939" y="773462"/>
                  <a:pt x="236999" y="755047"/>
                </a:cubicBezTo>
                <a:cubicBezTo>
                  <a:pt x="372253" y="724567"/>
                  <a:pt x="403369" y="568357"/>
                  <a:pt x="375428" y="450247"/>
                </a:cubicBezTo>
                <a:cubicBezTo>
                  <a:pt x="371619" y="427387"/>
                  <a:pt x="367809" y="403257"/>
                  <a:pt x="340503" y="395002"/>
                </a:cubicBezTo>
                <a:cubicBezTo>
                  <a:pt x="330344" y="400082"/>
                  <a:pt x="316374" y="404527"/>
                  <a:pt x="306214" y="412782"/>
                </a:cubicBezTo>
                <a:cubicBezTo>
                  <a:pt x="292244" y="424212"/>
                  <a:pt x="276369" y="408337"/>
                  <a:pt x="263669" y="418497"/>
                </a:cubicBezTo>
                <a:cubicBezTo>
                  <a:pt x="206519" y="425482"/>
                  <a:pt x="159528" y="398177"/>
                  <a:pt x="113174" y="363887"/>
                </a:cubicBezTo>
                <a:close/>
                <a:moveTo>
                  <a:pt x="343678" y="364522"/>
                </a:moveTo>
                <a:cubicBezTo>
                  <a:pt x="427499" y="287052"/>
                  <a:pt x="415434" y="127032"/>
                  <a:pt x="317009" y="67342"/>
                </a:cubicBezTo>
                <a:cubicBezTo>
                  <a:pt x="218584" y="-10128"/>
                  <a:pt x="108728" y="4477"/>
                  <a:pt x="61739" y="125762"/>
                </a:cubicBezTo>
                <a:cubicBezTo>
                  <a:pt x="49039" y="190532"/>
                  <a:pt x="59199" y="321977"/>
                  <a:pt x="138574" y="332772"/>
                </a:cubicBezTo>
                <a:cubicBezTo>
                  <a:pt x="207789" y="290227"/>
                  <a:pt x="282719" y="322612"/>
                  <a:pt x="343678" y="364522"/>
                </a:cubicBezTo>
                <a:close/>
                <a:moveTo>
                  <a:pt x="318914" y="379127"/>
                </a:moveTo>
                <a:cubicBezTo>
                  <a:pt x="306849" y="365792"/>
                  <a:pt x="294784" y="353727"/>
                  <a:pt x="273828" y="349282"/>
                </a:cubicBezTo>
                <a:cubicBezTo>
                  <a:pt x="280178" y="372777"/>
                  <a:pt x="291609" y="400717"/>
                  <a:pt x="318914" y="379127"/>
                </a:cubicBezTo>
                <a:close/>
                <a:moveTo>
                  <a:pt x="211599" y="382302"/>
                </a:moveTo>
                <a:cubicBezTo>
                  <a:pt x="208424" y="357537"/>
                  <a:pt x="203344" y="315627"/>
                  <a:pt x="179849" y="340392"/>
                </a:cubicBezTo>
                <a:cubicBezTo>
                  <a:pt x="191278" y="353092"/>
                  <a:pt x="196994" y="369602"/>
                  <a:pt x="211599" y="382302"/>
                </a:cubicBezTo>
                <a:close/>
                <a:moveTo>
                  <a:pt x="265574" y="395637"/>
                </a:moveTo>
                <a:cubicBezTo>
                  <a:pt x="251603" y="373412"/>
                  <a:pt x="248428" y="351822"/>
                  <a:pt x="233189" y="341027"/>
                </a:cubicBezTo>
                <a:cubicBezTo>
                  <a:pt x="229378" y="361982"/>
                  <a:pt x="236999" y="377222"/>
                  <a:pt x="265574" y="395637"/>
                </a:cubicBezTo>
                <a:close/>
                <a:moveTo>
                  <a:pt x="167784" y="366427"/>
                </a:moveTo>
                <a:cubicBezTo>
                  <a:pt x="165244" y="354997"/>
                  <a:pt x="156989" y="341027"/>
                  <a:pt x="146828" y="349917"/>
                </a:cubicBezTo>
                <a:cubicBezTo>
                  <a:pt x="147464" y="361347"/>
                  <a:pt x="156989" y="368332"/>
                  <a:pt x="167784" y="36642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5" name="Google Shape;635;p12"/>
          <p:cNvSpPr/>
          <p:nvPr/>
        </p:nvSpPr>
        <p:spPr>
          <a:xfrm rot="-3375824">
            <a:off x="8529405" y="4231764"/>
            <a:ext cx="623152" cy="166730"/>
          </a:xfrm>
          <a:custGeom>
            <a:avLst/>
            <a:gdLst/>
            <a:ahLst/>
            <a:cxnLst/>
            <a:rect l="l" t="t" r="r" b="b"/>
            <a:pathLst>
              <a:path w="724776" h="193920" extrusionOk="0">
                <a:moveTo>
                  <a:pt x="536612" y="138058"/>
                </a:moveTo>
                <a:cubicBezTo>
                  <a:pt x="412787" y="137423"/>
                  <a:pt x="278168" y="171713"/>
                  <a:pt x="151168" y="192033"/>
                </a:cubicBezTo>
                <a:cubicBezTo>
                  <a:pt x="124497" y="199653"/>
                  <a:pt x="-29807" y="184413"/>
                  <a:pt x="5118" y="142503"/>
                </a:cubicBezTo>
                <a:cubicBezTo>
                  <a:pt x="118783" y="37093"/>
                  <a:pt x="265468" y="56778"/>
                  <a:pt x="408978" y="32013"/>
                </a:cubicBezTo>
                <a:cubicBezTo>
                  <a:pt x="490258" y="33283"/>
                  <a:pt x="579158" y="-16882"/>
                  <a:pt x="655358" y="5978"/>
                </a:cubicBezTo>
                <a:cubicBezTo>
                  <a:pt x="675043" y="28203"/>
                  <a:pt x="713143" y="-12437"/>
                  <a:pt x="722033" y="26933"/>
                </a:cubicBezTo>
                <a:cubicBezTo>
                  <a:pt x="725208" y="40268"/>
                  <a:pt x="727747" y="54238"/>
                  <a:pt x="716953" y="68208"/>
                </a:cubicBezTo>
                <a:cubicBezTo>
                  <a:pt x="673137" y="67573"/>
                  <a:pt x="667422" y="106943"/>
                  <a:pt x="643928" y="137423"/>
                </a:cubicBezTo>
                <a:cubicBezTo>
                  <a:pt x="555662" y="152663"/>
                  <a:pt x="452793" y="199653"/>
                  <a:pt x="367068" y="192033"/>
                </a:cubicBezTo>
                <a:cubicBezTo>
                  <a:pt x="370878" y="153933"/>
                  <a:pt x="501053" y="157108"/>
                  <a:pt x="536612" y="138058"/>
                </a:cubicBezTo>
                <a:close/>
                <a:moveTo>
                  <a:pt x="388658" y="121548"/>
                </a:moveTo>
                <a:cubicBezTo>
                  <a:pt x="450887" y="124723"/>
                  <a:pt x="612812" y="113928"/>
                  <a:pt x="651547" y="66303"/>
                </a:cubicBezTo>
                <a:cubicBezTo>
                  <a:pt x="658533" y="42808"/>
                  <a:pt x="636943" y="18043"/>
                  <a:pt x="613447" y="21218"/>
                </a:cubicBezTo>
                <a:cubicBezTo>
                  <a:pt x="537883" y="43443"/>
                  <a:pt x="438822" y="31378"/>
                  <a:pt x="374053" y="70748"/>
                </a:cubicBezTo>
                <a:cubicBezTo>
                  <a:pt x="377862" y="86623"/>
                  <a:pt x="382943" y="103133"/>
                  <a:pt x="388658" y="121548"/>
                </a:cubicBezTo>
                <a:close/>
                <a:moveTo>
                  <a:pt x="347383" y="65668"/>
                </a:moveTo>
                <a:cubicBezTo>
                  <a:pt x="275628" y="73288"/>
                  <a:pt x="201968" y="68843"/>
                  <a:pt x="133387" y="91703"/>
                </a:cubicBezTo>
                <a:cubicBezTo>
                  <a:pt x="131483" y="119008"/>
                  <a:pt x="132753" y="145678"/>
                  <a:pt x="144818" y="169808"/>
                </a:cubicBezTo>
                <a:cubicBezTo>
                  <a:pt x="207047" y="142503"/>
                  <a:pt x="415962" y="182508"/>
                  <a:pt x="347383" y="65668"/>
                </a:cubicBezTo>
                <a:close/>
                <a:moveTo>
                  <a:pt x="106083" y="110118"/>
                </a:moveTo>
                <a:cubicBezTo>
                  <a:pt x="81318" y="115198"/>
                  <a:pt x="37503" y="132978"/>
                  <a:pt x="52743" y="161553"/>
                </a:cubicBezTo>
                <a:cubicBezTo>
                  <a:pt x="71158" y="167903"/>
                  <a:pt x="90208" y="171078"/>
                  <a:pt x="111797" y="169808"/>
                </a:cubicBezTo>
                <a:cubicBezTo>
                  <a:pt x="115608" y="148218"/>
                  <a:pt x="114972" y="129803"/>
                  <a:pt x="106083" y="110118"/>
                </a:cubicBezTo>
                <a:close/>
                <a:moveTo>
                  <a:pt x="680122" y="49793"/>
                </a:moveTo>
                <a:cubicBezTo>
                  <a:pt x="687743" y="47253"/>
                  <a:pt x="701712" y="49158"/>
                  <a:pt x="699172" y="37728"/>
                </a:cubicBezTo>
                <a:cubicBezTo>
                  <a:pt x="692187" y="30743"/>
                  <a:pt x="679487" y="37093"/>
                  <a:pt x="680122" y="4979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6" name="Google Shape;636;p12"/>
          <p:cNvSpPr/>
          <p:nvPr/>
        </p:nvSpPr>
        <p:spPr>
          <a:xfrm rot="3011666">
            <a:off x="3176487" y="433603"/>
            <a:ext cx="199800" cy="513948"/>
          </a:xfrm>
          <a:custGeom>
            <a:avLst/>
            <a:gdLst/>
            <a:ahLst/>
            <a:cxnLst/>
            <a:rect l="l" t="t" r="r" b="b"/>
            <a:pathLst>
              <a:path w="232561" h="598221" extrusionOk="0">
                <a:moveTo>
                  <a:pt x="113282" y="495986"/>
                </a:moveTo>
                <a:cubicBezTo>
                  <a:pt x="77722" y="519481"/>
                  <a:pt x="56132" y="585521"/>
                  <a:pt x="22477" y="598221"/>
                </a:cubicBezTo>
                <a:cubicBezTo>
                  <a:pt x="-37848" y="484556"/>
                  <a:pt x="39622" y="335966"/>
                  <a:pt x="64388" y="215316"/>
                </a:cubicBezTo>
                <a:cubicBezTo>
                  <a:pt x="82802" y="153086"/>
                  <a:pt x="100582" y="90856"/>
                  <a:pt x="115822" y="27991"/>
                </a:cubicBezTo>
                <a:cubicBezTo>
                  <a:pt x="125982" y="-24714"/>
                  <a:pt x="192657" y="10846"/>
                  <a:pt x="223772" y="23546"/>
                </a:cubicBezTo>
                <a:cubicBezTo>
                  <a:pt x="247268" y="47041"/>
                  <a:pt x="216788" y="92761"/>
                  <a:pt x="211707" y="121971"/>
                </a:cubicBezTo>
                <a:cubicBezTo>
                  <a:pt x="177418" y="245161"/>
                  <a:pt x="139952" y="370891"/>
                  <a:pt x="113282" y="495986"/>
                </a:cubicBezTo>
                <a:close/>
                <a:moveTo>
                  <a:pt x="45338" y="459156"/>
                </a:moveTo>
                <a:cubicBezTo>
                  <a:pt x="74547" y="330886"/>
                  <a:pt x="116457" y="203886"/>
                  <a:pt x="145668" y="76886"/>
                </a:cubicBezTo>
                <a:cubicBezTo>
                  <a:pt x="109472" y="78156"/>
                  <a:pt x="92963" y="222301"/>
                  <a:pt x="77088" y="257861"/>
                </a:cubicBezTo>
                <a:cubicBezTo>
                  <a:pt x="76452" y="295961"/>
                  <a:pt x="252" y="454076"/>
                  <a:pt x="45972" y="458521"/>
                </a:cubicBezTo>
                <a:cubicBezTo>
                  <a:pt x="56768" y="469316"/>
                  <a:pt x="69468" y="475666"/>
                  <a:pt x="85977" y="474396"/>
                </a:cubicBezTo>
                <a:cubicBezTo>
                  <a:pt x="99313" y="448996"/>
                  <a:pt x="223772" y="55296"/>
                  <a:pt x="175513" y="85776"/>
                </a:cubicBezTo>
                <a:cubicBezTo>
                  <a:pt x="122807" y="140386"/>
                  <a:pt x="105027" y="464871"/>
                  <a:pt x="45338" y="459156"/>
                </a:cubicBezTo>
                <a:close/>
                <a:moveTo>
                  <a:pt x="202818" y="67361"/>
                </a:moveTo>
                <a:cubicBezTo>
                  <a:pt x="204722" y="55296"/>
                  <a:pt x="205357" y="47676"/>
                  <a:pt x="206627" y="40691"/>
                </a:cubicBezTo>
                <a:cubicBezTo>
                  <a:pt x="183768" y="22276"/>
                  <a:pt x="139318" y="7671"/>
                  <a:pt x="136777" y="48311"/>
                </a:cubicBezTo>
                <a:cubicBezTo>
                  <a:pt x="156463" y="61011"/>
                  <a:pt x="178052" y="61646"/>
                  <a:pt x="202818" y="67361"/>
                </a:cubicBezTo>
                <a:close/>
                <a:moveTo>
                  <a:pt x="28193" y="481381"/>
                </a:moveTo>
                <a:cubicBezTo>
                  <a:pt x="20572" y="551231"/>
                  <a:pt x="45338" y="558216"/>
                  <a:pt x="77088" y="497891"/>
                </a:cubicBezTo>
                <a:cubicBezTo>
                  <a:pt x="61847" y="488366"/>
                  <a:pt x="45972" y="487096"/>
                  <a:pt x="28193" y="48138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7" name="Google Shape;637;p12"/>
          <p:cNvSpPr/>
          <p:nvPr/>
        </p:nvSpPr>
        <p:spPr>
          <a:xfrm rot="2196195">
            <a:off x="6620200" y="37360"/>
            <a:ext cx="248001" cy="649145"/>
          </a:xfrm>
          <a:custGeom>
            <a:avLst/>
            <a:gdLst/>
            <a:ahLst/>
            <a:cxnLst/>
            <a:rect l="l" t="t" r="r" b="b"/>
            <a:pathLst>
              <a:path w="288538" h="755251" extrusionOk="0">
                <a:moveTo>
                  <a:pt x="159385" y="203835"/>
                </a:moveTo>
                <a:cubicBezTo>
                  <a:pt x="135890" y="116840"/>
                  <a:pt x="239395" y="74295"/>
                  <a:pt x="262890" y="0"/>
                </a:cubicBezTo>
                <a:cubicBezTo>
                  <a:pt x="320675" y="52070"/>
                  <a:pt x="269240" y="174625"/>
                  <a:pt x="222250" y="224155"/>
                </a:cubicBezTo>
                <a:cubicBezTo>
                  <a:pt x="234950" y="327660"/>
                  <a:pt x="174625" y="408305"/>
                  <a:pt x="143510" y="500380"/>
                </a:cubicBezTo>
                <a:cubicBezTo>
                  <a:pt x="127635" y="528955"/>
                  <a:pt x="31750" y="815975"/>
                  <a:pt x="0" y="743585"/>
                </a:cubicBezTo>
                <a:cubicBezTo>
                  <a:pt x="43180" y="565150"/>
                  <a:pt x="33020" y="346710"/>
                  <a:pt x="159385" y="203835"/>
                </a:cubicBezTo>
                <a:close/>
                <a:moveTo>
                  <a:pt x="43180" y="661035"/>
                </a:moveTo>
                <a:cubicBezTo>
                  <a:pt x="103505" y="576580"/>
                  <a:pt x="121920" y="466725"/>
                  <a:pt x="172085" y="375285"/>
                </a:cubicBezTo>
                <a:cubicBezTo>
                  <a:pt x="180340" y="353060"/>
                  <a:pt x="195580" y="327025"/>
                  <a:pt x="191135" y="303530"/>
                </a:cubicBezTo>
                <a:cubicBezTo>
                  <a:pt x="171450" y="297815"/>
                  <a:pt x="151765" y="292735"/>
                  <a:pt x="130810" y="287020"/>
                </a:cubicBezTo>
                <a:cubicBezTo>
                  <a:pt x="74295" y="403225"/>
                  <a:pt x="55880" y="534035"/>
                  <a:pt x="43180" y="661035"/>
                </a:cubicBezTo>
                <a:close/>
                <a:moveTo>
                  <a:pt x="261620" y="67945"/>
                </a:moveTo>
                <a:cubicBezTo>
                  <a:pt x="259715" y="67310"/>
                  <a:pt x="257175" y="66040"/>
                  <a:pt x="255270" y="65405"/>
                </a:cubicBezTo>
                <a:cubicBezTo>
                  <a:pt x="223520" y="100965"/>
                  <a:pt x="139700" y="176530"/>
                  <a:pt x="197485" y="217805"/>
                </a:cubicBezTo>
                <a:cubicBezTo>
                  <a:pt x="239395" y="175260"/>
                  <a:pt x="261620" y="126365"/>
                  <a:pt x="261620" y="67945"/>
                </a:cubicBezTo>
                <a:close/>
                <a:moveTo>
                  <a:pt x="194945" y="281305"/>
                </a:moveTo>
                <a:cubicBezTo>
                  <a:pt x="201295" y="267970"/>
                  <a:pt x="201930" y="255905"/>
                  <a:pt x="198120" y="244475"/>
                </a:cubicBezTo>
                <a:cubicBezTo>
                  <a:pt x="167640" y="227330"/>
                  <a:pt x="156210" y="233045"/>
                  <a:pt x="146685" y="267335"/>
                </a:cubicBezTo>
                <a:cubicBezTo>
                  <a:pt x="158750" y="282575"/>
                  <a:pt x="175260" y="283210"/>
                  <a:pt x="194945" y="2813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8" name="Google Shape;638;p12"/>
          <p:cNvSpPr/>
          <p:nvPr/>
        </p:nvSpPr>
        <p:spPr>
          <a:xfrm rot="9911830">
            <a:off x="5498424" y="4613124"/>
            <a:ext cx="338915" cy="323847"/>
          </a:xfrm>
          <a:custGeom>
            <a:avLst/>
            <a:gdLst/>
            <a:ahLst/>
            <a:cxnLst/>
            <a:rect l="l" t="t" r="r" b="b"/>
            <a:pathLst>
              <a:path w="393594" h="376095" extrusionOk="0">
                <a:moveTo>
                  <a:pt x="214418" y="305042"/>
                </a:moveTo>
                <a:cubicBezTo>
                  <a:pt x="268393" y="256783"/>
                  <a:pt x="326179" y="286627"/>
                  <a:pt x="373168" y="327902"/>
                </a:cubicBezTo>
                <a:cubicBezTo>
                  <a:pt x="334433" y="348222"/>
                  <a:pt x="287443" y="358383"/>
                  <a:pt x="242358" y="352667"/>
                </a:cubicBezTo>
                <a:cubicBezTo>
                  <a:pt x="242358" y="360922"/>
                  <a:pt x="242358" y="367908"/>
                  <a:pt x="242358" y="374892"/>
                </a:cubicBezTo>
                <a:cubicBezTo>
                  <a:pt x="208704" y="387592"/>
                  <a:pt x="190289" y="296152"/>
                  <a:pt x="189654" y="269483"/>
                </a:cubicBezTo>
                <a:cubicBezTo>
                  <a:pt x="-846" y="341237"/>
                  <a:pt x="-74507" y="101208"/>
                  <a:pt x="94404" y="17387"/>
                </a:cubicBezTo>
                <a:cubicBezTo>
                  <a:pt x="178858" y="4052"/>
                  <a:pt x="289983" y="-24523"/>
                  <a:pt x="357293" y="44058"/>
                </a:cubicBezTo>
                <a:cubicBezTo>
                  <a:pt x="419523" y="101208"/>
                  <a:pt x="399839" y="240272"/>
                  <a:pt x="312843" y="258687"/>
                </a:cubicBezTo>
                <a:cubicBezTo>
                  <a:pt x="260139" y="256147"/>
                  <a:pt x="199179" y="220587"/>
                  <a:pt x="214418" y="305042"/>
                </a:cubicBezTo>
                <a:close/>
                <a:moveTo>
                  <a:pt x="369993" y="131687"/>
                </a:moveTo>
                <a:cubicBezTo>
                  <a:pt x="377614" y="58662"/>
                  <a:pt x="298873" y="-2298"/>
                  <a:pt x="229658" y="22467"/>
                </a:cubicBezTo>
                <a:cubicBezTo>
                  <a:pt x="215054" y="28817"/>
                  <a:pt x="199179" y="30722"/>
                  <a:pt x="183304" y="23737"/>
                </a:cubicBezTo>
                <a:cubicBezTo>
                  <a:pt x="79164" y="3417"/>
                  <a:pt x="-14182" y="120258"/>
                  <a:pt x="37254" y="217412"/>
                </a:cubicBezTo>
                <a:cubicBezTo>
                  <a:pt x="86148" y="318377"/>
                  <a:pt x="176954" y="218047"/>
                  <a:pt x="249979" y="231383"/>
                </a:cubicBezTo>
                <a:cubicBezTo>
                  <a:pt x="321098" y="265037"/>
                  <a:pt x="372533" y="203442"/>
                  <a:pt x="369993" y="131687"/>
                </a:cubicBezTo>
                <a:close/>
                <a:moveTo>
                  <a:pt x="329354" y="320283"/>
                </a:moveTo>
                <a:cubicBezTo>
                  <a:pt x="316654" y="302502"/>
                  <a:pt x="260773" y="284087"/>
                  <a:pt x="255693" y="313297"/>
                </a:cubicBezTo>
                <a:cubicBezTo>
                  <a:pt x="266489" y="313297"/>
                  <a:pt x="288714" y="301233"/>
                  <a:pt x="289348" y="318377"/>
                </a:cubicBezTo>
                <a:cubicBezTo>
                  <a:pt x="289348" y="327902"/>
                  <a:pt x="272839" y="324092"/>
                  <a:pt x="275379" y="337427"/>
                </a:cubicBezTo>
                <a:cubicBezTo>
                  <a:pt x="293158" y="336158"/>
                  <a:pt x="310304" y="333617"/>
                  <a:pt x="329354" y="3202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9" name="Google Shape;639;p12"/>
          <p:cNvSpPr/>
          <p:nvPr/>
        </p:nvSpPr>
        <p:spPr>
          <a:xfrm>
            <a:off x="397765" y="122092"/>
            <a:ext cx="557022" cy="619824"/>
          </a:xfrm>
          <a:custGeom>
            <a:avLst/>
            <a:gdLst/>
            <a:ahLst/>
            <a:cxnLst/>
            <a:rect l="l" t="t" r="r" b="b"/>
            <a:pathLst>
              <a:path w="647700" h="720725" extrusionOk="0">
                <a:moveTo>
                  <a:pt x="513080" y="323850"/>
                </a:moveTo>
                <a:cubicBezTo>
                  <a:pt x="517525" y="130810"/>
                  <a:pt x="228600" y="72390"/>
                  <a:pt x="142240" y="236220"/>
                </a:cubicBezTo>
                <a:cubicBezTo>
                  <a:pt x="74930" y="348615"/>
                  <a:pt x="219075" y="481330"/>
                  <a:pt x="144145" y="591820"/>
                </a:cubicBezTo>
                <a:cubicBezTo>
                  <a:pt x="140970" y="600710"/>
                  <a:pt x="146685" y="608965"/>
                  <a:pt x="156210" y="609600"/>
                </a:cubicBezTo>
                <a:cubicBezTo>
                  <a:pt x="183515" y="603250"/>
                  <a:pt x="471170" y="659130"/>
                  <a:pt x="370205" y="597535"/>
                </a:cubicBezTo>
                <a:cubicBezTo>
                  <a:pt x="366395" y="480695"/>
                  <a:pt x="525780" y="439420"/>
                  <a:pt x="513080" y="323850"/>
                </a:cubicBezTo>
                <a:close/>
                <a:moveTo>
                  <a:pt x="249555" y="588010"/>
                </a:moveTo>
                <a:cubicBezTo>
                  <a:pt x="230505" y="510540"/>
                  <a:pt x="259080" y="430530"/>
                  <a:pt x="233680" y="354965"/>
                </a:cubicBezTo>
                <a:cubicBezTo>
                  <a:pt x="264795" y="384175"/>
                  <a:pt x="260985" y="381635"/>
                  <a:pt x="294640" y="368300"/>
                </a:cubicBezTo>
                <a:cubicBezTo>
                  <a:pt x="311785" y="385445"/>
                  <a:pt x="311785" y="385445"/>
                  <a:pt x="334010" y="392430"/>
                </a:cubicBezTo>
                <a:cubicBezTo>
                  <a:pt x="320675" y="454660"/>
                  <a:pt x="300355" y="514985"/>
                  <a:pt x="284480" y="576580"/>
                </a:cubicBezTo>
                <a:cubicBezTo>
                  <a:pt x="281305" y="594995"/>
                  <a:pt x="267335" y="597535"/>
                  <a:pt x="249555" y="588010"/>
                </a:cubicBezTo>
                <a:close/>
                <a:moveTo>
                  <a:pt x="340360" y="595630"/>
                </a:moveTo>
                <a:cubicBezTo>
                  <a:pt x="326390" y="598805"/>
                  <a:pt x="316865" y="598805"/>
                  <a:pt x="306070" y="589280"/>
                </a:cubicBezTo>
                <a:cubicBezTo>
                  <a:pt x="324485" y="520065"/>
                  <a:pt x="330200" y="430530"/>
                  <a:pt x="379730" y="377825"/>
                </a:cubicBezTo>
                <a:cubicBezTo>
                  <a:pt x="368300" y="346075"/>
                  <a:pt x="354965" y="335915"/>
                  <a:pt x="327025" y="359410"/>
                </a:cubicBezTo>
                <a:cubicBezTo>
                  <a:pt x="293370" y="341630"/>
                  <a:pt x="296545" y="333375"/>
                  <a:pt x="266700" y="354330"/>
                </a:cubicBezTo>
                <a:cubicBezTo>
                  <a:pt x="259715" y="342900"/>
                  <a:pt x="253365" y="331470"/>
                  <a:pt x="246380" y="320040"/>
                </a:cubicBezTo>
                <a:cubicBezTo>
                  <a:pt x="173355" y="307975"/>
                  <a:pt x="207010" y="382905"/>
                  <a:pt x="216535" y="386715"/>
                </a:cubicBezTo>
                <a:cubicBezTo>
                  <a:pt x="220345" y="452120"/>
                  <a:pt x="218440" y="519430"/>
                  <a:pt x="220980" y="584835"/>
                </a:cubicBezTo>
                <a:cubicBezTo>
                  <a:pt x="203200" y="588645"/>
                  <a:pt x="203200" y="589280"/>
                  <a:pt x="184785" y="581660"/>
                </a:cubicBezTo>
                <a:cubicBezTo>
                  <a:pt x="217170" y="478790"/>
                  <a:pt x="132080" y="381635"/>
                  <a:pt x="150495" y="281305"/>
                </a:cubicBezTo>
                <a:cubicBezTo>
                  <a:pt x="176530" y="188595"/>
                  <a:pt x="277495" y="156210"/>
                  <a:pt x="364490" y="170180"/>
                </a:cubicBezTo>
                <a:cubicBezTo>
                  <a:pt x="437515" y="178435"/>
                  <a:pt x="478155" y="247650"/>
                  <a:pt x="485140" y="314325"/>
                </a:cubicBezTo>
                <a:cubicBezTo>
                  <a:pt x="493395" y="430530"/>
                  <a:pt x="337820" y="475615"/>
                  <a:pt x="340360" y="595630"/>
                </a:cubicBezTo>
                <a:close/>
                <a:moveTo>
                  <a:pt x="325755" y="644525"/>
                </a:moveTo>
                <a:cubicBezTo>
                  <a:pt x="270510" y="646430"/>
                  <a:pt x="215900" y="626745"/>
                  <a:pt x="161925" y="631190"/>
                </a:cubicBezTo>
                <a:cubicBezTo>
                  <a:pt x="137795" y="666750"/>
                  <a:pt x="304165" y="661035"/>
                  <a:pt x="325120" y="671195"/>
                </a:cubicBezTo>
                <a:cubicBezTo>
                  <a:pt x="360680" y="675640"/>
                  <a:pt x="353695" y="645160"/>
                  <a:pt x="325755" y="644525"/>
                </a:cubicBezTo>
                <a:close/>
                <a:moveTo>
                  <a:pt x="176530" y="681990"/>
                </a:moveTo>
                <a:cubicBezTo>
                  <a:pt x="167005" y="729615"/>
                  <a:pt x="273050" y="708025"/>
                  <a:pt x="304165" y="720725"/>
                </a:cubicBezTo>
                <a:cubicBezTo>
                  <a:pt x="378460" y="691515"/>
                  <a:pt x="199390" y="686435"/>
                  <a:pt x="176530" y="681990"/>
                </a:cubicBezTo>
                <a:close/>
                <a:moveTo>
                  <a:pt x="555625" y="214630"/>
                </a:moveTo>
                <a:cubicBezTo>
                  <a:pt x="588010" y="198755"/>
                  <a:pt x="614045" y="179705"/>
                  <a:pt x="647700" y="162560"/>
                </a:cubicBezTo>
                <a:cubicBezTo>
                  <a:pt x="629285" y="140335"/>
                  <a:pt x="513080" y="196850"/>
                  <a:pt x="555625" y="214630"/>
                </a:cubicBezTo>
                <a:close/>
                <a:moveTo>
                  <a:pt x="0" y="465455"/>
                </a:moveTo>
                <a:cubicBezTo>
                  <a:pt x="14605" y="500380"/>
                  <a:pt x="64135" y="459105"/>
                  <a:pt x="78105" y="439420"/>
                </a:cubicBezTo>
                <a:cubicBezTo>
                  <a:pt x="49530" y="413385"/>
                  <a:pt x="29210" y="454660"/>
                  <a:pt x="0" y="465455"/>
                </a:cubicBezTo>
                <a:close/>
                <a:moveTo>
                  <a:pt x="30480" y="86360"/>
                </a:moveTo>
                <a:cubicBezTo>
                  <a:pt x="35560" y="98425"/>
                  <a:pt x="99060" y="177800"/>
                  <a:pt x="105410" y="149860"/>
                </a:cubicBezTo>
                <a:cubicBezTo>
                  <a:pt x="90170" y="130175"/>
                  <a:pt x="60325" y="67945"/>
                  <a:pt x="30480" y="86360"/>
                </a:cubicBezTo>
                <a:close/>
                <a:moveTo>
                  <a:pt x="351790" y="76200"/>
                </a:moveTo>
                <a:cubicBezTo>
                  <a:pt x="374015" y="69215"/>
                  <a:pt x="363220" y="30480"/>
                  <a:pt x="369570" y="11430"/>
                </a:cubicBezTo>
                <a:cubicBezTo>
                  <a:pt x="370205" y="5080"/>
                  <a:pt x="364490" y="0"/>
                  <a:pt x="357505" y="0"/>
                </a:cubicBezTo>
                <a:cubicBezTo>
                  <a:pt x="335915" y="635"/>
                  <a:pt x="345440" y="30480"/>
                  <a:pt x="342265" y="45085"/>
                </a:cubicBezTo>
                <a:cubicBezTo>
                  <a:pt x="342265" y="45085"/>
                  <a:pt x="342265" y="45085"/>
                  <a:pt x="342900" y="45085"/>
                </a:cubicBezTo>
                <a:cubicBezTo>
                  <a:pt x="342265" y="55245"/>
                  <a:pt x="336550" y="75565"/>
                  <a:pt x="351790" y="76200"/>
                </a:cubicBezTo>
                <a:close/>
                <a:moveTo>
                  <a:pt x="519430" y="487045"/>
                </a:moveTo>
                <a:cubicBezTo>
                  <a:pt x="540385" y="495935"/>
                  <a:pt x="566420" y="540385"/>
                  <a:pt x="589280" y="520700"/>
                </a:cubicBezTo>
                <a:cubicBezTo>
                  <a:pt x="585470" y="502920"/>
                  <a:pt x="500380" y="438785"/>
                  <a:pt x="519430" y="48704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0" name="Google Shape;640;p12"/>
          <p:cNvSpPr/>
          <p:nvPr/>
        </p:nvSpPr>
        <p:spPr>
          <a:xfrm>
            <a:off x="1635736" y="4515631"/>
            <a:ext cx="556337" cy="631409"/>
          </a:xfrm>
          <a:custGeom>
            <a:avLst/>
            <a:gdLst/>
            <a:ahLst/>
            <a:cxnLst/>
            <a:rect l="l" t="t" r="r" b="b"/>
            <a:pathLst>
              <a:path w="646904" h="734197" extrusionOk="0">
                <a:moveTo>
                  <a:pt x="624840" y="487872"/>
                </a:moveTo>
                <a:cubicBezTo>
                  <a:pt x="596265" y="353252"/>
                  <a:pt x="540386" y="227522"/>
                  <a:pt x="497840" y="97347"/>
                </a:cubicBezTo>
                <a:cubicBezTo>
                  <a:pt x="482600" y="59247"/>
                  <a:pt x="474345" y="-1078"/>
                  <a:pt x="420370" y="28132"/>
                </a:cubicBezTo>
                <a:cubicBezTo>
                  <a:pt x="389255" y="44007"/>
                  <a:pt x="387986" y="-11238"/>
                  <a:pt x="354330" y="2097"/>
                </a:cubicBezTo>
                <a:cubicBezTo>
                  <a:pt x="234315" y="31307"/>
                  <a:pt x="104775" y="90362"/>
                  <a:pt x="0" y="151322"/>
                </a:cubicBezTo>
                <a:cubicBezTo>
                  <a:pt x="163195" y="779972"/>
                  <a:pt x="226061" y="866332"/>
                  <a:pt x="21590" y="162117"/>
                </a:cubicBezTo>
                <a:cubicBezTo>
                  <a:pt x="130811" y="105602"/>
                  <a:pt x="241300" y="40832"/>
                  <a:pt x="364490" y="23687"/>
                </a:cubicBezTo>
                <a:cubicBezTo>
                  <a:pt x="395605" y="56707"/>
                  <a:pt x="396240" y="56072"/>
                  <a:pt x="402590" y="79567"/>
                </a:cubicBezTo>
                <a:cubicBezTo>
                  <a:pt x="463550" y="226252"/>
                  <a:pt x="509905" y="375477"/>
                  <a:pt x="556261" y="526607"/>
                </a:cubicBezTo>
                <a:cubicBezTo>
                  <a:pt x="426086" y="593917"/>
                  <a:pt x="282575" y="667577"/>
                  <a:pt x="134620" y="680912"/>
                </a:cubicBezTo>
                <a:cubicBezTo>
                  <a:pt x="128270" y="680912"/>
                  <a:pt x="125095" y="689167"/>
                  <a:pt x="130175" y="693612"/>
                </a:cubicBezTo>
                <a:cubicBezTo>
                  <a:pt x="151765" y="709487"/>
                  <a:pt x="182245" y="690437"/>
                  <a:pt x="204470" y="688532"/>
                </a:cubicBezTo>
                <a:cubicBezTo>
                  <a:pt x="226061" y="700597"/>
                  <a:pt x="211455" y="728537"/>
                  <a:pt x="238125" y="732982"/>
                </a:cubicBezTo>
                <a:cubicBezTo>
                  <a:pt x="331470" y="744412"/>
                  <a:pt x="414655" y="672022"/>
                  <a:pt x="503555" y="649162"/>
                </a:cubicBezTo>
                <a:cubicBezTo>
                  <a:pt x="545465" y="633922"/>
                  <a:pt x="589280" y="623762"/>
                  <a:pt x="627380" y="599632"/>
                </a:cubicBezTo>
                <a:cubicBezTo>
                  <a:pt x="671830" y="579312"/>
                  <a:pt x="626745" y="524067"/>
                  <a:pt x="624840" y="487872"/>
                </a:cubicBezTo>
                <a:close/>
                <a:moveTo>
                  <a:pt x="504825" y="628842"/>
                </a:moveTo>
                <a:cubicBezTo>
                  <a:pt x="418465" y="663132"/>
                  <a:pt x="337186" y="702502"/>
                  <a:pt x="245745" y="724092"/>
                </a:cubicBezTo>
                <a:cubicBezTo>
                  <a:pt x="241936" y="710122"/>
                  <a:pt x="238761" y="698057"/>
                  <a:pt x="234950" y="684087"/>
                </a:cubicBezTo>
                <a:cubicBezTo>
                  <a:pt x="339725" y="641542"/>
                  <a:pt x="449580" y="602172"/>
                  <a:pt x="553086" y="554547"/>
                </a:cubicBezTo>
                <a:cubicBezTo>
                  <a:pt x="556261" y="557087"/>
                  <a:pt x="591820" y="542482"/>
                  <a:pt x="588645" y="522797"/>
                </a:cubicBezTo>
                <a:cubicBezTo>
                  <a:pt x="537211" y="472632"/>
                  <a:pt x="544830" y="386907"/>
                  <a:pt x="516255" y="324677"/>
                </a:cubicBezTo>
                <a:cubicBezTo>
                  <a:pt x="488315" y="235142"/>
                  <a:pt x="447040" y="152592"/>
                  <a:pt x="418465" y="62422"/>
                </a:cubicBezTo>
                <a:cubicBezTo>
                  <a:pt x="469900" y="-53148"/>
                  <a:pt x="604520" y="513272"/>
                  <a:pt x="619761" y="552642"/>
                </a:cubicBezTo>
                <a:cubicBezTo>
                  <a:pt x="631825" y="607887"/>
                  <a:pt x="539750" y="607887"/>
                  <a:pt x="504825" y="628842"/>
                </a:cubicBezTo>
                <a:close/>
                <a:moveTo>
                  <a:pt x="180975" y="522162"/>
                </a:moveTo>
                <a:cubicBezTo>
                  <a:pt x="182880" y="565977"/>
                  <a:pt x="377825" y="458027"/>
                  <a:pt x="415925" y="453582"/>
                </a:cubicBezTo>
                <a:cubicBezTo>
                  <a:pt x="636270" y="342457"/>
                  <a:pt x="215265" y="507557"/>
                  <a:pt x="180975" y="522162"/>
                </a:cubicBezTo>
                <a:close/>
                <a:moveTo>
                  <a:pt x="90170" y="144972"/>
                </a:moveTo>
                <a:cubicBezTo>
                  <a:pt x="73661" y="159577"/>
                  <a:pt x="67945" y="299277"/>
                  <a:pt x="104140" y="277687"/>
                </a:cubicBezTo>
                <a:cubicBezTo>
                  <a:pt x="104775" y="271337"/>
                  <a:pt x="105411" y="264987"/>
                  <a:pt x="106045" y="258637"/>
                </a:cubicBezTo>
                <a:cubicBezTo>
                  <a:pt x="122555" y="253557"/>
                  <a:pt x="137795" y="248477"/>
                  <a:pt x="151765" y="244032"/>
                </a:cubicBezTo>
                <a:cubicBezTo>
                  <a:pt x="161290" y="252287"/>
                  <a:pt x="167640" y="270702"/>
                  <a:pt x="180975" y="258637"/>
                </a:cubicBezTo>
                <a:cubicBezTo>
                  <a:pt x="158115" y="219902"/>
                  <a:pt x="127000" y="169102"/>
                  <a:pt x="90170" y="144972"/>
                </a:cubicBezTo>
                <a:close/>
                <a:moveTo>
                  <a:pt x="137161" y="222442"/>
                </a:moveTo>
                <a:cubicBezTo>
                  <a:pt x="128905" y="233872"/>
                  <a:pt x="118745" y="235777"/>
                  <a:pt x="105411" y="233872"/>
                </a:cubicBezTo>
                <a:cubicBezTo>
                  <a:pt x="100965" y="218632"/>
                  <a:pt x="99061" y="204662"/>
                  <a:pt x="104140" y="188152"/>
                </a:cubicBezTo>
                <a:cubicBezTo>
                  <a:pt x="121286" y="195137"/>
                  <a:pt x="127636" y="209742"/>
                  <a:pt x="137161" y="222442"/>
                </a:cubicBezTo>
                <a:close/>
                <a:moveTo>
                  <a:pt x="400050" y="245937"/>
                </a:moveTo>
                <a:cubicBezTo>
                  <a:pt x="407670" y="200852"/>
                  <a:pt x="140336" y="324677"/>
                  <a:pt x="111761" y="337377"/>
                </a:cubicBezTo>
                <a:cubicBezTo>
                  <a:pt x="191136" y="350712"/>
                  <a:pt x="314325" y="265622"/>
                  <a:pt x="400050" y="245937"/>
                </a:cubicBezTo>
                <a:close/>
                <a:moveTo>
                  <a:pt x="462915" y="478347"/>
                </a:moveTo>
                <a:cubicBezTo>
                  <a:pt x="382905" y="475807"/>
                  <a:pt x="304165" y="539942"/>
                  <a:pt x="224155" y="558357"/>
                </a:cubicBezTo>
                <a:cubicBezTo>
                  <a:pt x="88900" y="640907"/>
                  <a:pt x="455930" y="496127"/>
                  <a:pt x="462915" y="478347"/>
                </a:cubicBezTo>
                <a:close/>
                <a:moveTo>
                  <a:pt x="168275" y="373572"/>
                </a:moveTo>
                <a:cubicBezTo>
                  <a:pt x="155575" y="376747"/>
                  <a:pt x="143511" y="387542"/>
                  <a:pt x="154940" y="399607"/>
                </a:cubicBezTo>
                <a:cubicBezTo>
                  <a:pt x="441325" y="299277"/>
                  <a:pt x="540386" y="220537"/>
                  <a:pt x="168275" y="373572"/>
                </a:cubicBezTo>
                <a:close/>
                <a:moveTo>
                  <a:pt x="262890" y="426912"/>
                </a:moveTo>
                <a:cubicBezTo>
                  <a:pt x="226695" y="428817"/>
                  <a:pt x="195580" y="449772"/>
                  <a:pt x="158750" y="459297"/>
                </a:cubicBezTo>
                <a:cubicBezTo>
                  <a:pt x="159386" y="473902"/>
                  <a:pt x="169545" y="479617"/>
                  <a:pt x="182245" y="473902"/>
                </a:cubicBezTo>
                <a:cubicBezTo>
                  <a:pt x="198120" y="463742"/>
                  <a:pt x="290830" y="451042"/>
                  <a:pt x="262890" y="426912"/>
                </a:cubicBezTo>
                <a:close/>
                <a:moveTo>
                  <a:pt x="179070" y="182437"/>
                </a:moveTo>
                <a:cubicBezTo>
                  <a:pt x="177165" y="163387"/>
                  <a:pt x="179705" y="157672"/>
                  <a:pt x="190500" y="141797"/>
                </a:cubicBezTo>
                <a:cubicBezTo>
                  <a:pt x="161290" y="150687"/>
                  <a:pt x="162561" y="113857"/>
                  <a:pt x="143511" y="124017"/>
                </a:cubicBezTo>
                <a:cubicBezTo>
                  <a:pt x="144145" y="146877"/>
                  <a:pt x="144145" y="146877"/>
                  <a:pt x="137161" y="163387"/>
                </a:cubicBezTo>
                <a:cubicBezTo>
                  <a:pt x="150495" y="169102"/>
                  <a:pt x="163195" y="175452"/>
                  <a:pt x="179070" y="182437"/>
                </a:cubicBezTo>
                <a:close/>
                <a:moveTo>
                  <a:pt x="372111" y="153227"/>
                </a:moveTo>
                <a:cubicBezTo>
                  <a:pt x="307340" y="148147"/>
                  <a:pt x="240665" y="219902"/>
                  <a:pt x="346711" y="174817"/>
                </a:cubicBezTo>
                <a:cubicBezTo>
                  <a:pt x="358775" y="169737"/>
                  <a:pt x="368936" y="169737"/>
                  <a:pt x="372111" y="153227"/>
                </a:cubicBezTo>
                <a:close/>
                <a:moveTo>
                  <a:pt x="304800" y="228792"/>
                </a:moveTo>
                <a:cubicBezTo>
                  <a:pt x="324486" y="222442"/>
                  <a:pt x="358775" y="224347"/>
                  <a:pt x="360045" y="197042"/>
                </a:cubicBezTo>
                <a:cubicBezTo>
                  <a:pt x="343536" y="202757"/>
                  <a:pt x="276861" y="207837"/>
                  <a:pt x="304800" y="2287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1" name="Google Shape;641;p12"/>
          <p:cNvSpPr/>
          <p:nvPr/>
        </p:nvSpPr>
        <p:spPr>
          <a:xfrm rot="-982808">
            <a:off x="7867083" y="4603094"/>
            <a:ext cx="701993" cy="567693"/>
          </a:xfrm>
          <a:custGeom>
            <a:avLst/>
            <a:gdLst/>
            <a:ahLst/>
            <a:cxnLst/>
            <a:rect l="l" t="t" r="r" b="b"/>
            <a:pathLst>
              <a:path w="816364" h="660184" extrusionOk="0">
                <a:moveTo>
                  <a:pt x="816263" y="506476"/>
                </a:moveTo>
                <a:cubicBezTo>
                  <a:pt x="711488" y="-86613"/>
                  <a:pt x="921672" y="-14858"/>
                  <a:pt x="306357" y="27051"/>
                </a:cubicBezTo>
                <a:cubicBezTo>
                  <a:pt x="279052" y="-13588"/>
                  <a:pt x="225077" y="19432"/>
                  <a:pt x="186342" y="20701"/>
                </a:cubicBezTo>
                <a:cubicBezTo>
                  <a:pt x="182532" y="28957"/>
                  <a:pt x="179357" y="35942"/>
                  <a:pt x="174912" y="45467"/>
                </a:cubicBezTo>
                <a:cubicBezTo>
                  <a:pt x="147607" y="9907"/>
                  <a:pt x="110142" y="29592"/>
                  <a:pt x="73312" y="35307"/>
                </a:cubicBezTo>
                <a:cubicBezTo>
                  <a:pt x="70137" y="42292"/>
                  <a:pt x="67597" y="48007"/>
                  <a:pt x="65057" y="54357"/>
                </a:cubicBezTo>
                <a:cubicBezTo>
                  <a:pt x="7272" y="56897"/>
                  <a:pt x="-8603" y="109601"/>
                  <a:pt x="4097" y="159132"/>
                </a:cubicBezTo>
                <a:cubicBezTo>
                  <a:pt x="10447" y="316612"/>
                  <a:pt x="42832" y="472822"/>
                  <a:pt x="51722" y="630301"/>
                </a:cubicBezTo>
                <a:cubicBezTo>
                  <a:pt x="86647" y="676657"/>
                  <a:pt x="126652" y="659512"/>
                  <a:pt x="171737" y="642367"/>
                </a:cubicBezTo>
                <a:cubicBezTo>
                  <a:pt x="243492" y="636017"/>
                  <a:pt x="313977" y="620142"/>
                  <a:pt x="385732" y="615062"/>
                </a:cubicBezTo>
                <a:cubicBezTo>
                  <a:pt x="477172" y="610617"/>
                  <a:pt x="567342" y="594742"/>
                  <a:pt x="657513" y="588392"/>
                </a:cubicBezTo>
                <a:cubicBezTo>
                  <a:pt x="715933" y="571247"/>
                  <a:pt x="820072" y="597282"/>
                  <a:pt x="816263" y="506476"/>
                </a:cubicBezTo>
                <a:close/>
                <a:moveTo>
                  <a:pt x="761652" y="549022"/>
                </a:moveTo>
                <a:cubicBezTo>
                  <a:pt x="573692" y="583947"/>
                  <a:pt x="382557" y="591567"/>
                  <a:pt x="193962" y="618872"/>
                </a:cubicBezTo>
                <a:cubicBezTo>
                  <a:pt x="156497" y="613792"/>
                  <a:pt x="82202" y="665226"/>
                  <a:pt x="73312" y="606172"/>
                </a:cubicBezTo>
                <a:cubicBezTo>
                  <a:pt x="59977" y="492507"/>
                  <a:pt x="45372" y="378842"/>
                  <a:pt x="32037" y="265176"/>
                </a:cubicBezTo>
                <a:cubicBezTo>
                  <a:pt x="36482" y="210567"/>
                  <a:pt x="-8603" y="112142"/>
                  <a:pt x="52357" y="82297"/>
                </a:cubicBezTo>
                <a:cubicBezTo>
                  <a:pt x="189517" y="63247"/>
                  <a:pt x="327312" y="41022"/>
                  <a:pt x="466377" y="38482"/>
                </a:cubicBezTo>
                <a:cubicBezTo>
                  <a:pt x="769272" y="14351"/>
                  <a:pt x="740697" y="-41528"/>
                  <a:pt x="764192" y="281687"/>
                </a:cubicBezTo>
                <a:cubicBezTo>
                  <a:pt x="755302" y="281051"/>
                  <a:pt x="757842" y="274067"/>
                  <a:pt x="755302" y="270257"/>
                </a:cubicBezTo>
                <a:cubicBezTo>
                  <a:pt x="741967" y="249301"/>
                  <a:pt x="721647" y="263272"/>
                  <a:pt x="709583" y="277242"/>
                </a:cubicBezTo>
                <a:cubicBezTo>
                  <a:pt x="686088" y="242317"/>
                  <a:pt x="697517" y="60707"/>
                  <a:pt x="653702" y="63882"/>
                </a:cubicBezTo>
                <a:cubicBezTo>
                  <a:pt x="461297" y="91187"/>
                  <a:pt x="268257" y="108967"/>
                  <a:pt x="75217" y="126747"/>
                </a:cubicBezTo>
                <a:cubicBezTo>
                  <a:pt x="87917" y="245492"/>
                  <a:pt x="110777" y="356617"/>
                  <a:pt x="119667" y="474726"/>
                </a:cubicBezTo>
                <a:cubicBezTo>
                  <a:pt x="127287" y="501397"/>
                  <a:pt x="109507" y="568072"/>
                  <a:pt x="150782" y="565532"/>
                </a:cubicBezTo>
                <a:cubicBezTo>
                  <a:pt x="333027" y="540767"/>
                  <a:pt x="519717" y="557276"/>
                  <a:pt x="700058" y="507112"/>
                </a:cubicBezTo>
                <a:cubicBezTo>
                  <a:pt x="759747" y="495047"/>
                  <a:pt x="701327" y="358522"/>
                  <a:pt x="705138" y="312167"/>
                </a:cubicBezTo>
                <a:cubicBezTo>
                  <a:pt x="729267" y="306451"/>
                  <a:pt x="721647" y="345187"/>
                  <a:pt x="761652" y="308357"/>
                </a:cubicBezTo>
                <a:cubicBezTo>
                  <a:pt x="775622" y="349632"/>
                  <a:pt x="820072" y="536957"/>
                  <a:pt x="761652" y="549022"/>
                </a:cubicBezTo>
                <a:close/>
                <a:moveTo>
                  <a:pt x="700692" y="478537"/>
                </a:moveTo>
                <a:cubicBezTo>
                  <a:pt x="522892" y="538862"/>
                  <a:pt x="337472" y="526162"/>
                  <a:pt x="152687" y="542037"/>
                </a:cubicBezTo>
                <a:cubicBezTo>
                  <a:pt x="130462" y="412497"/>
                  <a:pt x="112682" y="276607"/>
                  <a:pt x="102522" y="144526"/>
                </a:cubicBezTo>
                <a:cubicBezTo>
                  <a:pt x="282227" y="127382"/>
                  <a:pt x="467012" y="96901"/>
                  <a:pt x="647988" y="93726"/>
                </a:cubicBezTo>
                <a:cubicBezTo>
                  <a:pt x="682913" y="218187"/>
                  <a:pt x="694342" y="348997"/>
                  <a:pt x="700692" y="478537"/>
                </a:cubicBezTo>
                <a:close/>
                <a:moveTo>
                  <a:pt x="502572" y="293751"/>
                </a:moveTo>
                <a:cubicBezTo>
                  <a:pt x="436532" y="277876"/>
                  <a:pt x="374937" y="230251"/>
                  <a:pt x="307627" y="228982"/>
                </a:cubicBezTo>
                <a:cubicBezTo>
                  <a:pt x="338107" y="506476"/>
                  <a:pt x="291752" y="420117"/>
                  <a:pt x="515907" y="325501"/>
                </a:cubicBezTo>
                <a:cubicBezTo>
                  <a:pt x="562263" y="307722"/>
                  <a:pt x="538132" y="292482"/>
                  <a:pt x="502572" y="293751"/>
                </a:cubicBezTo>
                <a:close/>
                <a:moveTo>
                  <a:pt x="352077" y="378207"/>
                </a:moveTo>
                <a:cubicBezTo>
                  <a:pt x="345727" y="360426"/>
                  <a:pt x="329217" y="301372"/>
                  <a:pt x="334297" y="258192"/>
                </a:cubicBezTo>
                <a:cubicBezTo>
                  <a:pt x="382557" y="262637"/>
                  <a:pt x="445422" y="296292"/>
                  <a:pt x="497492" y="306451"/>
                </a:cubicBezTo>
                <a:cubicBezTo>
                  <a:pt x="467012" y="341376"/>
                  <a:pt x="396527" y="363601"/>
                  <a:pt x="352077" y="37820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2" name="Google Shape;642;p12"/>
          <p:cNvSpPr/>
          <p:nvPr/>
        </p:nvSpPr>
        <p:spPr>
          <a:xfrm rot="1185294">
            <a:off x="4798350" y="4216901"/>
            <a:ext cx="616477" cy="671778"/>
          </a:xfrm>
          <a:custGeom>
            <a:avLst/>
            <a:gdLst/>
            <a:ahLst/>
            <a:cxnLst/>
            <a:rect l="l" t="t" r="r" b="b"/>
            <a:pathLst>
              <a:path w="718509" h="782962" extrusionOk="0">
                <a:moveTo>
                  <a:pt x="707390" y="178442"/>
                </a:moveTo>
                <a:cubicBezTo>
                  <a:pt x="705485" y="163837"/>
                  <a:pt x="700405" y="154947"/>
                  <a:pt x="683895" y="153042"/>
                </a:cubicBezTo>
                <a:cubicBezTo>
                  <a:pt x="685800" y="135897"/>
                  <a:pt x="673100" y="127642"/>
                  <a:pt x="665480" y="114942"/>
                </a:cubicBezTo>
                <a:cubicBezTo>
                  <a:pt x="664845" y="85097"/>
                  <a:pt x="638810" y="88907"/>
                  <a:pt x="618490" y="95257"/>
                </a:cubicBezTo>
                <a:cubicBezTo>
                  <a:pt x="595630" y="74302"/>
                  <a:pt x="582295" y="68587"/>
                  <a:pt x="555625" y="88272"/>
                </a:cubicBezTo>
                <a:cubicBezTo>
                  <a:pt x="523875" y="100972"/>
                  <a:pt x="523240" y="30487"/>
                  <a:pt x="488315" y="60332"/>
                </a:cubicBezTo>
                <a:cubicBezTo>
                  <a:pt x="445135" y="96527"/>
                  <a:pt x="462915" y="-3803"/>
                  <a:pt x="385445" y="42552"/>
                </a:cubicBezTo>
                <a:cubicBezTo>
                  <a:pt x="359410" y="-34918"/>
                  <a:pt x="319405" y="13977"/>
                  <a:pt x="274320" y="29852"/>
                </a:cubicBezTo>
                <a:cubicBezTo>
                  <a:pt x="182245" y="239402"/>
                  <a:pt x="65405" y="447047"/>
                  <a:pt x="0" y="662312"/>
                </a:cubicBezTo>
                <a:cubicBezTo>
                  <a:pt x="161925" y="678822"/>
                  <a:pt x="313055" y="747402"/>
                  <a:pt x="471170" y="782962"/>
                </a:cubicBezTo>
                <a:cubicBezTo>
                  <a:pt x="532130" y="658502"/>
                  <a:pt x="575310" y="535947"/>
                  <a:pt x="636905" y="413392"/>
                </a:cubicBezTo>
                <a:cubicBezTo>
                  <a:pt x="664210" y="349892"/>
                  <a:pt x="688975" y="285757"/>
                  <a:pt x="714375" y="221622"/>
                </a:cubicBezTo>
                <a:cubicBezTo>
                  <a:pt x="718185" y="205747"/>
                  <a:pt x="723900" y="190507"/>
                  <a:pt x="707390" y="178442"/>
                </a:cubicBezTo>
                <a:close/>
                <a:moveTo>
                  <a:pt x="655955" y="152407"/>
                </a:moveTo>
                <a:cubicBezTo>
                  <a:pt x="652780" y="161297"/>
                  <a:pt x="650240" y="170187"/>
                  <a:pt x="646430" y="180347"/>
                </a:cubicBezTo>
                <a:cubicBezTo>
                  <a:pt x="604520" y="162567"/>
                  <a:pt x="608330" y="116847"/>
                  <a:pt x="655955" y="152407"/>
                </a:cubicBezTo>
                <a:close/>
                <a:moveTo>
                  <a:pt x="561975" y="127642"/>
                </a:moveTo>
                <a:cubicBezTo>
                  <a:pt x="572770" y="118117"/>
                  <a:pt x="577850" y="125737"/>
                  <a:pt x="590550" y="133992"/>
                </a:cubicBezTo>
                <a:cubicBezTo>
                  <a:pt x="576580" y="138437"/>
                  <a:pt x="558800" y="146057"/>
                  <a:pt x="561975" y="127642"/>
                </a:cubicBezTo>
                <a:close/>
                <a:moveTo>
                  <a:pt x="353695" y="33027"/>
                </a:moveTo>
                <a:cubicBezTo>
                  <a:pt x="351155" y="47632"/>
                  <a:pt x="334010" y="34297"/>
                  <a:pt x="323215" y="31757"/>
                </a:cubicBezTo>
                <a:cubicBezTo>
                  <a:pt x="334010" y="17152"/>
                  <a:pt x="350520" y="17787"/>
                  <a:pt x="353695" y="33027"/>
                </a:cubicBezTo>
                <a:close/>
                <a:moveTo>
                  <a:pt x="43180" y="618497"/>
                </a:moveTo>
                <a:cubicBezTo>
                  <a:pt x="46990" y="609607"/>
                  <a:pt x="54610" y="612147"/>
                  <a:pt x="59055" y="613417"/>
                </a:cubicBezTo>
                <a:cubicBezTo>
                  <a:pt x="99060" y="635642"/>
                  <a:pt x="160020" y="625482"/>
                  <a:pt x="189865" y="659137"/>
                </a:cubicBezTo>
                <a:cubicBezTo>
                  <a:pt x="140970" y="652152"/>
                  <a:pt x="87630" y="638817"/>
                  <a:pt x="43180" y="618497"/>
                </a:cubicBezTo>
                <a:close/>
                <a:moveTo>
                  <a:pt x="201295" y="663582"/>
                </a:moveTo>
                <a:cubicBezTo>
                  <a:pt x="198755" y="662312"/>
                  <a:pt x="196215" y="661677"/>
                  <a:pt x="193675" y="660407"/>
                </a:cubicBezTo>
                <a:cubicBezTo>
                  <a:pt x="196215" y="660407"/>
                  <a:pt x="199390" y="659772"/>
                  <a:pt x="201930" y="659772"/>
                </a:cubicBezTo>
                <a:cubicBezTo>
                  <a:pt x="201295" y="661042"/>
                  <a:pt x="201295" y="662312"/>
                  <a:pt x="201295" y="663582"/>
                </a:cubicBezTo>
                <a:close/>
                <a:moveTo>
                  <a:pt x="228600" y="667392"/>
                </a:moveTo>
                <a:cubicBezTo>
                  <a:pt x="246380" y="662312"/>
                  <a:pt x="262255" y="666122"/>
                  <a:pt x="276860" y="680727"/>
                </a:cubicBezTo>
                <a:cubicBezTo>
                  <a:pt x="256540" y="687077"/>
                  <a:pt x="242570" y="678822"/>
                  <a:pt x="228600" y="667392"/>
                </a:cubicBezTo>
                <a:close/>
                <a:moveTo>
                  <a:pt x="434975" y="704222"/>
                </a:moveTo>
                <a:cubicBezTo>
                  <a:pt x="306070" y="664852"/>
                  <a:pt x="177800" y="628657"/>
                  <a:pt x="47625" y="588652"/>
                </a:cubicBezTo>
                <a:cubicBezTo>
                  <a:pt x="114935" y="409582"/>
                  <a:pt x="198120" y="233052"/>
                  <a:pt x="284480" y="61602"/>
                </a:cubicBezTo>
                <a:cubicBezTo>
                  <a:pt x="314960" y="97162"/>
                  <a:pt x="369570" y="94622"/>
                  <a:pt x="323215" y="62872"/>
                </a:cubicBezTo>
                <a:cubicBezTo>
                  <a:pt x="340995" y="59697"/>
                  <a:pt x="354330" y="64777"/>
                  <a:pt x="369570" y="70492"/>
                </a:cubicBezTo>
                <a:cubicBezTo>
                  <a:pt x="377825" y="143517"/>
                  <a:pt x="474980" y="111132"/>
                  <a:pt x="398145" y="86367"/>
                </a:cubicBezTo>
                <a:cubicBezTo>
                  <a:pt x="411480" y="67952"/>
                  <a:pt x="439420" y="83827"/>
                  <a:pt x="457200" y="89542"/>
                </a:cubicBezTo>
                <a:cubicBezTo>
                  <a:pt x="461010" y="179712"/>
                  <a:pt x="532130" y="156852"/>
                  <a:pt x="506095" y="131452"/>
                </a:cubicBezTo>
                <a:cubicBezTo>
                  <a:pt x="485140" y="128912"/>
                  <a:pt x="480695" y="129547"/>
                  <a:pt x="483870" y="104147"/>
                </a:cubicBezTo>
                <a:cubicBezTo>
                  <a:pt x="501650" y="101607"/>
                  <a:pt x="518795" y="107957"/>
                  <a:pt x="536575" y="110497"/>
                </a:cubicBezTo>
                <a:cubicBezTo>
                  <a:pt x="542290" y="147327"/>
                  <a:pt x="556260" y="169552"/>
                  <a:pt x="595630" y="161932"/>
                </a:cubicBezTo>
                <a:cubicBezTo>
                  <a:pt x="610235" y="174632"/>
                  <a:pt x="624205" y="186697"/>
                  <a:pt x="638810" y="199397"/>
                </a:cubicBezTo>
                <a:cubicBezTo>
                  <a:pt x="590550" y="376562"/>
                  <a:pt x="498475" y="533407"/>
                  <a:pt x="434975" y="704222"/>
                </a:cubicBezTo>
                <a:close/>
                <a:moveTo>
                  <a:pt x="560705" y="508642"/>
                </a:moveTo>
                <a:cubicBezTo>
                  <a:pt x="560705" y="508642"/>
                  <a:pt x="560705" y="508007"/>
                  <a:pt x="560705" y="508642"/>
                </a:cubicBezTo>
                <a:cubicBezTo>
                  <a:pt x="561340" y="509277"/>
                  <a:pt x="561975" y="509912"/>
                  <a:pt x="562610" y="509912"/>
                </a:cubicBezTo>
                <a:cubicBezTo>
                  <a:pt x="561975" y="509277"/>
                  <a:pt x="561340" y="509277"/>
                  <a:pt x="560705" y="508642"/>
                </a:cubicBezTo>
                <a:close/>
                <a:moveTo>
                  <a:pt x="602615" y="438792"/>
                </a:moveTo>
                <a:cubicBezTo>
                  <a:pt x="588010" y="457842"/>
                  <a:pt x="586740" y="504832"/>
                  <a:pt x="561340" y="508007"/>
                </a:cubicBezTo>
                <a:cubicBezTo>
                  <a:pt x="607695" y="405772"/>
                  <a:pt x="632460" y="297822"/>
                  <a:pt x="690245" y="201302"/>
                </a:cubicBezTo>
                <a:cubicBezTo>
                  <a:pt x="678180" y="284487"/>
                  <a:pt x="633730" y="360052"/>
                  <a:pt x="602615" y="438792"/>
                </a:cubicBezTo>
                <a:close/>
                <a:moveTo>
                  <a:pt x="313690" y="335287"/>
                </a:moveTo>
                <a:cubicBezTo>
                  <a:pt x="297815" y="333382"/>
                  <a:pt x="197485" y="287027"/>
                  <a:pt x="229870" y="330842"/>
                </a:cubicBezTo>
                <a:cubicBezTo>
                  <a:pt x="312420" y="365767"/>
                  <a:pt x="409575" y="363862"/>
                  <a:pt x="485775" y="412757"/>
                </a:cubicBezTo>
                <a:cubicBezTo>
                  <a:pt x="496570" y="419107"/>
                  <a:pt x="505460" y="426092"/>
                  <a:pt x="517525" y="415297"/>
                </a:cubicBezTo>
                <a:cubicBezTo>
                  <a:pt x="468630" y="357512"/>
                  <a:pt x="381000" y="360052"/>
                  <a:pt x="313690" y="335287"/>
                </a:cubicBezTo>
                <a:close/>
                <a:moveTo>
                  <a:pt x="247650" y="245752"/>
                </a:moveTo>
                <a:cubicBezTo>
                  <a:pt x="237490" y="288932"/>
                  <a:pt x="370205" y="285757"/>
                  <a:pt x="402590" y="304172"/>
                </a:cubicBezTo>
                <a:cubicBezTo>
                  <a:pt x="441325" y="314332"/>
                  <a:pt x="480060" y="325762"/>
                  <a:pt x="514985" y="346717"/>
                </a:cubicBezTo>
                <a:cubicBezTo>
                  <a:pt x="520065" y="349892"/>
                  <a:pt x="526415" y="350527"/>
                  <a:pt x="528955" y="344812"/>
                </a:cubicBezTo>
                <a:cubicBezTo>
                  <a:pt x="528955" y="296552"/>
                  <a:pt x="299720" y="266072"/>
                  <a:pt x="247650" y="245752"/>
                </a:cubicBezTo>
                <a:close/>
                <a:moveTo>
                  <a:pt x="190500" y="440062"/>
                </a:moveTo>
                <a:cubicBezTo>
                  <a:pt x="114300" y="454032"/>
                  <a:pt x="260350" y="477527"/>
                  <a:pt x="276860" y="483242"/>
                </a:cubicBezTo>
                <a:cubicBezTo>
                  <a:pt x="335915" y="490862"/>
                  <a:pt x="387350" y="520072"/>
                  <a:pt x="443230" y="535947"/>
                </a:cubicBezTo>
                <a:cubicBezTo>
                  <a:pt x="503555" y="508642"/>
                  <a:pt x="214630" y="446412"/>
                  <a:pt x="190500" y="440062"/>
                </a:cubicBezTo>
                <a:close/>
                <a:moveTo>
                  <a:pt x="268605" y="189237"/>
                </a:moveTo>
                <a:cubicBezTo>
                  <a:pt x="246380" y="228607"/>
                  <a:pt x="356870" y="221622"/>
                  <a:pt x="381000" y="234322"/>
                </a:cubicBezTo>
                <a:cubicBezTo>
                  <a:pt x="434340" y="241307"/>
                  <a:pt x="481330" y="267977"/>
                  <a:pt x="532130" y="281312"/>
                </a:cubicBezTo>
                <a:cubicBezTo>
                  <a:pt x="610870" y="260992"/>
                  <a:pt x="292735" y="193047"/>
                  <a:pt x="268605" y="189237"/>
                </a:cubicBezTo>
                <a:close/>
                <a:moveTo>
                  <a:pt x="529590" y="191777"/>
                </a:moveTo>
                <a:cubicBezTo>
                  <a:pt x="450215" y="181617"/>
                  <a:pt x="375920" y="153042"/>
                  <a:pt x="297815" y="136532"/>
                </a:cubicBezTo>
                <a:cubicBezTo>
                  <a:pt x="245745" y="161932"/>
                  <a:pt x="375920" y="169552"/>
                  <a:pt x="391795" y="180982"/>
                </a:cubicBezTo>
                <a:cubicBezTo>
                  <a:pt x="440055" y="196222"/>
                  <a:pt x="493395" y="197492"/>
                  <a:pt x="538480" y="220352"/>
                </a:cubicBezTo>
                <a:cubicBezTo>
                  <a:pt x="547370" y="224797"/>
                  <a:pt x="560070" y="217177"/>
                  <a:pt x="560070" y="205747"/>
                </a:cubicBezTo>
                <a:cubicBezTo>
                  <a:pt x="554990" y="193682"/>
                  <a:pt x="541020" y="193682"/>
                  <a:pt x="529590" y="191777"/>
                </a:cubicBezTo>
                <a:close/>
                <a:moveTo>
                  <a:pt x="210185" y="381642"/>
                </a:moveTo>
                <a:cubicBezTo>
                  <a:pt x="205105" y="407677"/>
                  <a:pt x="219710" y="401327"/>
                  <a:pt x="234950" y="405137"/>
                </a:cubicBezTo>
                <a:cubicBezTo>
                  <a:pt x="308610" y="414027"/>
                  <a:pt x="380365" y="435617"/>
                  <a:pt x="449580" y="460382"/>
                </a:cubicBezTo>
                <a:cubicBezTo>
                  <a:pt x="534670" y="436887"/>
                  <a:pt x="233680" y="381007"/>
                  <a:pt x="210185" y="381642"/>
                </a:cubicBezTo>
                <a:close/>
                <a:moveTo>
                  <a:pt x="158115" y="502292"/>
                </a:moveTo>
                <a:cubicBezTo>
                  <a:pt x="135890" y="498482"/>
                  <a:pt x="132080" y="519437"/>
                  <a:pt x="150495" y="523247"/>
                </a:cubicBezTo>
                <a:cubicBezTo>
                  <a:pt x="202565" y="528327"/>
                  <a:pt x="250190" y="551187"/>
                  <a:pt x="300355" y="561982"/>
                </a:cubicBezTo>
                <a:cubicBezTo>
                  <a:pt x="330200" y="530867"/>
                  <a:pt x="177165" y="511182"/>
                  <a:pt x="158115" y="5022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3" name="Google Shape;643;p12"/>
          <p:cNvSpPr/>
          <p:nvPr/>
        </p:nvSpPr>
        <p:spPr>
          <a:xfrm>
            <a:off x="954787" y="598452"/>
            <a:ext cx="579203" cy="652168"/>
          </a:xfrm>
          <a:custGeom>
            <a:avLst/>
            <a:gdLst/>
            <a:ahLst/>
            <a:cxnLst/>
            <a:rect l="l" t="t" r="r" b="b"/>
            <a:pathLst>
              <a:path w="673492" h="758335" extrusionOk="0">
                <a:moveTo>
                  <a:pt x="673374" y="561486"/>
                </a:moveTo>
                <a:cubicBezTo>
                  <a:pt x="620034" y="462426"/>
                  <a:pt x="597174" y="341776"/>
                  <a:pt x="553359" y="235731"/>
                </a:cubicBezTo>
                <a:cubicBezTo>
                  <a:pt x="527959" y="165881"/>
                  <a:pt x="499384" y="97301"/>
                  <a:pt x="477794" y="26181"/>
                </a:cubicBezTo>
                <a:cubicBezTo>
                  <a:pt x="475254" y="15386"/>
                  <a:pt x="467634" y="-1759"/>
                  <a:pt x="454934" y="146"/>
                </a:cubicBezTo>
                <a:cubicBezTo>
                  <a:pt x="404769" y="24276"/>
                  <a:pt x="-2266" y="86506"/>
                  <a:pt x="34564" y="136036"/>
                </a:cubicBezTo>
                <a:cubicBezTo>
                  <a:pt x="28849" y="139846"/>
                  <a:pt x="23769" y="143656"/>
                  <a:pt x="17419" y="147466"/>
                </a:cubicBezTo>
                <a:cubicBezTo>
                  <a:pt x="22499" y="196996"/>
                  <a:pt x="-33381" y="231286"/>
                  <a:pt x="32024" y="268116"/>
                </a:cubicBezTo>
                <a:cubicBezTo>
                  <a:pt x="31389" y="291611"/>
                  <a:pt x="36469" y="315106"/>
                  <a:pt x="54884" y="332886"/>
                </a:cubicBezTo>
                <a:cubicBezTo>
                  <a:pt x="36469" y="370986"/>
                  <a:pt x="33929" y="384956"/>
                  <a:pt x="68854" y="435756"/>
                </a:cubicBezTo>
                <a:cubicBezTo>
                  <a:pt x="61234" y="452901"/>
                  <a:pt x="66314" y="470046"/>
                  <a:pt x="79014" y="484016"/>
                </a:cubicBezTo>
                <a:cubicBezTo>
                  <a:pt x="104414" y="513861"/>
                  <a:pt x="66314" y="558946"/>
                  <a:pt x="104414" y="580536"/>
                </a:cubicBezTo>
                <a:cubicBezTo>
                  <a:pt x="115209" y="625621"/>
                  <a:pt x="115209" y="689121"/>
                  <a:pt x="167914" y="701821"/>
                </a:cubicBezTo>
                <a:cubicBezTo>
                  <a:pt x="198394" y="706266"/>
                  <a:pt x="186964" y="743096"/>
                  <a:pt x="210459" y="758336"/>
                </a:cubicBezTo>
                <a:cubicBezTo>
                  <a:pt x="250464" y="731031"/>
                  <a:pt x="296184" y="718966"/>
                  <a:pt x="342539" y="708806"/>
                </a:cubicBezTo>
                <a:cubicBezTo>
                  <a:pt x="399054" y="687216"/>
                  <a:pt x="456839" y="670071"/>
                  <a:pt x="515894" y="651656"/>
                </a:cubicBezTo>
                <a:cubicBezTo>
                  <a:pt x="555899" y="628161"/>
                  <a:pt x="620669" y="634511"/>
                  <a:pt x="648609" y="599586"/>
                </a:cubicBezTo>
                <a:cubicBezTo>
                  <a:pt x="653689" y="581806"/>
                  <a:pt x="675279" y="581806"/>
                  <a:pt x="673374" y="561486"/>
                </a:cubicBezTo>
                <a:close/>
                <a:moveTo>
                  <a:pt x="30754" y="205886"/>
                </a:moveTo>
                <a:cubicBezTo>
                  <a:pt x="33929" y="217951"/>
                  <a:pt x="36469" y="225571"/>
                  <a:pt x="37739" y="233191"/>
                </a:cubicBezTo>
                <a:cubicBezTo>
                  <a:pt x="28849" y="257956"/>
                  <a:pt x="5354" y="221761"/>
                  <a:pt x="30754" y="205886"/>
                </a:cubicBezTo>
                <a:close/>
                <a:moveTo>
                  <a:pt x="59964" y="196996"/>
                </a:moveTo>
                <a:cubicBezTo>
                  <a:pt x="55519" y="196996"/>
                  <a:pt x="52979" y="196996"/>
                  <a:pt x="53614" y="191916"/>
                </a:cubicBezTo>
                <a:cubicBezTo>
                  <a:pt x="56789" y="192551"/>
                  <a:pt x="58694" y="195091"/>
                  <a:pt x="59964" y="196996"/>
                </a:cubicBezTo>
                <a:cubicBezTo>
                  <a:pt x="59964" y="200171"/>
                  <a:pt x="59329" y="202711"/>
                  <a:pt x="60599" y="205251"/>
                </a:cubicBezTo>
                <a:cubicBezTo>
                  <a:pt x="59329" y="202711"/>
                  <a:pt x="59964" y="199536"/>
                  <a:pt x="59964" y="196996"/>
                </a:cubicBezTo>
                <a:close/>
                <a:moveTo>
                  <a:pt x="80284" y="409721"/>
                </a:moveTo>
                <a:cubicBezTo>
                  <a:pt x="61869" y="404641"/>
                  <a:pt x="59964" y="386226"/>
                  <a:pt x="68219" y="366541"/>
                </a:cubicBezTo>
                <a:cubicBezTo>
                  <a:pt x="81554" y="380511"/>
                  <a:pt x="84729" y="390036"/>
                  <a:pt x="80284" y="409721"/>
                </a:cubicBezTo>
                <a:close/>
                <a:moveTo>
                  <a:pt x="72664" y="259226"/>
                </a:moveTo>
                <a:cubicBezTo>
                  <a:pt x="75204" y="259861"/>
                  <a:pt x="74569" y="260496"/>
                  <a:pt x="73934" y="262401"/>
                </a:cubicBezTo>
                <a:cubicBezTo>
                  <a:pt x="71394" y="262401"/>
                  <a:pt x="72029" y="261131"/>
                  <a:pt x="72664" y="259226"/>
                </a:cubicBezTo>
                <a:close/>
                <a:moveTo>
                  <a:pt x="96159" y="445281"/>
                </a:moveTo>
                <a:cubicBezTo>
                  <a:pt x="106319" y="456711"/>
                  <a:pt x="113304" y="466236"/>
                  <a:pt x="105684" y="482746"/>
                </a:cubicBezTo>
                <a:cubicBezTo>
                  <a:pt x="92349" y="471316"/>
                  <a:pt x="81554" y="462426"/>
                  <a:pt x="96159" y="445281"/>
                </a:cubicBezTo>
                <a:close/>
                <a:moveTo>
                  <a:pt x="98699" y="339236"/>
                </a:moveTo>
                <a:cubicBezTo>
                  <a:pt x="103144" y="352571"/>
                  <a:pt x="105684" y="362096"/>
                  <a:pt x="110129" y="376066"/>
                </a:cubicBezTo>
                <a:cubicBezTo>
                  <a:pt x="96159" y="359556"/>
                  <a:pt x="96159" y="359556"/>
                  <a:pt x="98699" y="339236"/>
                </a:cubicBezTo>
                <a:close/>
                <a:moveTo>
                  <a:pt x="122829" y="558311"/>
                </a:moveTo>
                <a:cubicBezTo>
                  <a:pt x="94254" y="564026"/>
                  <a:pt x="106319" y="529736"/>
                  <a:pt x="119654" y="507511"/>
                </a:cubicBezTo>
                <a:cubicBezTo>
                  <a:pt x="126639" y="527196"/>
                  <a:pt x="143784" y="543706"/>
                  <a:pt x="122829" y="558311"/>
                </a:cubicBezTo>
                <a:close/>
                <a:moveTo>
                  <a:pt x="136164" y="584981"/>
                </a:moveTo>
                <a:cubicBezTo>
                  <a:pt x="148864" y="589426"/>
                  <a:pt x="148229" y="597681"/>
                  <a:pt x="145689" y="606571"/>
                </a:cubicBezTo>
                <a:cubicBezTo>
                  <a:pt x="129814" y="626891"/>
                  <a:pt x="125369" y="595776"/>
                  <a:pt x="136164" y="584981"/>
                </a:cubicBezTo>
                <a:close/>
                <a:moveTo>
                  <a:pt x="148864" y="645941"/>
                </a:moveTo>
                <a:cubicBezTo>
                  <a:pt x="166644" y="642131"/>
                  <a:pt x="169819" y="663086"/>
                  <a:pt x="171089" y="675786"/>
                </a:cubicBezTo>
                <a:cubicBezTo>
                  <a:pt x="155849" y="687851"/>
                  <a:pt x="141879" y="664356"/>
                  <a:pt x="148864" y="645941"/>
                </a:cubicBezTo>
                <a:close/>
                <a:moveTo>
                  <a:pt x="222524" y="723411"/>
                </a:moveTo>
                <a:cubicBezTo>
                  <a:pt x="221889" y="722141"/>
                  <a:pt x="221254" y="720871"/>
                  <a:pt x="220619" y="719601"/>
                </a:cubicBezTo>
                <a:cubicBezTo>
                  <a:pt x="222524" y="718331"/>
                  <a:pt x="223794" y="718966"/>
                  <a:pt x="224429" y="721506"/>
                </a:cubicBezTo>
                <a:cubicBezTo>
                  <a:pt x="223159" y="722141"/>
                  <a:pt x="223159" y="722776"/>
                  <a:pt x="222524" y="723411"/>
                </a:cubicBezTo>
                <a:close/>
                <a:moveTo>
                  <a:pt x="248559" y="709441"/>
                </a:moveTo>
                <a:cubicBezTo>
                  <a:pt x="251099" y="699281"/>
                  <a:pt x="261259" y="696106"/>
                  <a:pt x="269514" y="693566"/>
                </a:cubicBezTo>
                <a:cubicBezTo>
                  <a:pt x="355239" y="675151"/>
                  <a:pt x="435884" y="637051"/>
                  <a:pt x="520974" y="623716"/>
                </a:cubicBezTo>
                <a:cubicBezTo>
                  <a:pt x="502559" y="639591"/>
                  <a:pt x="282849" y="718966"/>
                  <a:pt x="248559" y="709441"/>
                </a:cubicBezTo>
                <a:close/>
                <a:moveTo>
                  <a:pt x="523514" y="623081"/>
                </a:moveTo>
                <a:cubicBezTo>
                  <a:pt x="524784" y="622446"/>
                  <a:pt x="525419" y="621811"/>
                  <a:pt x="526689" y="621176"/>
                </a:cubicBezTo>
                <a:cubicBezTo>
                  <a:pt x="526054" y="622446"/>
                  <a:pt x="524784" y="623081"/>
                  <a:pt x="523514" y="623081"/>
                </a:cubicBezTo>
                <a:close/>
                <a:moveTo>
                  <a:pt x="232684" y="682771"/>
                </a:moveTo>
                <a:cubicBezTo>
                  <a:pt x="222524" y="671341"/>
                  <a:pt x="222524" y="658006"/>
                  <a:pt x="216809" y="642766"/>
                </a:cubicBezTo>
                <a:cubicBezTo>
                  <a:pt x="254274" y="607841"/>
                  <a:pt x="182519" y="602126"/>
                  <a:pt x="206649" y="563391"/>
                </a:cubicBezTo>
                <a:cubicBezTo>
                  <a:pt x="190139" y="545611"/>
                  <a:pt x="173629" y="525926"/>
                  <a:pt x="174264" y="497986"/>
                </a:cubicBezTo>
                <a:cubicBezTo>
                  <a:pt x="237129" y="492906"/>
                  <a:pt x="139974" y="468141"/>
                  <a:pt x="148229" y="412261"/>
                </a:cubicBezTo>
                <a:cubicBezTo>
                  <a:pt x="155849" y="415436"/>
                  <a:pt x="162834" y="418611"/>
                  <a:pt x="172359" y="421786"/>
                </a:cubicBezTo>
                <a:cubicBezTo>
                  <a:pt x="172994" y="394481"/>
                  <a:pt x="151404" y="390671"/>
                  <a:pt x="136164" y="381781"/>
                </a:cubicBezTo>
                <a:cubicBezTo>
                  <a:pt x="132354" y="370351"/>
                  <a:pt x="127274" y="360191"/>
                  <a:pt x="128544" y="347491"/>
                </a:cubicBezTo>
                <a:cubicBezTo>
                  <a:pt x="134894" y="346856"/>
                  <a:pt x="139974" y="346221"/>
                  <a:pt x="145054" y="346221"/>
                </a:cubicBezTo>
                <a:cubicBezTo>
                  <a:pt x="160294" y="320821"/>
                  <a:pt x="97429" y="315741"/>
                  <a:pt x="103779" y="266211"/>
                </a:cubicBezTo>
                <a:cubicBezTo>
                  <a:pt x="110129" y="264941"/>
                  <a:pt x="115209" y="264306"/>
                  <a:pt x="122194" y="263036"/>
                </a:cubicBezTo>
                <a:cubicBezTo>
                  <a:pt x="119654" y="230651"/>
                  <a:pt x="87269" y="233826"/>
                  <a:pt x="84094" y="197631"/>
                </a:cubicBezTo>
                <a:cubicBezTo>
                  <a:pt x="89809" y="194456"/>
                  <a:pt x="95524" y="191281"/>
                  <a:pt x="103144" y="186836"/>
                </a:cubicBezTo>
                <a:cubicBezTo>
                  <a:pt x="84094" y="166516"/>
                  <a:pt x="63139" y="158261"/>
                  <a:pt x="62504" y="125876"/>
                </a:cubicBezTo>
                <a:cubicBezTo>
                  <a:pt x="184424" y="76346"/>
                  <a:pt x="322219" y="50946"/>
                  <a:pt x="451759" y="25546"/>
                </a:cubicBezTo>
                <a:cubicBezTo>
                  <a:pt x="519069" y="198266"/>
                  <a:pt x="592094" y="374796"/>
                  <a:pt x="635909" y="555771"/>
                </a:cubicBezTo>
                <a:cubicBezTo>
                  <a:pt x="508274" y="616096"/>
                  <a:pt x="366669" y="643401"/>
                  <a:pt x="232684" y="682771"/>
                </a:cubicBezTo>
                <a:close/>
                <a:moveTo>
                  <a:pt x="397784" y="69361"/>
                </a:moveTo>
                <a:cubicBezTo>
                  <a:pt x="303804" y="94126"/>
                  <a:pt x="210459" y="117621"/>
                  <a:pt x="117114" y="145561"/>
                </a:cubicBezTo>
                <a:cubicBezTo>
                  <a:pt x="171724" y="303041"/>
                  <a:pt x="205379" y="466236"/>
                  <a:pt x="253004" y="625621"/>
                </a:cubicBezTo>
                <a:cubicBezTo>
                  <a:pt x="256179" y="635146"/>
                  <a:pt x="265069" y="638956"/>
                  <a:pt x="273324" y="633876"/>
                </a:cubicBezTo>
                <a:cubicBezTo>
                  <a:pt x="378734" y="598951"/>
                  <a:pt x="487954" y="572916"/>
                  <a:pt x="593999" y="537356"/>
                </a:cubicBezTo>
                <a:cubicBezTo>
                  <a:pt x="560344" y="406546"/>
                  <a:pt x="498749" y="280816"/>
                  <a:pt x="461919" y="148736"/>
                </a:cubicBezTo>
                <a:cubicBezTo>
                  <a:pt x="451124" y="116351"/>
                  <a:pt x="444774" y="54756"/>
                  <a:pt x="397784" y="69361"/>
                </a:cubicBezTo>
                <a:close/>
                <a:moveTo>
                  <a:pt x="415564" y="90951"/>
                </a:moveTo>
                <a:cubicBezTo>
                  <a:pt x="425089" y="97936"/>
                  <a:pt x="427629" y="107461"/>
                  <a:pt x="426359" y="122066"/>
                </a:cubicBezTo>
                <a:cubicBezTo>
                  <a:pt x="375559" y="158896"/>
                  <a:pt x="350159" y="80156"/>
                  <a:pt x="415564" y="90951"/>
                </a:cubicBezTo>
                <a:close/>
                <a:moveTo>
                  <a:pt x="433344" y="378606"/>
                </a:moveTo>
                <a:cubicBezTo>
                  <a:pt x="425724" y="381146"/>
                  <a:pt x="418739" y="383051"/>
                  <a:pt x="413024" y="384321"/>
                </a:cubicBezTo>
                <a:cubicBezTo>
                  <a:pt x="395879" y="367176"/>
                  <a:pt x="387624" y="339871"/>
                  <a:pt x="425089" y="339871"/>
                </a:cubicBezTo>
                <a:cubicBezTo>
                  <a:pt x="430804" y="350666"/>
                  <a:pt x="434614" y="362096"/>
                  <a:pt x="433344" y="378606"/>
                </a:cubicBezTo>
                <a:close/>
                <a:moveTo>
                  <a:pt x="423819" y="437661"/>
                </a:moveTo>
                <a:cubicBezTo>
                  <a:pt x="419374" y="426866"/>
                  <a:pt x="416834" y="420516"/>
                  <a:pt x="414294" y="409086"/>
                </a:cubicBezTo>
                <a:cubicBezTo>
                  <a:pt x="453664" y="375431"/>
                  <a:pt x="471444" y="442741"/>
                  <a:pt x="423819" y="437661"/>
                </a:cubicBezTo>
                <a:close/>
                <a:moveTo>
                  <a:pt x="284754" y="308756"/>
                </a:moveTo>
                <a:cubicBezTo>
                  <a:pt x="299359" y="319551"/>
                  <a:pt x="299994" y="334156"/>
                  <a:pt x="306344" y="350666"/>
                </a:cubicBezTo>
                <a:cubicBezTo>
                  <a:pt x="293009" y="362096"/>
                  <a:pt x="280309" y="362096"/>
                  <a:pt x="267609" y="365271"/>
                </a:cubicBezTo>
                <a:cubicBezTo>
                  <a:pt x="258719" y="351936"/>
                  <a:pt x="255544" y="338601"/>
                  <a:pt x="254909" y="322091"/>
                </a:cubicBezTo>
                <a:cubicBezTo>
                  <a:pt x="265069" y="317646"/>
                  <a:pt x="273959" y="313201"/>
                  <a:pt x="284754" y="308756"/>
                </a:cubicBezTo>
                <a:close/>
                <a:moveTo>
                  <a:pt x="249194" y="297961"/>
                </a:moveTo>
                <a:cubicBezTo>
                  <a:pt x="244749" y="285896"/>
                  <a:pt x="240939" y="275101"/>
                  <a:pt x="237129" y="263671"/>
                </a:cubicBezTo>
                <a:cubicBezTo>
                  <a:pt x="248559" y="257321"/>
                  <a:pt x="258719" y="252876"/>
                  <a:pt x="272054" y="254146"/>
                </a:cubicBezTo>
                <a:cubicBezTo>
                  <a:pt x="287294" y="278276"/>
                  <a:pt x="289834" y="297961"/>
                  <a:pt x="249194" y="297961"/>
                </a:cubicBezTo>
                <a:close/>
                <a:moveTo>
                  <a:pt x="312059" y="285261"/>
                </a:moveTo>
                <a:cubicBezTo>
                  <a:pt x="297454" y="273831"/>
                  <a:pt x="299359" y="260496"/>
                  <a:pt x="297454" y="248431"/>
                </a:cubicBezTo>
                <a:cubicBezTo>
                  <a:pt x="307614" y="236366"/>
                  <a:pt x="320949" y="233191"/>
                  <a:pt x="334284" y="230651"/>
                </a:cubicBezTo>
                <a:cubicBezTo>
                  <a:pt x="346984" y="240811"/>
                  <a:pt x="344444" y="256051"/>
                  <a:pt x="350159" y="268116"/>
                </a:cubicBezTo>
                <a:cubicBezTo>
                  <a:pt x="339999" y="283356"/>
                  <a:pt x="322854" y="278276"/>
                  <a:pt x="312059" y="285261"/>
                </a:cubicBezTo>
                <a:close/>
                <a:moveTo>
                  <a:pt x="369209" y="328441"/>
                </a:moveTo>
                <a:cubicBezTo>
                  <a:pt x="357144" y="339871"/>
                  <a:pt x="343174" y="344316"/>
                  <a:pt x="327299" y="348126"/>
                </a:cubicBezTo>
                <a:cubicBezTo>
                  <a:pt x="322219" y="333521"/>
                  <a:pt x="317139" y="320186"/>
                  <a:pt x="310154" y="301771"/>
                </a:cubicBezTo>
                <a:cubicBezTo>
                  <a:pt x="326029" y="297326"/>
                  <a:pt x="338094" y="294151"/>
                  <a:pt x="349524" y="290976"/>
                </a:cubicBezTo>
                <a:cubicBezTo>
                  <a:pt x="364764" y="301136"/>
                  <a:pt x="364129" y="315741"/>
                  <a:pt x="369209" y="328441"/>
                </a:cubicBezTo>
                <a:close/>
                <a:moveTo>
                  <a:pt x="308249" y="374796"/>
                </a:moveTo>
                <a:cubicBezTo>
                  <a:pt x="317139" y="386226"/>
                  <a:pt x="320949" y="398926"/>
                  <a:pt x="323489" y="416071"/>
                </a:cubicBezTo>
                <a:cubicBezTo>
                  <a:pt x="308884" y="420516"/>
                  <a:pt x="298724" y="428136"/>
                  <a:pt x="284119" y="423056"/>
                </a:cubicBezTo>
                <a:cubicBezTo>
                  <a:pt x="280944" y="412261"/>
                  <a:pt x="278404" y="401466"/>
                  <a:pt x="275229" y="390036"/>
                </a:cubicBezTo>
                <a:cubicBezTo>
                  <a:pt x="282849" y="378606"/>
                  <a:pt x="294914" y="375431"/>
                  <a:pt x="308249" y="374796"/>
                </a:cubicBezTo>
                <a:close/>
                <a:moveTo>
                  <a:pt x="327934" y="435756"/>
                </a:moveTo>
                <a:cubicBezTo>
                  <a:pt x="338729" y="444011"/>
                  <a:pt x="340634" y="456076"/>
                  <a:pt x="343174" y="468141"/>
                </a:cubicBezTo>
                <a:cubicBezTo>
                  <a:pt x="334284" y="478936"/>
                  <a:pt x="322219" y="480206"/>
                  <a:pt x="310789" y="484016"/>
                </a:cubicBezTo>
                <a:cubicBezTo>
                  <a:pt x="298724" y="475761"/>
                  <a:pt x="292374" y="464331"/>
                  <a:pt x="291739" y="450361"/>
                </a:cubicBezTo>
                <a:cubicBezTo>
                  <a:pt x="308249" y="438296"/>
                  <a:pt x="308249" y="437661"/>
                  <a:pt x="327934" y="435756"/>
                </a:cubicBezTo>
                <a:close/>
                <a:moveTo>
                  <a:pt x="332379" y="373526"/>
                </a:moveTo>
                <a:cubicBezTo>
                  <a:pt x="344444" y="361461"/>
                  <a:pt x="358414" y="357016"/>
                  <a:pt x="375559" y="353206"/>
                </a:cubicBezTo>
                <a:cubicBezTo>
                  <a:pt x="384449" y="366541"/>
                  <a:pt x="385084" y="377971"/>
                  <a:pt x="384449" y="390671"/>
                </a:cubicBezTo>
                <a:cubicBezTo>
                  <a:pt x="373654" y="401466"/>
                  <a:pt x="360319" y="405276"/>
                  <a:pt x="345714" y="406546"/>
                </a:cubicBezTo>
                <a:cubicBezTo>
                  <a:pt x="336189" y="397021"/>
                  <a:pt x="334919" y="385591"/>
                  <a:pt x="332379" y="373526"/>
                </a:cubicBezTo>
                <a:close/>
                <a:moveTo>
                  <a:pt x="386989" y="414166"/>
                </a:moveTo>
                <a:cubicBezTo>
                  <a:pt x="398419" y="421786"/>
                  <a:pt x="399689" y="434486"/>
                  <a:pt x="402229" y="446551"/>
                </a:cubicBezTo>
                <a:cubicBezTo>
                  <a:pt x="392704" y="456076"/>
                  <a:pt x="381909" y="457981"/>
                  <a:pt x="369844" y="458616"/>
                </a:cubicBezTo>
                <a:cubicBezTo>
                  <a:pt x="360954" y="450361"/>
                  <a:pt x="358414" y="439566"/>
                  <a:pt x="355874" y="428771"/>
                </a:cubicBezTo>
                <a:cubicBezTo>
                  <a:pt x="363494" y="417341"/>
                  <a:pt x="375559" y="417976"/>
                  <a:pt x="386989" y="414166"/>
                </a:cubicBezTo>
                <a:close/>
                <a:moveTo>
                  <a:pt x="404769" y="279546"/>
                </a:moveTo>
                <a:cubicBezTo>
                  <a:pt x="412389" y="289071"/>
                  <a:pt x="413024" y="302406"/>
                  <a:pt x="420009" y="314471"/>
                </a:cubicBezTo>
                <a:cubicBezTo>
                  <a:pt x="388894" y="350666"/>
                  <a:pt x="352699" y="279546"/>
                  <a:pt x="404769" y="279546"/>
                </a:cubicBezTo>
                <a:close/>
                <a:moveTo>
                  <a:pt x="372384" y="263036"/>
                </a:moveTo>
                <a:cubicBezTo>
                  <a:pt x="363494" y="251606"/>
                  <a:pt x="361589" y="238906"/>
                  <a:pt x="363494" y="223031"/>
                </a:cubicBezTo>
                <a:cubicBezTo>
                  <a:pt x="370479" y="220491"/>
                  <a:pt x="376829" y="218586"/>
                  <a:pt x="382544" y="216681"/>
                </a:cubicBezTo>
                <a:cubicBezTo>
                  <a:pt x="400324" y="230016"/>
                  <a:pt x="413659" y="260496"/>
                  <a:pt x="372384" y="263036"/>
                </a:cubicBezTo>
                <a:close/>
                <a:moveTo>
                  <a:pt x="354604" y="201441"/>
                </a:moveTo>
                <a:cubicBezTo>
                  <a:pt x="345714" y="193186"/>
                  <a:pt x="344444" y="181756"/>
                  <a:pt x="341904" y="168421"/>
                </a:cubicBezTo>
                <a:cubicBezTo>
                  <a:pt x="349524" y="165246"/>
                  <a:pt x="356509" y="161436"/>
                  <a:pt x="366669" y="156991"/>
                </a:cubicBezTo>
                <a:cubicBezTo>
                  <a:pt x="378099" y="179216"/>
                  <a:pt x="393339" y="203346"/>
                  <a:pt x="354604" y="201441"/>
                </a:cubicBezTo>
                <a:close/>
                <a:moveTo>
                  <a:pt x="363494" y="137306"/>
                </a:moveTo>
                <a:cubicBezTo>
                  <a:pt x="354604" y="143656"/>
                  <a:pt x="346984" y="145561"/>
                  <a:pt x="337459" y="146831"/>
                </a:cubicBezTo>
                <a:cubicBezTo>
                  <a:pt x="299359" y="106826"/>
                  <a:pt x="355239" y="80791"/>
                  <a:pt x="363494" y="137306"/>
                </a:cubicBezTo>
                <a:close/>
                <a:moveTo>
                  <a:pt x="328569" y="207791"/>
                </a:moveTo>
                <a:cubicBezTo>
                  <a:pt x="311424" y="219221"/>
                  <a:pt x="311424" y="219221"/>
                  <a:pt x="293009" y="221761"/>
                </a:cubicBezTo>
                <a:cubicBezTo>
                  <a:pt x="268879" y="193821"/>
                  <a:pt x="277134" y="170326"/>
                  <a:pt x="315869" y="174771"/>
                </a:cubicBezTo>
                <a:cubicBezTo>
                  <a:pt x="324759" y="187471"/>
                  <a:pt x="324759" y="187471"/>
                  <a:pt x="328569" y="207791"/>
                </a:cubicBezTo>
                <a:close/>
                <a:moveTo>
                  <a:pt x="312694" y="154451"/>
                </a:moveTo>
                <a:cubicBezTo>
                  <a:pt x="299994" y="162706"/>
                  <a:pt x="289199" y="165246"/>
                  <a:pt x="276499" y="163341"/>
                </a:cubicBezTo>
                <a:cubicBezTo>
                  <a:pt x="267609" y="153816"/>
                  <a:pt x="265069" y="141751"/>
                  <a:pt x="261894" y="127781"/>
                </a:cubicBezTo>
                <a:cubicBezTo>
                  <a:pt x="290469" y="104286"/>
                  <a:pt x="308249" y="123336"/>
                  <a:pt x="312694" y="154451"/>
                </a:cubicBezTo>
                <a:close/>
                <a:moveTo>
                  <a:pt x="269514" y="229381"/>
                </a:moveTo>
                <a:cubicBezTo>
                  <a:pt x="254909" y="238906"/>
                  <a:pt x="243479" y="242716"/>
                  <a:pt x="230144" y="238906"/>
                </a:cubicBezTo>
                <a:cubicBezTo>
                  <a:pt x="222524" y="226841"/>
                  <a:pt x="218714" y="214141"/>
                  <a:pt x="218714" y="200171"/>
                </a:cubicBezTo>
                <a:cubicBezTo>
                  <a:pt x="228239" y="191281"/>
                  <a:pt x="238399" y="188106"/>
                  <a:pt x="251734" y="189376"/>
                </a:cubicBezTo>
                <a:cubicBezTo>
                  <a:pt x="263799" y="198901"/>
                  <a:pt x="262529" y="214141"/>
                  <a:pt x="269514" y="229381"/>
                </a:cubicBezTo>
                <a:close/>
                <a:moveTo>
                  <a:pt x="205379" y="139846"/>
                </a:moveTo>
                <a:cubicBezTo>
                  <a:pt x="241574" y="132861"/>
                  <a:pt x="244114" y="134131"/>
                  <a:pt x="248559" y="165881"/>
                </a:cubicBezTo>
                <a:cubicBezTo>
                  <a:pt x="233954" y="174771"/>
                  <a:pt x="233954" y="175406"/>
                  <a:pt x="212364" y="176041"/>
                </a:cubicBezTo>
                <a:cubicBezTo>
                  <a:pt x="205379" y="166516"/>
                  <a:pt x="202204" y="155086"/>
                  <a:pt x="205379" y="139846"/>
                </a:cubicBezTo>
                <a:close/>
                <a:moveTo>
                  <a:pt x="146959" y="160166"/>
                </a:moveTo>
                <a:cubicBezTo>
                  <a:pt x="155849" y="153181"/>
                  <a:pt x="164739" y="148736"/>
                  <a:pt x="177439" y="151911"/>
                </a:cubicBezTo>
                <a:cubicBezTo>
                  <a:pt x="182519" y="162071"/>
                  <a:pt x="186964" y="172231"/>
                  <a:pt x="185694" y="184296"/>
                </a:cubicBezTo>
                <a:cubicBezTo>
                  <a:pt x="172359" y="193821"/>
                  <a:pt x="172359" y="193821"/>
                  <a:pt x="154579" y="195726"/>
                </a:cubicBezTo>
                <a:cubicBezTo>
                  <a:pt x="149499" y="183026"/>
                  <a:pt x="145689" y="172231"/>
                  <a:pt x="146959" y="160166"/>
                </a:cubicBezTo>
                <a:close/>
                <a:moveTo>
                  <a:pt x="194584" y="209696"/>
                </a:moveTo>
                <a:cubicBezTo>
                  <a:pt x="204109" y="225571"/>
                  <a:pt x="203474" y="225571"/>
                  <a:pt x="204744" y="245891"/>
                </a:cubicBezTo>
                <a:cubicBezTo>
                  <a:pt x="199029" y="254781"/>
                  <a:pt x="189504" y="257956"/>
                  <a:pt x="176804" y="259861"/>
                </a:cubicBezTo>
                <a:cubicBezTo>
                  <a:pt x="160929" y="240811"/>
                  <a:pt x="160294" y="202076"/>
                  <a:pt x="194584" y="209696"/>
                </a:cubicBezTo>
                <a:close/>
                <a:moveTo>
                  <a:pt x="181884" y="289071"/>
                </a:moveTo>
                <a:cubicBezTo>
                  <a:pt x="188869" y="277641"/>
                  <a:pt x="200299" y="273196"/>
                  <a:pt x="212999" y="271291"/>
                </a:cubicBezTo>
                <a:cubicBezTo>
                  <a:pt x="222524" y="281451"/>
                  <a:pt x="225699" y="292881"/>
                  <a:pt x="226334" y="305581"/>
                </a:cubicBezTo>
                <a:cubicBezTo>
                  <a:pt x="211729" y="316376"/>
                  <a:pt x="211729" y="316376"/>
                  <a:pt x="195219" y="317646"/>
                </a:cubicBezTo>
                <a:cubicBezTo>
                  <a:pt x="187599" y="310026"/>
                  <a:pt x="186964" y="299231"/>
                  <a:pt x="181884" y="289071"/>
                </a:cubicBezTo>
                <a:close/>
                <a:moveTo>
                  <a:pt x="230779" y="331616"/>
                </a:moveTo>
                <a:cubicBezTo>
                  <a:pt x="240304" y="344316"/>
                  <a:pt x="254274" y="374161"/>
                  <a:pt x="232684" y="379876"/>
                </a:cubicBezTo>
                <a:cubicBezTo>
                  <a:pt x="193314" y="386226"/>
                  <a:pt x="192679" y="330981"/>
                  <a:pt x="230779" y="331616"/>
                </a:cubicBezTo>
                <a:close/>
                <a:moveTo>
                  <a:pt x="217444" y="409721"/>
                </a:moveTo>
                <a:cubicBezTo>
                  <a:pt x="228874" y="401466"/>
                  <a:pt x="239669" y="397656"/>
                  <a:pt x="251734" y="397656"/>
                </a:cubicBezTo>
                <a:cubicBezTo>
                  <a:pt x="261259" y="406546"/>
                  <a:pt x="263164" y="417976"/>
                  <a:pt x="261894" y="431311"/>
                </a:cubicBezTo>
                <a:cubicBezTo>
                  <a:pt x="252369" y="439566"/>
                  <a:pt x="242209" y="445281"/>
                  <a:pt x="228239" y="444646"/>
                </a:cubicBezTo>
                <a:cubicBezTo>
                  <a:pt x="219984" y="435121"/>
                  <a:pt x="219984" y="423691"/>
                  <a:pt x="217444" y="409721"/>
                </a:cubicBezTo>
                <a:close/>
                <a:moveTo>
                  <a:pt x="235224" y="469411"/>
                </a:moveTo>
                <a:cubicBezTo>
                  <a:pt x="244749" y="464966"/>
                  <a:pt x="253639" y="460521"/>
                  <a:pt x="262529" y="456076"/>
                </a:cubicBezTo>
                <a:cubicBezTo>
                  <a:pt x="276499" y="464966"/>
                  <a:pt x="280309" y="477666"/>
                  <a:pt x="280944" y="492271"/>
                </a:cubicBezTo>
                <a:cubicBezTo>
                  <a:pt x="271419" y="503066"/>
                  <a:pt x="259989" y="508781"/>
                  <a:pt x="244749" y="507511"/>
                </a:cubicBezTo>
                <a:cubicBezTo>
                  <a:pt x="237129" y="496081"/>
                  <a:pt x="235224" y="484016"/>
                  <a:pt x="235224" y="469411"/>
                </a:cubicBezTo>
                <a:close/>
                <a:moveTo>
                  <a:pt x="256179" y="560851"/>
                </a:moveTo>
                <a:cubicBezTo>
                  <a:pt x="253639" y="550691"/>
                  <a:pt x="251734" y="542436"/>
                  <a:pt x="249194" y="534816"/>
                </a:cubicBezTo>
                <a:cubicBezTo>
                  <a:pt x="259354" y="524021"/>
                  <a:pt x="271419" y="520846"/>
                  <a:pt x="282849" y="517671"/>
                </a:cubicBezTo>
                <a:cubicBezTo>
                  <a:pt x="294279" y="524656"/>
                  <a:pt x="294914" y="535451"/>
                  <a:pt x="297454" y="546246"/>
                </a:cubicBezTo>
                <a:cubicBezTo>
                  <a:pt x="286659" y="556406"/>
                  <a:pt x="273959" y="558311"/>
                  <a:pt x="256179" y="560851"/>
                </a:cubicBezTo>
                <a:close/>
                <a:moveTo>
                  <a:pt x="276499" y="606571"/>
                </a:moveTo>
                <a:cubicBezTo>
                  <a:pt x="267609" y="600221"/>
                  <a:pt x="265704" y="592601"/>
                  <a:pt x="268879" y="581171"/>
                </a:cubicBezTo>
                <a:cubicBezTo>
                  <a:pt x="315869" y="551961"/>
                  <a:pt x="331109" y="608476"/>
                  <a:pt x="276499" y="606571"/>
                </a:cubicBezTo>
                <a:close/>
                <a:moveTo>
                  <a:pt x="348889" y="487826"/>
                </a:moveTo>
                <a:cubicBezTo>
                  <a:pt x="362224" y="494811"/>
                  <a:pt x="362859" y="506876"/>
                  <a:pt x="364129" y="523386"/>
                </a:cubicBezTo>
                <a:cubicBezTo>
                  <a:pt x="350159" y="528466"/>
                  <a:pt x="338729" y="532911"/>
                  <a:pt x="327934" y="536721"/>
                </a:cubicBezTo>
                <a:cubicBezTo>
                  <a:pt x="296819" y="511321"/>
                  <a:pt x="317774" y="493541"/>
                  <a:pt x="348889" y="487826"/>
                </a:cubicBezTo>
                <a:close/>
                <a:moveTo>
                  <a:pt x="339364" y="593871"/>
                </a:moveTo>
                <a:cubicBezTo>
                  <a:pt x="329839" y="585616"/>
                  <a:pt x="333014" y="572916"/>
                  <a:pt x="329204" y="562121"/>
                </a:cubicBezTo>
                <a:cubicBezTo>
                  <a:pt x="338729" y="548151"/>
                  <a:pt x="353969" y="546246"/>
                  <a:pt x="366669" y="541166"/>
                </a:cubicBezTo>
                <a:cubicBezTo>
                  <a:pt x="378099" y="555771"/>
                  <a:pt x="378099" y="555771"/>
                  <a:pt x="380004" y="579266"/>
                </a:cubicBezTo>
                <a:cubicBezTo>
                  <a:pt x="362859" y="591331"/>
                  <a:pt x="362859" y="591331"/>
                  <a:pt x="339364" y="593871"/>
                </a:cubicBezTo>
                <a:close/>
                <a:moveTo>
                  <a:pt x="378099" y="481476"/>
                </a:moveTo>
                <a:cubicBezTo>
                  <a:pt x="385719" y="471951"/>
                  <a:pt x="394609" y="468141"/>
                  <a:pt x="406674" y="468776"/>
                </a:cubicBezTo>
                <a:cubicBezTo>
                  <a:pt x="414294" y="477666"/>
                  <a:pt x="418739" y="487826"/>
                  <a:pt x="420009" y="499256"/>
                </a:cubicBezTo>
                <a:cubicBezTo>
                  <a:pt x="413024" y="509416"/>
                  <a:pt x="402864" y="512591"/>
                  <a:pt x="390164" y="515131"/>
                </a:cubicBezTo>
                <a:cubicBezTo>
                  <a:pt x="380639" y="504971"/>
                  <a:pt x="380639" y="492906"/>
                  <a:pt x="378099" y="481476"/>
                </a:cubicBezTo>
                <a:close/>
                <a:moveTo>
                  <a:pt x="411119" y="571646"/>
                </a:moveTo>
                <a:cubicBezTo>
                  <a:pt x="393339" y="550056"/>
                  <a:pt x="389529" y="530371"/>
                  <a:pt x="425724" y="524021"/>
                </a:cubicBezTo>
                <a:cubicBezTo>
                  <a:pt x="432074" y="536721"/>
                  <a:pt x="437154" y="550056"/>
                  <a:pt x="441599" y="564026"/>
                </a:cubicBezTo>
                <a:cubicBezTo>
                  <a:pt x="432074" y="571011"/>
                  <a:pt x="422549" y="573551"/>
                  <a:pt x="411119" y="571646"/>
                </a:cubicBezTo>
                <a:close/>
                <a:moveTo>
                  <a:pt x="435884" y="480841"/>
                </a:moveTo>
                <a:cubicBezTo>
                  <a:pt x="425724" y="454806"/>
                  <a:pt x="442869" y="452901"/>
                  <a:pt x="462554" y="447821"/>
                </a:cubicBezTo>
                <a:cubicBezTo>
                  <a:pt x="487954" y="483381"/>
                  <a:pt x="456204" y="514496"/>
                  <a:pt x="435884" y="480841"/>
                </a:cubicBezTo>
                <a:close/>
                <a:moveTo>
                  <a:pt x="466364" y="555136"/>
                </a:moveTo>
                <a:cubicBezTo>
                  <a:pt x="458744" y="541166"/>
                  <a:pt x="447949" y="529736"/>
                  <a:pt x="451759" y="508781"/>
                </a:cubicBezTo>
                <a:lnTo>
                  <a:pt x="483509" y="508781"/>
                </a:lnTo>
                <a:cubicBezTo>
                  <a:pt x="486684" y="519576"/>
                  <a:pt x="489224" y="530371"/>
                  <a:pt x="491764" y="539261"/>
                </a:cubicBezTo>
                <a:cubicBezTo>
                  <a:pt x="486049" y="551961"/>
                  <a:pt x="476524" y="552596"/>
                  <a:pt x="466364" y="555136"/>
                </a:cubicBezTo>
                <a:close/>
                <a:moveTo>
                  <a:pt x="551454" y="482111"/>
                </a:moveTo>
                <a:cubicBezTo>
                  <a:pt x="560344" y="494811"/>
                  <a:pt x="569234" y="508146"/>
                  <a:pt x="571139" y="525926"/>
                </a:cubicBezTo>
                <a:cubicBezTo>
                  <a:pt x="553359" y="529101"/>
                  <a:pt x="537484" y="532911"/>
                  <a:pt x="520339" y="539261"/>
                </a:cubicBezTo>
                <a:cubicBezTo>
                  <a:pt x="509544" y="525926"/>
                  <a:pt x="510179" y="511321"/>
                  <a:pt x="508274" y="496081"/>
                </a:cubicBezTo>
                <a:cubicBezTo>
                  <a:pt x="522244" y="487826"/>
                  <a:pt x="534309" y="480841"/>
                  <a:pt x="551454" y="482111"/>
                </a:cubicBezTo>
                <a:close/>
                <a:moveTo>
                  <a:pt x="543199" y="456076"/>
                </a:moveTo>
                <a:cubicBezTo>
                  <a:pt x="529229" y="464331"/>
                  <a:pt x="516529" y="470681"/>
                  <a:pt x="501289" y="473856"/>
                </a:cubicBezTo>
                <a:cubicBezTo>
                  <a:pt x="492399" y="464966"/>
                  <a:pt x="489224" y="454171"/>
                  <a:pt x="487954" y="441471"/>
                </a:cubicBezTo>
                <a:cubicBezTo>
                  <a:pt x="500019" y="428771"/>
                  <a:pt x="515894" y="429406"/>
                  <a:pt x="531769" y="423056"/>
                </a:cubicBezTo>
                <a:cubicBezTo>
                  <a:pt x="536214" y="435756"/>
                  <a:pt x="539389" y="445281"/>
                  <a:pt x="543199" y="456076"/>
                </a:cubicBezTo>
                <a:close/>
                <a:moveTo>
                  <a:pt x="481604" y="419246"/>
                </a:moveTo>
                <a:cubicBezTo>
                  <a:pt x="477794" y="409721"/>
                  <a:pt x="475254" y="403371"/>
                  <a:pt x="472714" y="396386"/>
                </a:cubicBezTo>
                <a:cubicBezTo>
                  <a:pt x="517799" y="362096"/>
                  <a:pt x="550184" y="405276"/>
                  <a:pt x="481604" y="419246"/>
                </a:cubicBezTo>
                <a:close/>
                <a:moveTo>
                  <a:pt x="510179" y="353206"/>
                </a:moveTo>
                <a:cubicBezTo>
                  <a:pt x="496209" y="364636"/>
                  <a:pt x="480969" y="369081"/>
                  <a:pt x="458744" y="367811"/>
                </a:cubicBezTo>
                <a:cubicBezTo>
                  <a:pt x="455569" y="354476"/>
                  <a:pt x="453029" y="342411"/>
                  <a:pt x="449854" y="330346"/>
                </a:cubicBezTo>
                <a:cubicBezTo>
                  <a:pt x="462554" y="318916"/>
                  <a:pt x="475254" y="312566"/>
                  <a:pt x="493034" y="317011"/>
                </a:cubicBezTo>
                <a:cubicBezTo>
                  <a:pt x="500019" y="328441"/>
                  <a:pt x="505734" y="339871"/>
                  <a:pt x="510179" y="353206"/>
                </a:cubicBezTo>
                <a:close/>
                <a:moveTo>
                  <a:pt x="484144" y="289706"/>
                </a:moveTo>
                <a:cubicBezTo>
                  <a:pt x="470174" y="295421"/>
                  <a:pt x="457474" y="303041"/>
                  <a:pt x="442234" y="304946"/>
                </a:cubicBezTo>
                <a:cubicBezTo>
                  <a:pt x="430804" y="295421"/>
                  <a:pt x="430169" y="282721"/>
                  <a:pt x="428899" y="271926"/>
                </a:cubicBezTo>
                <a:cubicBezTo>
                  <a:pt x="437789" y="259861"/>
                  <a:pt x="449219" y="264941"/>
                  <a:pt x="459379" y="264306"/>
                </a:cubicBezTo>
                <a:cubicBezTo>
                  <a:pt x="479699" y="259861"/>
                  <a:pt x="481604" y="270656"/>
                  <a:pt x="484144" y="289706"/>
                </a:cubicBezTo>
                <a:close/>
                <a:moveTo>
                  <a:pt x="465729" y="238271"/>
                </a:moveTo>
                <a:cubicBezTo>
                  <a:pt x="451759" y="240811"/>
                  <a:pt x="439059" y="242716"/>
                  <a:pt x="424454" y="245256"/>
                </a:cubicBezTo>
                <a:cubicBezTo>
                  <a:pt x="416199" y="233191"/>
                  <a:pt x="410484" y="221761"/>
                  <a:pt x="413024" y="206521"/>
                </a:cubicBezTo>
                <a:cubicBezTo>
                  <a:pt x="423819" y="198266"/>
                  <a:pt x="437154" y="198901"/>
                  <a:pt x="451759" y="193186"/>
                </a:cubicBezTo>
                <a:cubicBezTo>
                  <a:pt x="460649" y="208426"/>
                  <a:pt x="465094" y="221761"/>
                  <a:pt x="465729" y="238271"/>
                </a:cubicBezTo>
                <a:close/>
                <a:moveTo>
                  <a:pt x="443504" y="167786"/>
                </a:moveTo>
                <a:cubicBezTo>
                  <a:pt x="433979" y="181121"/>
                  <a:pt x="418739" y="181756"/>
                  <a:pt x="404769" y="183661"/>
                </a:cubicBezTo>
                <a:cubicBezTo>
                  <a:pt x="395244" y="175406"/>
                  <a:pt x="392069" y="165881"/>
                  <a:pt x="395244" y="152546"/>
                </a:cubicBezTo>
                <a:cubicBezTo>
                  <a:pt x="406039" y="149371"/>
                  <a:pt x="418104" y="145561"/>
                  <a:pt x="428899" y="142386"/>
                </a:cubicBezTo>
                <a:cubicBezTo>
                  <a:pt x="440964" y="147466"/>
                  <a:pt x="441599" y="157626"/>
                  <a:pt x="443504" y="16778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4" name="Google Shape;644;p12"/>
          <p:cNvSpPr/>
          <p:nvPr/>
        </p:nvSpPr>
        <p:spPr>
          <a:xfrm>
            <a:off x="7934146" y="3052342"/>
            <a:ext cx="716315" cy="573888"/>
          </a:xfrm>
          <a:custGeom>
            <a:avLst/>
            <a:gdLst/>
            <a:ahLst/>
            <a:cxnLst/>
            <a:rect l="l" t="t" r="r" b="b"/>
            <a:pathLst>
              <a:path w="832925" h="667312" extrusionOk="0">
                <a:moveTo>
                  <a:pt x="832654" y="510467"/>
                </a:moveTo>
                <a:cubicBezTo>
                  <a:pt x="829479" y="434902"/>
                  <a:pt x="811699" y="361242"/>
                  <a:pt x="802174" y="286312"/>
                </a:cubicBezTo>
                <a:cubicBezTo>
                  <a:pt x="772964" y="118672"/>
                  <a:pt x="808524" y="-22933"/>
                  <a:pt x="580559" y="3102"/>
                </a:cubicBezTo>
                <a:cubicBezTo>
                  <a:pt x="476419" y="-8963"/>
                  <a:pt x="405934" y="116132"/>
                  <a:pt x="355134" y="85652"/>
                </a:cubicBezTo>
                <a:cubicBezTo>
                  <a:pt x="259884" y="32312"/>
                  <a:pt x="139869" y="51362"/>
                  <a:pt x="38269" y="73587"/>
                </a:cubicBezTo>
                <a:cubicBezTo>
                  <a:pt x="-11261" y="84382"/>
                  <a:pt x="-2371" y="107242"/>
                  <a:pt x="8424" y="146612"/>
                </a:cubicBezTo>
                <a:cubicBezTo>
                  <a:pt x="29379" y="309172"/>
                  <a:pt x="48429" y="470462"/>
                  <a:pt x="82084" y="629847"/>
                </a:cubicBezTo>
                <a:cubicBezTo>
                  <a:pt x="83989" y="650802"/>
                  <a:pt x="107484" y="641277"/>
                  <a:pt x="120184" y="636197"/>
                </a:cubicBezTo>
                <a:cubicBezTo>
                  <a:pt x="129709" y="645722"/>
                  <a:pt x="124629" y="663502"/>
                  <a:pt x="143044" y="667312"/>
                </a:cubicBezTo>
                <a:cubicBezTo>
                  <a:pt x="237024" y="612067"/>
                  <a:pt x="358309" y="609527"/>
                  <a:pt x="463084" y="627942"/>
                </a:cubicBezTo>
                <a:cubicBezTo>
                  <a:pt x="553254" y="563807"/>
                  <a:pt x="668824" y="563172"/>
                  <a:pt x="774869" y="573967"/>
                </a:cubicBezTo>
                <a:cubicBezTo>
                  <a:pt x="792014" y="565712"/>
                  <a:pt x="786299" y="546027"/>
                  <a:pt x="793919" y="532692"/>
                </a:cubicBezTo>
                <a:cubicBezTo>
                  <a:pt x="810429" y="527612"/>
                  <a:pt x="835829" y="539677"/>
                  <a:pt x="832654" y="510467"/>
                </a:cubicBezTo>
                <a:close/>
                <a:moveTo>
                  <a:pt x="377359" y="595557"/>
                </a:moveTo>
                <a:cubicBezTo>
                  <a:pt x="298619" y="600002"/>
                  <a:pt x="222419" y="601907"/>
                  <a:pt x="148759" y="633022"/>
                </a:cubicBezTo>
                <a:cubicBezTo>
                  <a:pt x="134789" y="583492"/>
                  <a:pt x="351959" y="558092"/>
                  <a:pt x="385614" y="586667"/>
                </a:cubicBezTo>
                <a:cubicBezTo>
                  <a:pt x="385614" y="594287"/>
                  <a:pt x="381804" y="595557"/>
                  <a:pt x="377359" y="595557"/>
                </a:cubicBezTo>
                <a:close/>
                <a:moveTo>
                  <a:pt x="432604" y="585397"/>
                </a:moveTo>
                <a:cubicBezTo>
                  <a:pt x="332909" y="518722"/>
                  <a:pt x="209084" y="561267"/>
                  <a:pt x="107484" y="605717"/>
                </a:cubicBezTo>
                <a:cubicBezTo>
                  <a:pt x="60494" y="509832"/>
                  <a:pt x="77639" y="394897"/>
                  <a:pt x="47159" y="292662"/>
                </a:cubicBezTo>
                <a:cubicBezTo>
                  <a:pt x="51604" y="252022"/>
                  <a:pt x="2074" y="106607"/>
                  <a:pt x="45254" y="97082"/>
                </a:cubicBezTo>
                <a:cubicBezTo>
                  <a:pt x="143044" y="74857"/>
                  <a:pt x="338624" y="38027"/>
                  <a:pt x="385614" y="152962"/>
                </a:cubicBezTo>
                <a:cubicBezTo>
                  <a:pt x="410379" y="295837"/>
                  <a:pt x="436414" y="439347"/>
                  <a:pt x="432604" y="585397"/>
                </a:cubicBezTo>
                <a:close/>
                <a:moveTo>
                  <a:pt x="766614" y="547297"/>
                </a:moveTo>
                <a:cubicBezTo>
                  <a:pt x="691049" y="546662"/>
                  <a:pt x="619294" y="547297"/>
                  <a:pt x="546269" y="561267"/>
                </a:cubicBezTo>
                <a:cubicBezTo>
                  <a:pt x="548809" y="521262"/>
                  <a:pt x="785664" y="490782"/>
                  <a:pt x="766614" y="547297"/>
                </a:cubicBezTo>
                <a:close/>
                <a:moveTo>
                  <a:pt x="804714" y="505387"/>
                </a:moveTo>
                <a:cubicBezTo>
                  <a:pt x="673269" y="483162"/>
                  <a:pt x="569129" y="493322"/>
                  <a:pt x="464354" y="577777"/>
                </a:cubicBezTo>
                <a:cubicBezTo>
                  <a:pt x="442129" y="429187"/>
                  <a:pt x="440224" y="275517"/>
                  <a:pt x="403394" y="128197"/>
                </a:cubicBezTo>
                <a:cubicBezTo>
                  <a:pt x="464989" y="31677"/>
                  <a:pt x="617389" y="-10233"/>
                  <a:pt x="717084" y="45647"/>
                </a:cubicBezTo>
                <a:cubicBezTo>
                  <a:pt x="772964" y="92637"/>
                  <a:pt x="754549" y="188522"/>
                  <a:pt x="772329" y="255197"/>
                </a:cubicBezTo>
                <a:cubicBezTo>
                  <a:pt x="776774" y="340287"/>
                  <a:pt x="809159" y="420932"/>
                  <a:pt x="804714" y="505387"/>
                </a:cubicBezTo>
                <a:close/>
                <a:moveTo>
                  <a:pt x="634534" y="306632"/>
                </a:moveTo>
                <a:cubicBezTo>
                  <a:pt x="633264" y="339652"/>
                  <a:pt x="643424" y="370132"/>
                  <a:pt x="639614" y="404422"/>
                </a:cubicBezTo>
                <a:cubicBezTo>
                  <a:pt x="447209" y="426012"/>
                  <a:pt x="456734" y="468557"/>
                  <a:pt x="644059" y="424107"/>
                </a:cubicBezTo>
                <a:cubicBezTo>
                  <a:pt x="648504" y="439347"/>
                  <a:pt x="652314" y="453317"/>
                  <a:pt x="656759" y="468557"/>
                </a:cubicBezTo>
                <a:cubicBezTo>
                  <a:pt x="692954" y="465382"/>
                  <a:pt x="738674" y="470462"/>
                  <a:pt x="767249" y="447602"/>
                </a:cubicBezTo>
                <a:cubicBezTo>
                  <a:pt x="737404" y="353622"/>
                  <a:pt x="781219" y="259007"/>
                  <a:pt x="634534" y="306632"/>
                </a:cubicBezTo>
                <a:close/>
                <a:moveTo>
                  <a:pt x="675809" y="441887"/>
                </a:moveTo>
                <a:cubicBezTo>
                  <a:pt x="660569" y="405692"/>
                  <a:pt x="656759" y="376482"/>
                  <a:pt x="661839" y="327587"/>
                </a:cubicBezTo>
                <a:cubicBezTo>
                  <a:pt x="682159" y="317427"/>
                  <a:pt x="701844" y="319967"/>
                  <a:pt x="721529" y="322507"/>
                </a:cubicBezTo>
                <a:cubicBezTo>
                  <a:pt x="738039" y="356162"/>
                  <a:pt x="730419" y="395532"/>
                  <a:pt x="736134" y="433632"/>
                </a:cubicBezTo>
                <a:cubicBezTo>
                  <a:pt x="715814" y="436172"/>
                  <a:pt x="696129" y="443792"/>
                  <a:pt x="675809" y="441887"/>
                </a:cubicBezTo>
                <a:close/>
                <a:moveTo>
                  <a:pt x="732959" y="166932"/>
                </a:moveTo>
                <a:cubicBezTo>
                  <a:pt x="737404" y="169472"/>
                  <a:pt x="744389" y="166932"/>
                  <a:pt x="745659" y="161217"/>
                </a:cubicBezTo>
                <a:cubicBezTo>
                  <a:pt x="744389" y="125657"/>
                  <a:pt x="672634" y="141532"/>
                  <a:pt x="657394" y="133912"/>
                </a:cubicBezTo>
                <a:cubicBezTo>
                  <a:pt x="623104" y="134547"/>
                  <a:pt x="419904" y="153597"/>
                  <a:pt x="476419" y="191697"/>
                </a:cubicBezTo>
                <a:cubicBezTo>
                  <a:pt x="556429" y="162487"/>
                  <a:pt x="649774" y="134547"/>
                  <a:pt x="732959" y="166932"/>
                </a:cubicBezTo>
                <a:close/>
                <a:moveTo>
                  <a:pt x="726609" y="92002"/>
                </a:moveTo>
                <a:cubicBezTo>
                  <a:pt x="717719" y="29772"/>
                  <a:pt x="482134" y="92002"/>
                  <a:pt x="449114" y="126927"/>
                </a:cubicBezTo>
                <a:cubicBezTo>
                  <a:pt x="452924" y="132642"/>
                  <a:pt x="455464" y="137087"/>
                  <a:pt x="459274" y="143437"/>
                </a:cubicBezTo>
                <a:cubicBezTo>
                  <a:pt x="539284" y="94542"/>
                  <a:pt x="635169" y="79937"/>
                  <a:pt x="726609" y="92002"/>
                </a:cubicBezTo>
                <a:close/>
                <a:moveTo>
                  <a:pt x="494199" y="248847"/>
                </a:moveTo>
                <a:cubicBezTo>
                  <a:pt x="562144" y="217097"/>
                  <a:pt x="643424" y="223447"/>
                  <a:pt x="716449" y="235512"/>
                </a:cubicBezTo>
                <a:cubicBezTo>
                  <a:pt x="743119" y="187887"/>
                  <a:pt x="480229" y="199317"/>
                  <a:pt x="478959" y="238687"/>
                </a:cubicBezTo>
                <a:cubicBezTo>
                  <a:pt x="478959" y="246942"/>
                  <a:pt x="487214" y="252657"/>
                  <a:pt x="494199" y="248847"/>
                </a:cubicBezTo>
                <a:close/>
                <a:moveTo>
                  <a:pt x="528489" y="290122"/>
                </a:moveTo>
                <a:cubicBezTo>
                  <a:pt x="592624" y="271707"/>
                  <a:pt x="654854" y="280597"/>
                  <a:pt x="720259" y="272977"/>
                </a:cubicBezTo>
                <a:cubicBezTo>
                  <a:pt x="682159" y="245037"/>
                  <a:pt x="508804" y="252022"/>
                  <a:pt x="482769" y="285677"/>
                </a:cubicBezTo>
                <a:cubicBezTo>
                  <a:pt x="488484" y="303457"/>
                  <a:pt x="515154" y="290122"/>
                  <a:pt x="528489" y="290122"/>
                </a:cubicBezTo>
                <a:close/>
                <a:moveTo>
                  <a:pt x="487214" y="344097"/>
                </a:moveTo>
                <a:cubicBezTo>
                  <a:pt x="524679" y="329492"/>
                  <a:pt x="568494" y="330762"/>
                  <a:pt x="602784" y="322507"/>
                </a:cubicBezTo>
                <a:cubicBezTo>
                  <a:pt x="610404" y="283772"/>
                  <a:pt x="438954" y="313617"/>
                  <a:pt x="487214" y="344097"/>
                </a:cubicBezTo>
                <a:close/>
                <a:moveTo>
                  <a:pt x="570399" y="357432"/>
                </a:moveTo>
                <a:cubicBezTo>
                  <a:pt x="570399" y="356797"/>
                  <a:pt x="570399" y="356162"/>
                  <a:pt x="569764" y="355527"/>
                </a:cubicBezTo>
                <a:cubicBezTo>
                  <a:pt x="552619" y="361242"/>
                  <a:pt x="472609" y="361242"/>
                  <a:pt x="503089" y="389817"/>
                </a:cubicBezTo>
                <a:cubicBezTo>
                  <a:pt x="527219" y="389817"/>
                  <a:pt x="663744" y="368862"/>
                  <a:pt x="570399" y="357432"/>
                </a:cubicBezTo>
                <a:close/>
                <a:moveTo>
                  <a:pt x="527219" y="465382"/>
                </a:moveTo>
                <a:cubicBezTo>
                  <a:pt x="531029" y="504752"/>
                  <a:pt x="577384" y="471097"/>
                  <a:pt x="599609" y="467287"/>
                </a:cubicBezTo>
                <a:cubicBezTo>
                  <a:pt x="643424" y="424742"/>
                  <a:pt x="545634" y="460937"/>
                  <a:pt x="527219" y="465382"/>
                </a:cubicBezTo>
                <a:close/>
                <a:moveTo>
                  <a:pt x="80814" y="149152"/>
                </a:moveTo>
                <a:cubicBezTo>
                  <a:pt x="89069" y="207572"/>
                  <a:pt x="91609" y="268532"/>
                  <a:pt x="106849" y="325682"/>
                </a:cubicBezTo>
                <a:cubicBezTo>
                  <a:pt x="121454" y="349812"/>
                  <a:pt x="158284" y="325047"/>
                  <a:pt x="180509" y="323777"/>
                </a:cubicBezTo>
                <a:cubicBezTo>
                  <a:pt x="231944" y="314887"/>
                  <a:pt x="315129" y="299647"/>
                  <a:pt x="360849" y="323777"/>
                </a:cubicBezTo>
                <a:cubicBezTo>
                  <a:pt x="404029" y="299647"/>
                  <a:pt x="364024" y="247577"/>
                  <a:pt x="364024" y="210112"/>
                </a:cubicBezTo>
                <a:cubicBezTo>
                  <a:pt x="369104" y="76127"/>
                  <a:pt x="162729" y="123752"/>
                  <a:pt x="80814" y="149152"/>
                </a:cubicBezTo>
                <a:close/>
                <a:moveTo>
                  <a:pt x="354499" y="290122"/>
                </a:moveTo>
                <a:cubicBezTo>
                  <a:pt x="277029" y="288852"/>
                  <a:pt x="202099" y="298377"/>
                  <a:pt x="125899" y="307902"/>
                </a:cubicBezTo>
                <a:cubicBezTo>
                  <a:pt x="118914" y="262817"/>
                  <a:pt x="111929" y="218367"/>
                  <a:pt x="104944" y="172647"/>
                </a:cubicBezTo>
                <a:cubicBezTo>
                  <a:pt x="172254" y="133277"/>
                  <a:pt x="262424" y="130102"/>
                  <a:pt x="332909" y="165662"/>
                </a:cubicBezTo>
                <a:cubicBezTo>
                  <a:pt x="350054" y="232337"/>
                  <a:pt x="357039" y="269802"/>
                  <a:pt x="354499" y="290122"/>
                </a:cubicBezTo>
                <a:close/>
                <a:moveTo>
                  <a:pt x="227499" y="369497"/>
                </a:moveTo>
                <a:cubicBezTo>
                  <a:pt x="222419" y="351082"/>
                  <a:pt x="220514" y="348542"/>
                  <a:pt x="210989" y="347907"/>
                </a:cubicBezTo>
                <a:cubicBezTo>
                  <a:pt x="187494" y="351082"/>
                  <a:pt x="103039" y="349812"/>
                  <a:pt x="130344" y="388547"/>
                </a:cubicBezTo>
                <a:cubicBezTo>
                  <a:pt x="161459" y="381562"/>
                  <a:pt x="191304" y="365687"/>
                  <a:pt x="227499" y="369497"/>
                </a:cubicBezTo>
                <a:close/>
                <a:moveTo>
                  <a:pt x="143679" y="431727"/>
                </a:moveTo>
                <a:cubicBezTo>
                  <a:pt x="177334" y="419662"/>
                  <a:pt x="207814" y="421567"/>
                  <a:pt x="243374" y="420297"/>
                </a:cubicBezTo>
                <a:cubicBezTo>
                  <a:pt x="233849" y="382832"/>
                  <a:pt x="99864" y="399342"/>
                  <a:pt x="143679" y="431727"/>
                </a:cubicBezTo>
                <a:close/>
                <a:moveTo>
                  <a:pt x="288459" y="401882"/>
                </a:moveTo>
                <a:cubicBezTo>
                  <a:pt x="315764" y="406327"/>
                  <a:pt x="342434" y="389817"/>
                  <a:pt x="369739" y="399977"/>
                </a:cubicBezTo>
                <a:cubicBezTo>
                  <a:pt x="371644" y="400612"/>
                  <a:pt x="375454" y="395532"/>
                  <a:pt x="379899" y="392357"/>
                </a:cubicBezTo>
                <a:cubicBezTo>
                  <a:pt x="375454" y="363147"/>
                  <a:pt x="253534" y="375212"/>
                  <a:pt x="288459" y="401882"/>
                </a:cubicBezTo>
                <a:close/>
                <a:moveTo>
                  <a:pt x="207179" y="439982"/>
                </a:moveTo>
                <a:cubicBezTo>
                  <a:pt x="207179" y="440617"/>
                  <a:pt x="207179" y="440617"/>
                  <a:pt x="207179" y="441252"/>
                </a:cubicBezTo>
                <a:cubicBezTo>
                  <a:pt x="190034" y="445697"/>
                  <a:pt x="151934" y="438077"/>
                  <a:pt x="148759" y="460302"/>
                </a:cubicBezTo>
                <a:cubicBezTo>
                  <a:pt x="155109" y="492687"/>
                  <a:pt x="295444" y="438712"/>
                  <a:pt x="207179" y="439982"/>
                </a:cubicBezTo>
                <a:close/>
                <a:moveTo>
                  <a:pt x="297984" y="448237"/>
                </a:moveTo>
                <a:cubicBezTo>
                  <a:pt x="320844" y="443792"/>
                  <a:pt x="368469" y="461572"/>
                  <a:pt x="371009" y="427282"/>
                </a:cubicBezTo>
                <a:cubicBezTo>
                  <a:pt x="350054" y="426012"/>
                  <a:pt x="270044" y="410772"/>
                  <a:pt x="297984" y="448237"/>
                </a:cubicBezTo>
                <a:close/>
                <a:moveTo>
                  <a:pt x="291634" y="359972"/>
                </a:moveTo>
                <a:cubicBezTo>
                  <a:pt x="311954" y="347907"/>
                  <a:pt x="353864" y="361242"/>
                  <a:pt x="362754" y="339652"/>
                </a:cubicBezTo>
                <a:cubicBezTo>
                  <a:pt x="350054" y="319332"/>
                  <a:pt x="244009" y="335207"/>
                  <a:pt x="291634" y="359972"/>
                </a:cubicBezTo>
                <a:close/>
                <a:moveTo>
                  <a:pt x="177969" y="519357"/>
                </a:moveTo>
                <a:cubicBezTo>
                  <a:pt x="199559" y="512372"/>
                  <a:pt x="228134" y="521897"/>
                  <a:pt x="239564" y="497132"/>
                </a:cubicBezTo>
                <a:cubicBezTo>
                  <a:pt x="217974" y="490147"/>
                  <a:pt x="144314" y="494592"/>
                  <a:pt x="177969" y="519357"/>
                </a:cubicBezTo>
                <a:close/>
                <a:moveTo>
                  <a:pt x="332274" y="485067"/>
                </a:moveTo>
                <a:cubicBezTo>
                  <a:pt x="311954" y="485702"/>
                  <a:pt x="265599" y="490782"/>
                  <a:pt x="301794" y="508562"/>
                </a:cubicBezTo>
                <a:cubicBezTo>
                  <a:pt x="326559" y="509832"/>
                  <a:pt x="396409" y="498402"/>
                  <a:pt x="332274" y="485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5" name="Google Shape;645;p12"/>
          <p:cNvSpPr/>
          <p:nvPr/>
        </p:nvSpPr>
        <p:spPr>
          <a:xfrm>
            <a:off x="8750637" y="1716146"/>
            <a:ext cx="454206" cy="406096"/>
          </a:xfrm>
          <a:custGeom>
            <a:avLst/>
            <a:gdLst/>
            <a:ahLst/>
            <a:cxnLst/>
            <a:rect l="l" t="t" r="r" b="b"/>
            <a:pathLst>
              <a:path w="528147" h="472205" extrusionOk="0">
                <a:moveTo>
                  <a:pt x="395469" y="177165"/>
                </a:moveTo>
                <a:cubicBezTo>
                  <a:pt x="443094" y="36830"/>
                  <a:pt x="381499" y="-53340"/>
                  <a:pt x="264659" y="86360"/>
                </a:cubicBezTo>
                <a:cubicBezTo>
                  <a:pt x="239894" y="41275"/>
                  <a:pt x="195444" y="0"/>
                  <a:pt x="143374" y="0"/>
                </a:cubicBezTo>
                <a:cubicBezTo>
                  <a:pt x="65269" y="15240"/>
                  <a:pt x="123054" y="139065"/>
                  <a:pt x="131944" y="187325"/>
                </a:cubicBezTo>
                <a:cubicBezTo>
                  <a:pt x="76064" y="179070"/>
                  <a:pt x="-40776" y="242570"/>
                  <a:pt x="14469" y="300990"/>
                </a:cubicBezTo>
                <a:cubicBezTo>
                  <a:pt x="41774" y="327660"/>
                  <a:pt x="81144" y="321945"/>
                  <a:pt x="109719" y="344170"/>
                </a:cubicBezTo>
                <a:cubicBezTo>
                  <a:pt x="102734" y="370840"/>
                  <a:pt x="109084" y="399415"/>
                  <a:pt x="92574" y="423545"/>
                </a:cubicBezTo>
                <a:cubicBezTo>
                  <a:pt x="86859" y="433070"/>
                  <a:pt x="90034" y="441960"/>
                  <a:pt x="95749" y="450215"/>
                </a:cubicBezTo>
                <a:cubicBezTo>
                  <a:pt x="112259" y="475615"/>
                  <a:pt x="147819" y="474345"/>
                  <a:pt x="159249" y="450850"/>
                </a:cubicBezTo>
                <a:cubicBezTo>
                  <a:pt x="175759" y="424180"/>
                  <a:pt x="207509" y="409575"/>
                  <a:pt x="235449" y="397510"/>
                </a:cubicBezTo>
                <a:cubicBezTo>
                  <a:pt x="289424" y="513715"/>
                  <a:pt x="403724" y="490220"/>
                  <a:pt x="379594" y="355600"/>
                </a:cubicBezTo>
                <a:cubicBezTo>
                  <a:pt x="470399" y="330200"/>
                  <a:pt x="493259" y="345440"/>
                  <a:pt x="525009" y="245110"/>
                </a:cubicBezTo>
                <a:cubicBezTo>
                  <a:pt x="549139" y="182880"/>
                  <a:pt x="427219" y="204470"/>
                  <a:pt x="395469" y="177165"/>
                </a:cubicBezTo>
                <a:close/>
                <a:moveTo>
                  <a:pt x="392294" y="59055"/>
                </a:moveTo>
                <a:cubicBezTo>
                  <a:pt x="393564" y="106680"/>
                  <a:pt x="391659" y="133985"/>
                  <a:pt x="363719" y="175260"/>
                </a:cubicBezTo>
                <a:cubicBezTo>
                  <a:pt x="314824" y="185420"/>
                  <a:pt x="309744" y="137795"/>
                  <a:pt x="290059" y="103505"/>
                </a:cubicBezTo>
                <a:cubicBezTo>
                  <a:pt x="316094" y="73025"/>
                  <a:pt x="348479" y="12065"/>
                  <a:pt x="392294" y="59055"/>
                </a:cubicBezTo>
                <a:close/>
                <a:moveTo>
                  <a:pt x="347209" y="325755"/>
                </a:moveTo>
                <a:cubicBezTo>
                  <a:pt x="331969" y="330835"/>
                  <a:pt x="317999" y="330200"/>
                  <a:pt x="298314" y="327025"/>
                </a:cubicBezTo>
                <a:cubicBezTo>
                  <a:pt x="311649" y="308610"/>
                  <a:pt x="318634" y="292100"/>
                  <a:pt x="333239" y="278130"/>
                </a:cubicBezTo>
                <a:cubicBezTo>
                  <a:pt x="345304" y="292735"/>
                  <a:pt x="349749" y="307975"/>
                  <a:pt x="347209" y="325755"/>
                </a:cubicBezTo>
                <a:close/>
                <a:moveTo>
                  <a:pt x="271009" y="130175"/>
                </a:moveTo>
                <a:cubicBezTo>
                  <a:pt x="287519" y="140970"/>
                  <a:pt x="288789" y="144145"/>
                  <a:pt x="293234" y="172720"/>
                </a:cubicBezTo>
                <a:cubicBezTo>
                  <a:pt x="277359" y="178435"/>
                  <a:pt x="262119" y="180975"/>
                  <a:pt x="244339" y="174625"/>
                </a:cubicBezTo>
                <a:cubicBezTo>
                  <a:pt x="247514" y="155575"/>
                  <a:pt x="259579" y="142875"/>
                  <a:pt x="271009" y="130175"/>
                </a:cubicBezTo>
                <a:close/>
                <a:moveTo>
                  <a:pt x="131309" y="77470"/>
                </a:moveTo>
                <a:cubicBezTo>
                  <a:pt x="173854" y="74930"/>
                  <a:pt x="176394" y="73025"/>
                  <a:pt x="187189" y="26670"/>
                </a:cubicBezTo>
                <a:cubicBezTo>
                  <a:pt x="208779" y="61595"/>
                  <a:pt x="240529" y="69215"/>
                  <a:pt x="250689" y="109220"/>
                </a:cubicBezTo>
                <a:cubicBezTo>
                  <a:pt x="229099" y="140970"/>
                  <a:pt x="209414" y="200025"/>
                  <a:pt x="161154" y="180975"/>
                </a:cubicBezTo>
                <a:cubicBezTo>
                  <a:pt x="144644" y="148590"/>
                  <a:pt x="124324" y="116840"/>
                  <a:pt x="131309" y="77470"/>
                </a:cubicBezTo>
                <a:close/>
                <a:moveTo>
                  <a:pt x="191634" y="321310"/>
                </a:moveTo>
                <a:cubicBezTo>
                  <a:pt x="176394" y="325755"/>
                  <a:pt x="165599" y="326390"/>
                  <a:pt x="154169" y="320040"/>
                </a:cubicBezTo>
                <a:cubicBezTo>
                  <a:pt x="156074" y="305435"/>
                  <a:pt x="160519" y="293370"/>
                  <a:pt x="172584" y="283210"/>
                </a:cubicBezTo>
                <a:cubicBezTo>
                  <a:pt x="185284" y="292735"/>
                  <a:pt x="185919" y="306070"/>
                  <a:pt x="191634" y="321310"/>
                </a:cubicBezTo>
                <a:close/>
                <a:moveTo>
                  <a:pt x="23359" y="274955"/>
                </a:moveTo>
                <a:cubicBezTo>
                  <a:pt x="39869" y="215265"/>
                  <a:pt x="92574" y="210185"/>
                  <a:pt x="145279" y="213995"/>
                </a:cubicBezTo>
                <a:cubicBezTo>
                  <a:pt x="175759" y="248285"/>
                  <a:pt x="140834" y="281305"/>
                  <a:pt x="124959" y="314960"/>
                </a:cubicBezTo>
                <a:cubicBezTo>
                  <a:pt x="83049" y="313690"/>
                  <a:pt x="43679" y="297815"/>
                  <a:pt x="23359" y="274955"/>
                </a:cubicBezTo>
                <a:close/>
                <a:moveTo>
                  <a:pt x="163059" y="412115"/>
                </a:moveTo>
                <a:cubicBezTo>
                  <a:pt x="152264" y="408940"/>
                  <a:pt x="142739" y="405765"/>
                  <a:pt x="131944" y="402590"/>
                </a:cubicBezTo>
                <a:cubicBezTo>
                  <a:pt x="125594" y="382905"/>
                  <a:pt x="126229" y="365125"/>
                  <a:pt x="143374" y="347345"/>
                </a:cubicBezTo>
                <a:cubicBezTo>
                  <a:pt x="170044" y="349250"/>
                  <a:pt x="208144" y="337185"/>
                  <a:pt x="214494" y="377190"/>
                </a:cubicBezTo>
                <a:cubicBezTo>
                  <a:pt x="196714" y="389255"/>
                  <a:pt x="180204" y="400685"/>
                  <a:pt x="163059" y="412115"/>
                </a:cubicBezTo>
                <a:close/>
                <a:moveTo>
                  <a:pt x="225289" y="327025"/>
                </a:moveTo>
                <a:cubicBezTo>
                  <a:pt x="170679" y="248285"/>
                  <a:pt x="196079" y="189230"/>
                  <a:pt x="295139" y="198120"/>
                </a:cubicBezTo>
                <a:cubicBezTo>
                  <a:pt x="326254" y="193040"/>
                  <a:pt x="331969" y="241935"/>
                  <a:pt x="314824" y="260350"/>
                </a:cubicBezTo>
                <a:cubicBezTo>
                  <a:pt x="285614" y="290830"/>
                  <a:pt x="279264" y="341630"/>
                  <a:pt x="225289" y="327025"/>
                </a:cubicBezTo>
                <a:close/>
                <a:moveTo>
                  <a:pt x="253864" y="379095"/>
                </a:moveTo>
                <a:cubicBezTo>
                  <a:pt x="271644" y="343535"/>
                  <a:pt x="316729" y="349885"/>
                  <a:pt x="350384" y="355600"/>
                </a:cubicBezTo>
                <a:cubicBezTo>
                  <a:pt x="385309" y="470535"/>
                  <a:pt x="287519" y="482600"/>
                  <a:pt x="253864" y="379095"/>
                </a:cubicBezTo>
                <a:close/>
                <a:moveTo>
                  <a:pt x="377689" y="327025"/>
                </a:moveTo>
                <a:cubicBezTo>
                  <a:pt x="365624" y="281305"/>
                  <a:pt x="337684" y="234950"/>
                  <a:pt x="383404" y="201295"/>
                </a:cubicBezTo>
                <a:cubicBezTo>
                  <a:pt x="408804" y="207645"/>
                  <a:pt x="434204" y="213360"/>
                  <a:pt x="460239" y="219710"/>
                </a:cubicBezTo>
                <a:cubicBezTo>
                  <a:pt x="462779" y="241300"/>
                  <a:pt x="469764" y="257175"/>
                  <a:pt x="488179" y="269875"/>
                </a:cubicBezTo>
                <a:cubicBezTo>
                  <a:pt x="492624" y="324485"/>
                  <a:pt x="417059" y="320675"/>
                  <a:pt x="377689" y="327025"/>
                </a:cubicBezTo>
                <a:close/>
                <a:moveTo>
                  <a:pt x="257039" y="222250"/>
                </a:moveTo>
                <a:cubicBezTo>
                  <a:pt x="196714" y="216535"/>
                  <a:pt x="185284" y="288290"/>
                  <a:pt x="248149" y="290830"/>
                </a:cubicBezTo>
                <a:cubicBezTo>
                  <a:pt x="289424" y="291465"/>
                  <a:pt x="307204" y="229235"/>
                  <a:pt x="257039" y="222250"/>
                </a:cubicBezTo>
                <a:close/>
                <a:moveTo>
                  <a:pt x="243069" y="266700"/>
                </a:moveTo>
                <a:cubicBezTo>
                  <a:pt x="215764" y="264795"/>
                  <a:pt x="229099" y="242570"/>
                  <a:pt x="248149" y="240030"/>
                </a:cubicBezTo>
                <a:cubicBezTo>
                  <a:pt x="272279" y="237490"/>
                  <a:pt x="262119" y="269240"/>
                  <a:pt x="243069" y="26670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6" name="Google Shape;646;p12"/>
          <p:cNvSpPr/>
          <p:nvPr/>
        </p:nvSpPr>
        <p:spPr>
          <a:xfrm rot="-2424156">
            <a:off x="2052510" y="-106317"/>
            <a:ext cx="373867" cy="493313"/>
          </a:xfrm>
          <a:custGeom>
            <a:avLst/>
            <a:gdLst/>
            <a:ahLst/>
            <a:cxnLst/>
            <a:rect l="l" t="t" r="r" b="b"/>
            <a:pathLst>
              <a:path w="434661" h="573530" extrusionOk="0">
                <a:moveTo>
                  <a:pt x="430380" y="417373"/>
                </a:moveTo>
                <a:cubicBezTo>
                  <a:pt x="427840" y="354508"/>
                  <a:pt x="363705" y="334823"/>
                  <a:pt x="311635" y="329743"/>
                </a:cubicBezTo>
                <a:cubicBezTo>
                  <a:pt x="264010" y="315138"/>
                  <a:pt x="297665" y="236398"/>
                  <a:pt x="288775" y="197028"/>
                </a:cubicBezTo>
                <a:cubicBezTo>
                  <a:pt x="290680" y="118923"/>
                  <a:pt x="325605" y="15418"/>
                  <a:pt x="217655" y="178"/>
                </a:cubicBezTo>
                <a:cubicBezTo>
                  <a:pt x="211305" y="-1092"/>
                  <a:pt x="199875" y="4623"/>
                  <a:pt x="202415" y="11608"/>
                </a:cubicBezTo>
                <a:cubicBezTo>
                  <a:pt x="207495" y="87808"/>
                  <a:pt x="223370" y="169088"/>
                  <a:pt x="197335" y="242748"/>
                </a:cubicBezTo>
                <a:cubicBezTo>
                  <a:pt x="158600" y="220523"/>
                  <a:pt x="52555" y="59868"/>
                  <a:pt x="24615" y="87173"/>
                </a:cubicBezTo>
                <a:cubicBezTo>
                  <a:pt x="-68095" y="172263"/>
                  <a:pt x="127485" y="297993"/>
                  <a:pt x="175745" y="366573"/>
                </a:cubicBezTo>
                <a:cubicBezTo>
                  <a:pt x="205590" y="403403"/>
                  <a:pt x="41760" y="420548"/>
                  <a:pt x="141455" y="548818"/>
                </a:cubicBezTo>
                <a:cubicBezTo>
                  <a:pt x="221465" y="630733"/>
                  <a:pt x="298935" y="488493"/>
                  <a:pt x="240515" y="419913"/>
                </a:cubicBezTo>
                <a:cubicBezTo>
                  <a:pt x="234165" y="409753"/>
                  <a:pt x="241150" y="384353"/>
                  <a:pt x="256390" y="395148"/>
                </a:cubicBezTo>
                <a:cubicBezTo>
                  <a:pt x="288775" y="436423"/>
                  <a:pt x="313540" y="498653"/>
                  <a:pt x="379580" y="489128"/>
                </a:cubicBezTo>
                <a:cubicBezTo>
                  <a:pt x="412600" y="482778"/>
                  <a:pt x="446890" y="451028"/>
                  <a:pt x="430380" y="417373"/>
                </a:cubicBezTo>
                <a:close/>
                <a:moveTo>
                  <a:pt x="227180" y="242748"/>
                </a:moveTo>
                <a:cubicBezTo>
                  <a:pt x="237975" y="171628"/>
                  <a:pt x="223370" y="100508"/>
                  <a:pt x="232260" y="30023"/>
                </a:cubicBezTo>
                <a:cubicBezTo>
                  <a:pt x="277980" y="26213"/>
                  <a:pt x="280520" y="81458"/>
                  <a:pt x="275440" y="113843"/>
                </a:cubicBezTo>
                <a:cubicBezTo>
                  <a:pt x="264645" y="171628"/>
                  <a:pt x="276075" y="233858"/>
                  <a:pt x="262105" y="290373"/>
                </a:cubicBezTo>
                <a:cubicBezTo>
                  <a:pt x="234800" y="280848"/>
                  <a:pt x="224640" y="268148"/>
                  <a:pt x="227180" y="242748"/>
                </a:cubicBezTo>
                <a:close/>
                <a:moveTo>
                  <a:pt x="152885" y="518338"/>
                </a:moveTo>
                <a:cubicBezTo>
                  <a:pt x="152885" y="518338"/>
                  <a:pt x="152885" y="517703"/>
                  <a:pt x="152250" y="517703"/>
                </a:cubicBezTo>
                <a:cubicBezTo>
                  <a:pt x="95735" y="500558"/>
                  <a:pt x="151615" y="386258"/>
                  <a:pt x="202415" y="423088"/>
                </a:cubicBezTo>
                <a:cubicBezTo>
                  <a:pt x="199240" y="431978"/>
                  <a:pt x="190985" y="433883"/>
                  <a:pt x="182730" y="436423"/>
                </a:cubicBezTo>
                <a:cubicBezTo>
                  <a:pt x="152885" y="442773"/>
                  <a:pt x="133835" y="484683"/>
                  <a:pt x="152885" y="518338"/>
                </a:cubicBezTo>
                <a:cubicBezTo>
                  <a:pt x="152885" y="518338"/>
                  <a:pt x="152885" y="518338"/>
                  <a:pt x="152885" y="518338"/>
                </a:cubicBezTo>
                <a:close/>
                <a:moveTo>
                  <a:pt x="211305" y="402133"/>
                </a:moveTo>
                <a:cubicBezTo>
                  <a:pt x="200510" y="403403"/>
                  <a:pt x="196065" y="378003"/>
                  <a:pt x="209400" y="376733"/>
                </a:cubicBezTo>
                <a:cubicBezTo>
                  <a:pt x="225910" y="374828"/>
                  <a:pt x="228450" y="402133"/>
                  <a:pt x="211305" y="402133"/>
                </a:cubicBezTo>
                <a:close/>
                <a:moveTo>
                  <a:pt x="235435" y="458648"/>
                </a:moveTo>
                <a:cubicBezTo>
                  <a:pt x="227180" y="451663"/>
                  <a:pt x="220830" y="444043"/>
                  <a:pt x="220195" y="433248"/>
                </a:cubicBezTo>
                <a:cubicBezTo>
                  <a:pt x="237340" y="439598"/>
                  <a:pt x="237340" y="439598"/>
                  <a:pt x="235435" y="458648"/>
                </a:cubicBezTo>
                <a:close/>
                <a:moveTo>
                  <a:pt x="177015" y="545008"/>
                </a:moveTo>
                <a:cubicBezTo>
                  <a:pt x="180825" y="545008"/>
                  <a:pt x="184000" y="545643"/>
                  <a:pt x="188445" y="545643"/>
                </a:cubicBezTo>
                <a:cubicBezTo>
                  <a:pt x="187175" y="555168"/>
                  <a:pt x="175110" y="553263"/>
                  <a:pt x="177015" y="545008"/>
                </a:cubicBezTo>
                <a:close/>
                <a:moveTo>
                  <a:pt x="164950" y="510718"/>
                </a:moveTo>
                <a:cubicBezTo>
                  <a:pt x="148440" y="469443"/>
                  <a:pt x="209400" y="428803"/>
                  <a:pt x="222735" y="484048"/>
                </a:cubicBezTo>
                <a:cubicBezTo>
                  <a:pt x="217020" y="511988"/>
                  <a:pt x="186540" y="543738"/>
                  <a:pt x="164950" y="510718"/>
                </a:cubicBezTo>
                <a:close/>
                <a:moveTo>
                  <a:pt x="241150" y="477698"/>
                </a:moveTo>
                <a:cubicBezTo>
                  <a:pt x="247500" y="493573"/>
                  <a:pt x="240515" y="504368"/>
                  <a:pt x="241785" y="515163"/>
                </a:cubicBezTo>
                <a:cubicBezTo>
                  <a:pt x="240515" y="504368"/>
                  <a:pt x="236070" y="493573"/>
                  <a:pt x="241150" y="477698"/>
                </a:cubicBezTo>
                <a:close/>
                <a:moveTo>
                  <a:pt x="242420" y="515163"/>
                </a:moveTo>
                <a:cubicBezTo>
                  <a:pt x="237975" y="520878"/>
                  <a:pt x="233530" y="526593"/>
                  <a:pt x="228450" y="532943"/>
                </a:cubicBezTo>
                <a:cubicBezTo>
                  <a:pt x="229085" y="513893"/>
                  <a:pt x="229085" y="513893"/>
                  <a:pt x="242420" y="515163"/>
                </a:cubicBezTo>
                <a:close/>
                <a:moveTo>
                  <a:pt x="27155" y="113208"/>
                </a:moveTo>
                <a:cubicBezTo>
                  <a:pt x="65890" y="91618"/>
                  <a:pt x="171300" y="284658"/>
                  <a:pt x="220195" y="293548"/>
                </a:cubicBezTo>
                <a:lnTo>
                  <a:pt x="219560" y="300533"/>
                </a:lnTo>
                <a:cubicBezTo>
                  <a:pt x="140185" y="304978"/>
                  <a:pt x="221465" y="384353"/>
                  <a:pt x="237340" y="308788"/>
                </a:cubicBezTo>
                <a:cubicBezTo>
                  <a:pt x="257025" y="318313"/>
                  <a:pt x="270995" y="334188"/>
                  <a:pt x="287505" y="345618"/>
                </a:cubicBezTo>
                <a:cubicBezTo>
                  <a:pt x="250675" y="449123"/>
                  <a:pt x="-15390" y="171628"/>
                  <a:pt x="27155" y="113208"/>
                </a:cubicBezTo>
                <a:close/>
                <a:moveTo>
                  <a:pt x="361165" y="474523"/>
                </a:moveTo>
                <a:cubicBezTo>
                  <a:pt x="306555" y="467538"/>
                  <a:pt x="248770" y="360858"/>
                  <a:pt x="328780" y="350063"/>
                </a:cubicBezTo>
                <a:cubicBezTo>
                  <a:pt x="400535" y="349428"/>
                  <a:pt x="460860" y="469443"/>
                  <a:pt x="361165" y="474523"/>
                </a:cubicBezTo>
                <a:close/>
                <a:moveTo>
                  <a:pt x="305285" y="380543"/>
                </a:moveTo>
                <a:cubicBezTo>
                  <a:pt x="314810" y="401498"/>
                  <a:pt x="324970" y="421818"/>
                  <a:pt x="340845" y="439598"/>
                </a:cubicBezTo>
                <a:cubicBezTo>
                  <a:pt x="368785" y="464363"/>
                  <a:pt x="409425" y="441503"/>
                  <a:pt x="387835" y="405308"/>
                </a:cubicBezTo>
                <a:cubicBezTo>
                  <a:pt x="365610" y="382448"/>
                  <a:pt x="336400" y="346888"/>
                  <a:pt x="305285" y="380543"/>
                </a:cubicBezTo>
                <a:close/>
                <a:moveTo>
                  <a:pt x="368785" y="429438"/>
                </a:moveTo>
                <a:cubicBezTo>
                  <a:pt x="350370" y="433248"/>
                  <a:pt x="342115" y="409118"/>
                  <a:pt x="336400" y="390068"/>
                </a:cubicBezTo>
                <a:cubicBezTo>
                  <a:pt x="355450" y="395148"/>
                  <a:pt x="378310" y="411658"/>
                  <a:pt x="368785" y="4294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7" name="Google Shape;647;p12"/>
          <p:cNvSpPr/>
          <p:nvPr/>
        </p:nvSpPr>
        <p:spPr>
          <a:xfrm>
            <a:off x="6114462" y="4565394"/>
            <a:ext cx="712864" cy="419317"/>
          </a:xfrm>
          <a:custGeom>
            <a:avLst/>
            <a:gdLst/>
            <a:ahLst/>
            <a:cxnLst/>
            <a:rect l="l" t="t" r="r" b="b"/>
            <a:pathLst>
              <a:path w="828912" h="487578" extrusionOk="0">
                <a:moveTo>
                  <a:pt x="827267" y="15774"/>
                </a:moveTo>
                <a:cubicBezTo>
                  <a:pt x="786627" y="19584"/>
                  <a:pt x="770117" y="89434"/>
                  <a:pt x="721857" y="88164"/>
                </a:cubicBezTo>
                <a:cubicBezTo>
                  <a:pt x="653277" y="104674"/>
                  <a:pt x="606287" y="35459"/>
                  <a:pt x="552947" y="2438"/>
                </a:cubicBezTo>
                <a:cubicBezTo>
                  <a:pt x="500877" y="-14706"/>
                  <a:pt x="457697" y="63399"/>
                  <a:pt x="413882" y="85624"/>
                </a:cubicBezTo>
                <a:cubicBezTo>
                  <a:pt x="335142" y="62764"/>
                  <a:pt x="264657" y="16409"/>
                  <a:pt x="182107" y="6884"/>
                </a:cubicBezTo>
                <a:cubicBezTo>
                  <a:pt x="13832" y="196114"/>
                  <a:pt x="114797" y="109119"/>
                  <a:pt x="77332" y="279934"/>
                </a:cubicBezTo>
                <a:cubicBezTo>
                  <a:pt x="66537" y="291999"/>
                  <a:pt x="-29983" y="332004"/>
                  <a:pt x="9387" y="343434"/>
                </a:cubicBezTo>
                <a:cubicBezTo>
                  <a:pt x="50662" y="334544"/>
                  <a:pt x="84952" y="279934"/>
                  <a:pt x="129402" y="297079"/>
                </a:cubicBezTo>
                <a:cubicBezTo>
                  <a:pt x="176392" y="312319"/>
                  <a:pt x="222747" y="330099"/>
                  <a:pt x="265292" y="356134"/>
                </a:cubicBezTo>
                <a:cubicBezTo>
                  <a:pt x="276087" y="364389"/>
                  <a:pt x="284977" y="365024"/>
                  <a:pt x="293867" y="356134"/>
                </a:cubicBezTo>
                <a:cubicBezTo>
                  <a:pt x="393562" y="278029"/>
                  <a:pt x="442457" y="290094"/>
                  <a:pt x="533897" y="372644"/>
                </a:cubicBezTo>
                <a:cubicBezTo>
                  <a:pt x="545962" y="407569"/>
                  <a:pt x="526277" y="473609"/>
                  <a:pt x="568187" y="487579"/>
                </a:cubicBezTo>
                <a:cubicBezTo>
                  <a:pt x="606922" y="460909"/>
                  <a:pt x="664707" y="478054"/>
                  <a:pt x="703442" y="453289"/>
                </a:cubicBezTo>
                <a:cubicBezTo>
                  <a:pt x="697092" y="439954"/>
                  <a:pt x="694552" y="438049"/>
                  <a:pt x="685662" y="441224"/>
                </a:cubicBezTo>
                <a:cubicBezTo>
                  <a:pt x="647562" y="453924"/>
                  <a:pt x="608192" y="451384"/>
                  <a:pt x="565647" y="457099"/>
                </a:cubicBezTo>
                <a:cubicBezTo>
                  <a:pt x="530722" y="351054"/>
                  <a:pt x="638037" y="335179"/>
                  <a:pt x="681852" y="264059"/>
                </a:cubicBezTo>
                <a:cubicBezTo>
                  <a:pt x="669152" y="215164"/>
                  <a:pt x="663437" y="157379"/>
                  <a:pt x="683122" y="109754"/>
                </a:cubicBezTo>
                <a:cubicBezTo>
                  <a:pt x="714237" y="105309"/>
                  <a:pt x="751067" y="116104"/>
                  <a:pt x="774562" y="91339"/>
                </a:cubicBezTo>
                <a:cubicBezTo>
                  <a:pt x="787262" y="69114"/>
                  <a:pt x="838698" y="42444"/>
                  <a:pt x="827267" y="15774"/>
                </a:cubicBezTo>
                <a:close/>
                <a:moveTo>
                  <a:pt x="291962" y="332004"/>
                </a:moveTo>
                <a:cubicBezTo>
                  <a:pt x="236082" y="338354"/>
                  <a:pt x="173217" y="285649"/>
                  <a:pt x="115432" y="270409"/>
                </a:cubicBezTo>
                <a:cubicBezTo>
                  <a:pt x="90032" y="159284"/>
                  <a:pt x="116067" y="100229"/>
                  <a:pt x="200522" y="26569"/>
                </a:cubicBezTo>
                <a:cubicBezTo>
                  <a:pt x="260847" y="58319"/>
                  <a:pt x="361177" y="58954"/>
                  <a:pt x="394832" y="119914"/>
                </a:cubicBezTo>
                <a:cubicBezTo>
                  <a:pt x="399912" y="261519"/>
                  <a:pt x="438012" y="269774"/>
                  <a:pt x="291962" y="332004"/>
                </a:cubicBezTo>
                <a:close/>
                <a:moveTo>
                  <a:pt x="550407" y="352324"/>
                </a:moveTo>
                <a:cubicBezTo>
                  <a:pt x="510402" y="332004"/>
                  <a:pt x="466587" y="307874"/>
                  <a:pt x="431662" y="278664"/>
                </a:cubicBezTo>
                <a:cubicBezTo>
                  <a:pt x="443092" y="255804"/>
                  <a:pt x="535802" y="344069"/>
                  <a:pt x="563107" y="328194"/>
                </a:cubicBezTo>
                <a:cubicBezTo>
                  <a:pt x="563742" y="298349"/>
                  <a:pt x="504052" y="297079"/>
                  <a:pt x="486272" y="272949"/>
                </a:cubicBezTo>
                <a:cubicBezTo>
                  <a:pt x="462142" y="255169"/>
                  <a:pt x="461507" y="255804"/>
                  <a:pt x="428487" y="257709"/>
                </a:cubicBezTo>
                <a:cubicBezTo>
                  <a:pt x="400547" y="118644"/>
                  <a:pt x="415787" y="98324"/>
                  <a:pt x="533262" y="22124"/>
                </a:cubicBezTo>
                <a:cubicBezTo>
                  <a:pt x="578347" y="42444"/>
                  <a:pt x="611367" y="76099"/>
                  <a:pt x="651372" y="104039"/>
                </a:cubicBezTo>
                <a:cubicBezTo>
                  <a:pt x="649467" y="159284"/>
                  <a:pt x="643752" y="213259"/>
                  <a:pt x="653277" y="267234"/>
                </a:cubicBezTo>
                <a:cubicBezTo>
                  <a:pt x="625337" y="299619"/>
                  <a:pt x="599302" y="321209"/>
                  <a:pt x="550407" y="352324"/>
                </a:cubicBezTo>
                <a:close/>
                <a:moveTo>
                  <a:pt x="362447" y="111024"/>
                </a:moveTo>
                <a:cubicBezTo>
                  <a:pt x="361812" y="137059"/>
                  <a:pt x="340222" y="276124"/>
                  <a:pt x="384037" y="261519"/>
                </a:cubicBezTo>
                <a:cubicBezTo>
                  <a:pt x="370702" y="227229"/>
                  <a:pt x="410072" y="110389"/>
                  <a:pt x="362447" y="111024"/>
                </a:cubicBezTo>
                <a:close/>
                <a:moveTo>
                  <a:pt x="222112" y="274854"/>
                </a:moveTo>
                <a:cubicBezTo>
                  <a:pt x="194807" y="267234"/>
                  <a:pt x="166867" y="234849"/>
                  <a:pt x="138292" y="246279"/>
                </a:cubicBezTo>
                <a:cubicBezTo>
                  <a:pt x="140832" y="274219"/>
                  <a:pt x="241797" y="302159"/>
                  <a:pt x="269737" y="317399"/>
                </a:cubicBezTo>
                <a:cubicBezTo>
                  <a:pt x="303392" y="300254"/>
                  <a:pt x="234812" y="284379"/>
                  <a:pt x="222112" y="274854"/>
                </a:cubicBezTo>
                <a:close/>
                <a:moveTo>
                  <a:pt x="199887" y="46889"/>
                </a:moveTo>
                <a:cubicBezTo>
                  <a:pt x="182107" y="69749"/>
                  <a:pt x="105272" y="126264"/>
                  <a:pt x="137657" y="151664"/>
                </a:cubicBezTo>
                <a:cubicBezTo>
                  <a:pt x="149722" y="130074"/>
                  <a:pt x="253227" y="46889"/>
                  <a:pt x="199887" y="46889"/>
                </a:cubicBezTo>
                <a:close/>
                <a:moveTo>
                  <a:pt x="446267" y="123724"/>
                </a:moveTo>
                <a:cubicBezTo>
                  <a:pt x="410707" y="111659"/>
                  <a:pt x="443727" y="204369"/>
                  <a:pt x="440552" y="224054"/>
                </a:cubicBezTo>
                <a:cubicBezTo>
                  <a:pt x="449442" y="248184"/>
                  <a:pt x="468492" y="228499"/>
                  <a:pt x="462777" y="219609"/>
                </a:cubicBezTo>
                <a:cubicBezTo>
                  <a:pt x="455792" y="185319"/>
                  <a:pt x="462142" y="151664"/>
                  <a:pt x="446267" y="123724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48" name="Google Shape;648;p12"/>
          <p:cNvGrpSpPr/>
          <p:nvPr/>
        </p:nvGrpSpPr>
        <p:grpSpPr>
          <a:xfrm rot="-2302891">
            <a:off x="692341" y="1703380"/>
            <a:ext cx="657775" cy="386116"/>
            <a:chOff x="1429156" y="1387535"/>
            <a:chExt cx="657769" cy="386112"/>
          </a:xfrm>
        </p:grpSpPr>
        <p:sp>
          <p:nvSpPr>
            <p:cNvPr id="649" name="Google Shape;649;p12"/>
            <p:cNvSpPr/>
            <p:nvPr/>
          </p:nvSpPr>
          <p:spPr>
            <a:xfrm>
              <a:off x="1429156" y="1387535"/>
              <a:ext cx="657769" cy="386112"/>
            </a:xfrm>
            <a:custGeom>
              <a:avLst/>
              <a:gdLst/>
              <a:ahLst/>
              <a:cxnLst/>
              <a:rect l="l" t="t" r="r" b="b"/>
              <a:pathLst>
                <a:path w="764848" h="448968" extrusionOk="0">
                  <a:moveTo>
                    <a:pt x="741700" y="448969"/>
                  </a:moveTo>
                  <a:cubicBezTo>
                    <a:pt x="719475" y="440079"/>
                    <a:pt x="715030" y="440714"/>
                    <a:pt x="686455" y="443889"/>
                  </a:cubicBezTo>
                  <a:cubicBezTo>
                    <a:pt x="552470" y="455319"/>
                    <a:pt x="419120" y="428649"/>
                    <a:pt x="285770" y="436269"/>
                  </a:cubicBezTo>
                  <a:cubicBezTo>
                    <a:pt x="193060" y="430554"/>
                    <a:pt x="98445" y="428649"/>
                    <a:pt x="6370" y="441349"/>
                  </a:cubicBezTo>
                  <a:cubicBezTo>
                    <a:pt x="-45700" y="400709"/>
                    <a:pt x="237510" y="281329"/>
                    <a:pt x="273070" y="259739"/>
                  </a:cubicBezTo>
                  <a:cubicBezTo>
                    <a:pt x="431820" y="183539"/>
                    <a:pt x="582950" y="91464"/>
                    <a:pt x="735985" y="3834"/>
                  </a:cubicBezTo>
                  <a:cubicBezTo>
                    <a:pt x="748685" y="-3786"/>
                    <a:pt x="759480" y="24"/>
                    <a:pt x="761385" y="14629"/>
                  </a:cubicBezTo>
                  <a:cubicBezTo>
                    <a:pt x="772180" y="114324"/>
                    <a:pt x="753765" y="215924"/>
                    <a:pt x="759480" y="316889"/>
                  </a:cubicBezTo>
                  <a:cubicBezTo>
                    <a:pt x="752495" y="359434"/>
                    <a:pt x="769640" y="414044"/>
                    <a:pt x="741700" y="448969"/>
                  </a:cubicBezTo>
                  <a:close/>
                  <a:moveTo>
                    <a:pt x="615970" y="418489"/>
                  </a:moveTo>
                  <a:cubicBezTo>
                    <a:pt x="647720" y="425474"/>
                    <a:pt x="636290" y="413409"/>
                    <a:pt x="645815" y="393724"/>
                  </a:cubicBezTo>
                  <a:cubicBezTo>
                    <a:pt x="661690" y="396264"/>
                    <a:pt x="657880" y="414044"/>
                    <a:pt x="669945" y="421029"/>
                  </a:cubicBezTo>
                  <a:cubicBezTo>
                    <a:pt x="675660" y="420394"/>
                    <a:pt x="682645" y="420394"/>
                    <a:pt x="690900" y="419759"/>
                  </a:cubicBezTo>
                  <a:cubicBezTo>
                    <a:pt x="692170" y="410234"/>
                    <a:pt x="692805" y="402614"/>
                    <a:pt x="694075" y="394994"/>
                  </a:cubicBezTo>
                  <a:cubicBezTo>
                    <a:pt x="703600" y="394994"/>
                    <a:pt x="705505" y="401979"/>
                    <a:pt x="708680" y="407059"/>
                  </a:cubicBezTo>
                  <a:cubicBezTo>
                    <a:pt x="718205" y="421664"/>
                    <a:pt x="735350" y="405154"/>
                    <a:pt x="734080" y="391819"/>
                  </a:cubicBezTo>
                  <a:cubicBezTo>
                    <a:pt x="734715" y="274344"/>
                    <a:pt x="747415" y="153059"/>
                    <a:pt x="738525" y="37489"/>
                  </a:cubicBezTo>
                  <a:cubicBezTo>
                    <a:pt x="616605" y="87019"/>
                    <a:pt x="508020" y="171474"/>
                    <a:pt x="388005" y="229259"/>
                  </a:cubicBezTo>
                  <a:cubicBezTo>
                    <a:pt x="278785" y="288314"/>
                    <a:pt x="157500" y="328954"/>
                    <a:pt x="59710" y="406424"/>
                  </a:cubicBezTo>
                  <a:cubicBezTo>
                    <a:pt x="81300" y="415949"/>
                    <a:pt x="101620" y="415949"/>
                    <a:pt x="122575" y="412139"/>
                  </a:cubicBezTo>
                  <a:cubicBezTo>
                    <a:pt x="125115" y="401344"/>
                    <a:pt x="127020" y="392454"/>
                    <a:pt x="128925" y="383564"/>
                  </a:cubicBezTo>
                  <a:cubicBezTo>
                    <a:pt x="154325" y="379119"/>
                    <a:pt x="141625" y="432459"/>
                    <a:pt x="165120" y="404519"/>
                  </a:cubicBezTo>
                  <a:cubicBezTo>
                    <a:pt x="167025" y="400074"/>
                    <a:pt x="165755" y="393724"/>
                    <a:pt x="174010" y="391819"/>
                  </a:cubicBezTo>
                  <a:cubicBezTo>
                    <a:pt x="194965" y="416584"/>
                    <a:pt x="208935" y="421664"/>
                    <a:pt x="221000" y="386104"/>
                  </a:cubicBezTo>
                  <a:cubicBezTo>
                    <a:pt x="238145" y="394994"/>
                    <a:pt x="238780" y="428649"/>
                    <a:pt x="264180" y="408964"/>
                  </a:cubicBezTo>
                  <a:cubicBezTo>
                    <a:pt x="266085" y="401344"/>
                    <a:pt x="267990" y="393724"/>
                    <a:pt x="269895" y="385469"/>
                  </a:cubicBezTo>
                  <a:cubicBezTo>
                    <a:pt x="286405" y="388644"/>
                    <a:pt x="279420" y="407059"/>
                    <a:pt x="292755" y="414044"/>
                  </a:cubicBezTo>
                  <a:cubicBezTo>
                    <a:pt x="299105" y="413409"/>
                    <a:pt x="308630" y="412774"/>
                    <a:pt x="314345" y="412139"/>
                  </a:cubicBezTo>
                  <a:cubicBezTo>
                    <a:pt x="323870" y="404519"/>
                    <a:pt x="314980" y="392454"/>
                    <a:pt x="327045" y="388644"/>
                  </a:cubicBezTo>
                  <a:cubicBezTo>
                    <a:pt x="339745" y="400709"/>
                    <a:pt x="348635" y="422934"/>
                    <a:pt x="374670" y="409599"/>
                  </a:cubicBezTo>
                  <a:cubicBezTo>
                    <a:pt x="374035" y="400709"/>
                    <a:pt x="373400" y="391819"/>
                    <a:pt x="372765" y="379119"/>
                  </a:cubicBezTo>
                  <a:cubicBezTo>
                    <a:pt x="405785" y="384199"/>
                    <a:pt x="385465" y="430554"/>
                    <a:pt x="425470" y="414679"/>
                  </a:cubicBezTo>
                  <a:cubicBezTo>
                    <a:pt x="429915" y="409599"/>
                    <a:pt x="424200" y="399439"/>
                    <a:pt x="434360" y="394994"/>
                  </a:cubicBezTo>
                  <a:cubicBezTo>
                    <a:pt x="445790" y="408329"/>
                    <a:pt x="454045" y="430554"/>
                    <a:pt x="478810" y="416584"/>
                  </a:cubicBezTo>
                  <a:cubicBezTo>
                    <a:pt x="485160" y="407694"/>
                    <a:pt x="473730" y="396264"/>
                    <a:pt x="483890" y="386739"/>
                  </a:cubicBezTo>
                  <a:cubicBezTo>
                    <a:pt x="503575" y="401344"/>
                    <a:pt x="502940" y="441984"/>
                    <a:pt x="535325" y="421029"/>
                  </a:cubicBezTo>
                  <a:cubicBezTo>
                    <a:pt x="535960" y="410234"/>
                    <a:pt x="536595" y="398804"/>
                    <a:pt x="537865" y="386739"/>
                  </a:cubicBezTo>
                  <a:cubicBezTo>
                    <a:pt x="560090" y="389914"/>
                    <a:pt x="549295" y="410869"/>
                    <a:pt x="561360" y="421029"/>
                  </a:cubicBezTo>
                  <a:cubicBezTo>
                    <a:pt x="600730" y="433094"/>
                    <a:pt x="587395" y="409599"/>
                    <a:pt x="600095" y="388009"/>
                  </a:cubicBezTo>
                  <a:cubicBezTo>
                    <a:pt x="605810" y="398169"/>
                    <a:pt x="610255" y="407059"/>
                    <a:pt x="615970" y="41848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1703617" y="1534561"/>
              <a:ext cx="308110" cy="146566"/>
            </a:xfrm>
            <a:custGeom>
              <a:avLst/>
              <a:gdLst/>
              <a:ahLst/>
              <a:cxnLst/>
              <a:rect l="l" t="t" r="r" b="b"/>
              <a:pathLst>
                <a:path w="358267" h="170426" extrusionOk="0">
                  <a:moveTo>
                    <a:pt x="331351" y="0"/>
                  </a:moveTo>
                  <a:cubicBezTo>
                    <a:pt x="385326" y="29845"/>
                    <a:pt x="340241" y="100330"/>
                    <a:pt x="347226" y="149860"/>
                  </a:cubicBezTo>
                  <a:cubicBezTo>
                    <a:pt x="345956" y="186690"/>
                    <a:pt x="250706" y="162560"/>
                    <a:pt x="222766" y="163830"/>
                  </a:cubicBezTo>
                  <a:cubicBezTo>
                    <a:pt x="152281" y="173990"/>
                    <a:pt x="81796" y="159385"/>
                    <a:pt x="10676" y="165735"/>
                  </a:cubicBezTo>
                  <a:cubicBezTo>
                    <a:pt x="-67429" y="148590"/>
                    <a:pt x="307856" y="15240"/>
                    <a:pt x="331351" y="0"/>
                  </a:cubicBezTo>
                  <a:close/>
                  <a:moveTo>
                    <a:pt x="331986" y="27305"/>
                  </a:moveTo>
                  <a:cubicBezTo>
                    <a:pt x="281821" y="40005"/>
                    <a:pt x="86241" y="122555"/>
                    <a:pt x="64651" y="139700"/>
                  </a:cubicBezTo>
                  <a:cubicBezTo>
                    <a:pt x="146566" y="156845"/>
                    <a:pt x="236736" y="147955"/>
                    <a:pt x="321191" y="142875"/>
                  </a:cubicBezTo>
                  <a:cubicBezTo>
                    <a:pt x="327541" y="104140"/>
                    <a:pt x="333891" y="66675"/>
                    <a:pt x="331986" y="27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1" name="Google Shape;651;p12"/>
          <p:cNvSpPr/>
          <p:nvPr/>
        </p:nvSpPr>
        <p:spPr>
          <a:xfrm rot="-1696692">
            <a:off x="7912035" y="1565241"/>
            <a:ext cx="760522" cy="200454"/>
          </a:xfrm>
          <a:custGeom>
            <a:avLst/>
            <a:gdLst/>
            <a:ahLst/>
            <a:cxnLst/>
            <a:rect l="l" t="t" r="r" b="b"/>
            <a:pathLst>
              <a:path w="884171" h="233045" extrusionOk="0">
                <a:moveTo>
                  <a:pt x="857928" y="0"/>
                </a:moveTo>
                <a:cubicBezTo>
                  <a:pt x="574717" y="35560"/>
                  <a:pt x="287698" y="28575"/>
                  <a:pt x="3218" y="62230"/>
                </a:cubicBezTo>
                <a:cubicBezTo>
                  <a:pt x="6393" y="102870"/>
                  <a:pt x="-13927" y="213360"/>
                  <a:pt x="19727" y="233045"/>
                </a:cubicBezTo>
                <a:cubicBezTo>
                  <a:pt x="151173" y="226695"/>
                  <a:pt x="281348" y="213995"/>
                  <a:pt x="413427" y="214630"/>
                </a:cubicBezTo>
                <a:cubicBezTo>
                  <a:pt x="563923" y="219075"/>
                  <a:pt x="715053" y="208280"/>
                  <a:pt x="865548" y="195580"/>
                </a:cubicBezTo>
                <a:cubicBezTo>
                  <a:pt x="899203" y="207010"/>
                  <a:pt x="881423" y="5080"/>
                  <a:pt x="857928" y="0"/>
                </a:cubicBezTo>
                <a:close/>
                <a:moveTo>
                  <a:pt x="860467" y="169545"/>
                </a:moveTo>
                <a:cubicBezTo>
                  <a:pt x="825542" y="180340"/>
                  <a:pt x="790617" y="177165"/>
                  <a:pt x="756328" y="185420"/>
                </a:cubicBezTo>
                <a:cubicBezTo>
                  <a:pt x="748707" y="175260"/>
                  <a:pt x="742357" y="167005"/>
                  <a:pt x="735373" y="157480"/>
                </a:cubicBezTo>
                <a:cubicBezTo>
                  <a:pt x="723942" y="175260"/>
                  <a:pt x="730928" y="186690"/>
                  <a:pt x="703623" y="183515"/>
                </a:cubicBezTo>
                <a:cubicBezTo>
                  <a:pt x="699813" y="175895"/>
                  <a:pt x="695367" y="168275"/>
                  <a:pt x="690923" y="160020"/>
                </a:cubicBezTo>
                <a:cubicBezTo>
                  <a:pt x="677588" y="164465"/>
                  <a:pt x="685842" y="179070"/>
                  <a:pt x="676317" y="184150"/>
                </a:cubicBezTo>
                <a:cubicBezTo>
                  <a:pt x="662982" y="182245"/>
                  <a:pt x="673778" y="159385"/>
                  <a:pt x="654092" y="161290"/>
                </a:cubicBezTo>
                <a:cubicBezTo>
                  <a:pt x="652188" y="168910"/>
                  <a:pt x="649648" y="177800"/>
                  <a:pt x="647742" y="186690"/>
                </a:cubicBezTo>
                <a:cubicBezTo>
                  <a:pt x="598213" y="209550"/>
                  <a:pt x="632503" y="132080"/>
                  <a:pt x="597578" y="128270"/>
                </a:cubicBezTo>
                <a:cubicBezTo>
                  <a:pt x="574717" y="146050"/>
                  <a:pt x="625517" y="198120"/>
                  <a:pt x="575988" y="194310"/>
                </a:cubicBezTo>
                <a:cubicBezTo>
                  <a:pt x="571542" y="184150"/>
                  <a:pt x="566463" y="172720"/>
                  <a:pt x="561382" y="160020"/>
                </a:cubicBezTo>
                <a:cubicBezTo>
                  <a:pt x="548682" y="168910"/>
                  <a:pt x="555667" y="180975"/>
                  <a:pt x="551223" y="189865"/>
                </a:cubicBezTo>
                <a:cubicBezTo>
                  <a:pt x="527727" y="199390"/>
                  <a:pt x="528363" y="180340"/>
                  <a:pt x="515663" y="167640"/>
                </a:cubicBezTo>
                <a:cubicBezTo>
                  <a:pt x="506138" y="172720"/>
                  <a:pt x="510582" y="179070"/>
                  <a:pt x="509948" y="184785"/>
                </a:cubicBezTo>
                <a:cubicBezTo>
                  <a:pt x="503598" y="211455"/>
                  <a:pt x="478832" y="184150"/>
                  <a:pt x="477563" y="168275"/>
                </a:cubicBezTo>
                <a:cubicBezTo>
                  <a:pt x="475657" y="168275"/>
                  <a:pt x="473118" y="168910"/>
                  <a:pt x="471213" y="168910"/>
                </a:cubicBezTo>
                <a:cubicBezTo>
                  <a:pt x="468673" y="176530"/>
                  <a:pt x="468038" y="185420"/>
                  <a:pt x="468673" y="192405"/>
                </a:cubicBezTo>
                <a:cubicBezTo>
                  <a:pt x="419143" y="222885"/>
                  <a:pt x="449623" y="139065"/>
                  <a:pt x="420413" y="134620"/>
                </a:cubicBezTo>
                <a:cubicBezTo>
                  <a:pt x="403268" y="157480"/>
                  <a:pt x="441368" y="204470"/>
                  <a:pt x="384852" y="194310"/>
                </a:cubicBezTo>
                <a:cubicBezTo>
                  <a:pt x="379773" y="186690"/>
                  <a:pt x="374057" y="178435"/>
                  <a:pt x="367707" y="168910"/>
                </a:cubicBezTo>
                <a:cubicBezTo>
                  <a:pt x="355643" y="175260"/>
                  <a:pt x="365802" y="188595"/>
                  <a:pt x="356277" y="194310"/>
                </a:cubicBezTo>
                <a:cubicBezTo>
                  <a:pt x="341038" y="190500"/>
                  <a:pt x="348023" y="171450"/>
                  <a:pt x="337227" y="164465"/>
                </a:cubicBezTo>
                <a:cubicBezTo>
                  <a:pt x="323893" y="161290"/>
                  <a:pt x="327702" y="179705"/>
                  <a:pt x="325798" y="187960"/>
                </a:cubicBezTo>
                <a:cubicBezTo>
                  <a:pt x="311827" y="185420"/>
                  <a:pt x="316907" y="161290"/>
                  <a:pt x="299763" y="167640"/>
                </a:cubicBezTo>
                <a:cubicBezTo>
                  <a:pt x="299127" y="175260"/>
                  <a:pt x="298493" y="183515"/>
                  <a:pt x="297857" y="193040"/>
                </a:cubicBezTo>
                <a:cubicBezTo>
                  <a:pt x="284523" y="198120"/>
                  <a:pt x="270552" y="196215"/>
                  <a:pt x="255313" y="193675"/>
                </a:cubicBezTo>
                <a:cubicBezTo>
                  <a:pt x="253407" y="123190"/>
                  <a:pt x="226102" y="121285"/>
                  <a:pt x="228643" y="193675"/>
                </a:cubicBezTo>
                <a:cubicBezTo>
                  <a:pt x="208957" y="210185"/>
                  <a:pt x="200068" y="191770"/>
                  <a:pt x="189907" y="181610"/>
                </a:cubicBezTo>
                <a:cubicBezTo>
                  <a:pt x="187368" y="183515"/>
                  <a:pt x="184827" y="184150"/>
                  <a:pt x="184193" y="185420"/>
                </a:cubicBezTo>
                <a:cubicBezTo>
                  <a:pt x="179748" y="215265"/>
                  <a:pt x="160063" y="195580"/>
                  <a:pt x="153713" y="178435"/>
                </a:cubicBezTo>
                <a:cubicBezTo>
                  <a:pt x="136568" y="176530"/>
                  <a:pt x="152443" y="219075"/>
                  <a:pt x="127043" y="200025"/>
                </a:cubicBezTo>
                <a:cubicBezTo>
                  <a:pt x="124502" y="193040"/>
                  <a:pt x="122598" y="184150"/>
                  <a:pt x="116248" y="179070"/>
                </a:cubicBezTo>
                <a:cubicBezTo>
                  <a:pt x="104818" y="182245"/>
                  <a:pt x="108627" y="191135"/>
                  <a:pt x="106088" y="197485"/>
                </a:cubicBezTo>
                <a:cubicBezTo>
                  <a:pt x="76877" y="236855"/>
                  <a:pt x="86402" y="157480"/>
                  <a:pt x="76877" y="144780"/>
                </a:cubicBezTo>
                <a:cubicBezTo>
                  <a:pt x="43857" y="125095"/>
                  <a:pt x="66718" y="187325"/>
                  <a:pt x="62273" y="203200"/>
                </a:cubicBezTo>
                <a:cubicBezTo>
                  <a:pt x="52113" y="213360"/>
                  <a:pt x="41318" y="208280"/>
                  <a:pt x="29888" y="208280"/>
                </a:cubicBezTo>
                <a:cubicBezTo>
                  <a:pt x="26077" y="177165"/>
                  <a:pt x="5123" y="95250"/>
                  <a:pt x="35602" y="78740"/>
                </a:cubicBezTo>
                <a:cubicBezTo>
                  <a:pt x="133393" y="58420"/>
                  <a:pt x="233723" y="57785"/>
                  <a:pt x="333418" y="53975"/>
                </a:cubicBezTo>
                <a:cubicBezTo>
                  <a:pt x="505502" y="41910"/>
                  <a:pt x="680763" y="26670"/>
                  <a:pt x="852213" y="30480"/>
                </a:cubicBezTo>
                <a:cubicBezTo>
                  <a:pt x="863007" y="74930"/>
                  <a:pt x="864913" y="125730"/>
                  <a:pt x="860467" y="169545"/>
                </a:cubicBezTo>
                <a:close/>
                <a:moveTo>
                  <a:pt x="776648" y="102235"/>
                </a:moveTo>
                <a:cubicBezTo>
                  <a:pt x="776648" y="144780"/>
                  <a:pt x="831892" y="132080"/>
                  <a:pt x="839513" y="100965"/>
                </a:cubicBezTo>
                <a:cubicBezTo>
                  <a:pt x="838878" y="50800"/>
                  <a:pt x="779188" y="59055"/>
                  <a:pt x="776648" y="102235"/>
                </a:cubicBezTo>
                <a:close/>
                <a:moveTo>
                  <a:pt x="796967" y="102235"/>
                </a:moveTo>
                <a:cubicBezTo>
                  <a:pt x="799507" y="89535"/>
                  <a:pt x="809032" y="91440"/>
                  <a:pt x="817288" y="101600"/>
                </a:cubicBezTo>
                <a:cubicBezTo>
                  <a:pt x="809032" y="107315"/>
                  <a:pt x="796332" y="116205"/>
                  <a:pt x="796967" y="1022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2" name="Google Shape;652;p12"/>
          <p:cNvSpPr/>
          <p:nvPr/>
        </p:nvSpPr>
        <p:spPr>
          <a:xfrm>
            <a:off x="573535" y="2390406"/>
            <a:ext cx="665135" cy="522113"/>
          </a:xfrm>
          <a:custGeom>
            <a:avLst/>
            <a:gdLst/>
            <a:ahLst/>
            <a:cxnLst/>
            <a:rect l="l" t="t" r="r" b="b"/>
            <a:pathLst>
              <a:path w="773413" h="607108" extrusionOk="0">
                <a:moveTo>
                  <a:pt x="330200" y="266676"/>
                </a:moveTo>
                <a:cubicBezTo>
                  <a:pt x="311785" y="287631"/>
                  <a:pt x="356870" y="297791"/>
                  <a:pt x="365125" y="312396"/>
                </a:cubicBezTo>
                <a:cubicBezTo>
                  <a:pt x="452120" y="383516"/>
                  <a:pt x="374650" y="271121"/>
                  <a:pt x="330200" y="266676"/>
                </a:cubicBezTo>
                <a:close/>
                <a:moveTo>
                  <a:pt x="345440" y="379706"/>
                </a:moveTo>
                <a:cubicBezTo>
                  <a:pt x="343535" y="361291"/>
                  <a:pt x="321945" y="360021"/>
                  <a:pt x="318770" y="343511"/>
                </a:cubicBezTo>
                <a:cubicBezTo>
                  <a:pt x="320675" y="320016"/>
                  <a:pt x="302260" y="323826"/>
                  <a:pt x="288925" y="317476"/>
                </a:cubicBezTo>
                <a:cubicBezTo>
                  <a:pt x="288290" y="309856"/>
                  <a:pt x="287655" y="302871"/>
                  <a:pt x="287020" y="295886"/>
                </a:cubicBezTo>
                <a:cubicBezTo>
                  <a:pt x="256540" y="302871"/>
                  <a:pt x="237490" y="313031"/>
                  <a:pt x="245745" y="340336"/>
                </a:cubicBezTo>
                <a:cubicBezTo>
                  <a:pt x="258445" y="358116"/>
                  <a:pt x="277495" y="337796"/>
                  <a:pt x="294005" y="347956"/>
                </a:cubicBezTo>
                <a:cubicBezTo>
                  <a:pt x="292100" y="368911"/>
                  <a:pt x="304800" y="377801"/>
                  <a:pt x="325120" y="377801"/>
                </a:cubicBezTo>
                <a:cubicBezTo>
                  <a:pt x="336550" y="404471"/>
                  <a:pt x="335915" y="405106"/>
                  <a:pt x="358775" y="416536"/>
                </a:cubicBezTo>
                <a:cubicBezTo>
                  <a:pt x="372110" y="422251"/>
                  <a:pt x="386715" y="457176"/>
                  <a:pt x="400050" y="436221"/>
                </a:cubicBezTo>
                <a:cubicBezTo>
                  <a:pt x="391795" y="396851"/>
                  <a:pt x="360680" y="405106"/>
                  <a:pt x="345440" y="379706"/>
                </a:cubicBezTo>
                <a:close/>
                <a:moveTo>
                  <a:pt x="507365" y="428601"/>
                </a:moveTo>
                <a:cubicBezTo>
                  <a:pt x="495935" y="401296"/>
                  <a:pt x="474345" y="382881"/>
                  <a:pt x="453390" y="364466"/>
                </a:cubicBezTo>
                <a:cubicBezTo>
                  <a:pt x="431165" y="346051"/>
                  <a:pt x="431165" y="391136"/>
                  <a:pt x="451485" y="393676"/>
                </a:cubicBezTo>
                <a:cubicBezTo>
                  <a:pt x="487045" y="408916"/>
                  <a:pt x="488315" y="451461"/>
                  <a:pt x="525145" y="467336"/>
                </a:cubicBezTo>
                <a:cubicBezTo>
                  <a:pt x="542925" y="447651"/>
                  <a:pt x="513715" y="441301"/>
                  <a:pt x="507365" y="428601"/>
                </a:cubicBezTo>
                <a:close/>
                <a:moveTo>
                  <a:pt x="504825" y="315571"/>
                </a:moveTo>
                <a:cubicBezTo>
                  <a:pt x="500380" y="301601"/>
                  <a:pt x="481965" y="299061"/>
                  <a:pt x="480060" y="284456"/>
                </a:cubicBezTo>
                <a:cubicBezTo>
                  <a:pt x="474980" y="258421"/>
                  <a:pt x="442595" y="265406"/>
                  <a:pt x="434340" y="241276"/>
                </a:cubicBezTo>
                <a:cubicBezTo>
                  <a:pt x="421005" y="238101"/>
                  <a:pt x="410210" y="251436"/>
                  <a:pt x="398145" y="240006"/>
                </a:cubicBezTo>
                <a:cubicBezTo>
                  <a:pt x="403860" y="233656"/>
                  <a:pt x="408940" y="232386"/>
                  <a:pt x="417195" y="228576"/>
                </a:cubicBezTo>
                <a:cubicBezTo>
                  <a:pt x="400050" y="175871"/>
                  <a:pt x="313690" y="272391"/>
                  <a:pt x="419735" y="267311"/>
                </a:cubicBezTo>
                <a:cubicBezTo>
                  <a:pt x="422275" y="289536"/>
                  <a:pt x="445770" y="278741"/>
                  <a:pt x="461645" y="288266"/>
                </a:cubicBezTo>
                <a:cubicBezTo>
                  <a:pt x="460375" y="315571"/>
                  <a:pt x="490855" y="330176"/>
                  <a:pt x="508000" y="347321"/>
                </a:cubicBezTo>
                <a:cubicBezTo>
                  <a:pt x="532130" y="360656"/>
                  <a:pt x="526415" y="399391"/>
                  <a:pt x="563245" y="392406"/>
                </a:cubicBezTo>
                <a:cubicBezTo>
                  <a:pt x="560070" y="370181"/>
                  <a:pt x="537210" y="365101"/>
                  <a:pt x="537210" y="340971"/>
                </a:cubicBezTo>
                <a:cubicBezTo>
                  <a:pt x="524510" y="334621"/>
                  <a:pt x="509270" y="329541"/>
                  <a:pt x="504825" y="315571"/>
                </a:cubicBezTo>
                <a:close/>
                <a:moveTo>
                  <a:pt x="744220" y="156186"/>
                </a:moveTo>
                <a:cubicBezTo>
                  <a:pt x="658495" y="119991"/>
                  <a:pt x="573405" y="78081"/>
                  <a:pt x="509270" y="8231"/>
                </a:cubicBezTo>
                <a:cubicBezTo>
                  <a:pt x="478155" y="-22249"/>
                  <a:pt x="454660" y="40616"/>
                  <a:pt x="430530" y="55856"/>
                </a:cubicBezTo>
                <a:cubicBezTo>
                  <a:pt x="309880" y="170156"/>
                  <a:pt x="172720" y="286361"/>
                  <a:pt x="0" y="294616"/>
                </a:cubicBezTo>
                <a:cubicBezTo>
                  <a:pt x="14605" y="319381"/>
                  <a:pt x="14605" y="318746"/>
                  <a:pt x="29845" y="328271"/>
                </a:cubicBezTo>
                <a:cubicBezTo>
                  <a:pt x="91440" y="365736"/>
                  <a:pt x="144780" y="415901"/>
                  <a:pt x="205740" y="454001"/>
                </a:cubicBezTo>
                <a:cubicBezTo>
                  <a:pt x="279400" y="483211"/>
                  <a:pt x="368935" y="638786"/>
                  <a:pt x="440690" y="601322"/>
                </a:cubicBezTo>
                <a:cubicBezTo>
                  <a:pt x="623570" y="562586"/>
                  <a:pt x="855980" y="342876"/>
                  <a:pt x="744220" y="156186"/>
                </a:cubicBezTo>
                <a:close/>
                <a:moveTo>
                  <a:pt x="412750" y="585447"/>
                </a:moveTo>
                <a:cubicBezTo>
                  <a:pt x="372110" y="579731"/>
                  <a:pt x="340995" y="535916"/>
                  <a:pt x="308610" y="511786"/>
                </a:cubicBezTo>
                <a:cubicBezTo>
                  <a:pt x="229235" y="438761"/>
                  <a:pt x="133985" y="389866"/>
                  <a:pt x="57150" y="314301"/>
                </a:cubicBezTo>
                <a:cubicBezTo>
                  <a:pt x="231140" y="271756"/>
                  <a:pt x="370840" y="152376"/>
                  <a:pt x="493395" y="26646"/>
                </a:cubicBezTo>
                <a:cubicBezTo>
                  <a:pt x="561975" y="90781"/>
                  <a:pt x="644525" y="126976"/>
                  <a:pt x="723265" y="173966"/>
                </a:cubicBezTo>
                <a:cubicBezTo>
                  <a:pt x="699135" y="203176"/>
                  <a:pt x="664210" y="216511"/>
                  <a:pt x="643255" y="243816"/>
                </a:cubicBezTo>
                <a:cubicBezTo>
                  <a:pt x="660400" y="283186"/>
                  <a:pt x="710565" y="292076"/>
                  <a:pt x="733425" y="327636"/>
                </a:cubicBezTo>
                <a:cubicBezTo>
                  <a:pt x="689610" y="466701"/>
                  <a:pt x="548005" y="554966"/>
                  <a:pt x="412750" y="585447"/>
                </a:cubicBezTo>
                <a:close/>
                <a:moveTo>
                  <a:pt x="674370" y="250166"/>
                </a:moveTo>
                <a:cubicBezTo>
                  <a:pt x="697865" y="229211"/>
                  <a:pt x="714375" y="205716"/>
                  <a:pt x="743585" y="197461"/>
                </a:cubicBezTo>
                <a:cubicBezTo>
                  <a:pt x="744855" y="232386"/>
                  <a:pt x="751205" y="265406"/>
                  <a:pt x="738505" y="299061"/>
                </a:cubicBezTo>
                <a:cubicBezTo>
                  <a:pt x="712470" y="288266"/>
                  <a:pt x="697865" y="265406"/>
                  <a:pt x="674370" y="250166"/>
                </a:cubicBezTo>
                <a:close/>
                <a:moveTo>
                  <a:pt x="641985" y="310491"/>
                </a:moveTo>
                <a:cubicBezTo>
                  <a:pt x="619760" y="306681"/>
                  <a:pt x="605790" y="289536"/>
                  <a:pt x="589280" y="280011"/>
                </a:cubicBezTo>
                <a:cubicBezTo>
                  <a:pt x="587375" y="270486"/>
                  <a:pt x="586105" y="263501"/>
                  <a:pt x="584835" y="255881"/>
                </a:cubicBezTo>
                <a:cubicBezTo>
                  <a:pt x="541020" y="246356"/>
                  <a:pt x="568960" y="223496"/>
                  <a:pt x="506095" y="215241"/>
                </a:cubicBezTo>
                <a:cubicBezTo>
                  <a:pt x="534670" y="166346"/>
                  <a:pt x="490220" y="189841"/>
                  <a:pt x="461645" y="186031"/>
                </a:cubicBezTo>
                <a:cubicBezTo>
                  <a:pt x="436245" y="172061"/>
                  <a:pt x="474345" y="158726"/>
                  <a:pt x="487045" y="156186"/>
                </a:cubicBezTo>
                <a:cubicBezTo>
                  <a:pt x="502920" y="130786"/>
                  <a:pt x="456565" y="133961"/>
                  <a:pt x="447040" y="148566"/>
                </a:cubicBezTo>
                <a:cubicBezTo>
                  <a:pt x="419100" y="174601"/>
                  <a:pt x="444500" y="210796"/>
                  <a:pt x="478790" y="206986"/>
                </a:cubicBezTo>
                <a:cubicBezTo>
                  <a:pt x="490855" y="245086"/>
                  <a:pt x="502285" y="234291"/>
                  <a:pt x="534670" y="244451"/>
                </a:cubicBezTo>
                <a:cubicBezTo>
                  <a:pt x="539115" y="264771"/>
                  <a:pt x="565785" y="269851"/>
                  <a:pt x="571500" y="292711"/>
                </a:cubicBezTo>
                <a:cubicBezTo>
                  <a:pt x="590550" y="305411"/>
                  <a:pt x="613410" y="332081"/>
                  <a:pt x="638175" y="329541"/>
                </a:cubicBezTo>
                <a:cubicBezTo>
                  <a:pt x="647700" y="327636"/>
                  <a:pt x="648335" y="313666"/>
                  <a:pt x="641985" y="31049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53" name="Google Shape;653;p12"/>
          <p:cNvGrpSpPr/>
          <p:nvPr/>
        </p:nvGrpSpPr>
        <p:grpSpPr>
          <a:xfrm>
            <a:off x="243202" y="3418115"/>
            <a:ext cx="376916" cy="455685"/>
            <a:chOff x="1010452" y="1144365"/>
            <a:chExt cx="376916" cy="455685"/>
          </a:xfrm>
        </p:grpSpPr>
        <p:sp>
          <p:nvSpPr>
            <p:cNvPr id="654" name="Google Shape;654;p12"/>
            <p:cNvSpPr/>
            <p:nvPr/>
          </p:nvSpPr>
          <p:spPr>
            <a:xfrm>
              <a:off x="1010452" y="1144365"/>
              <a:ext cx="376916" cy="455685"/>
            </a:xfrm>
            <a:custGeom>
              <a:avLst/>
              <a:gdLst/>
              <a:ahLst/>
              <a:cxnLst/>
              <a:rect l="l" t="t" r="r" b="b"/>
              <a:pathLst>
                <a:path w="438274" h="529866" extrusionOk="0">
                  <a:moveTo>
                    <a:pt x="42669" y="358775"/>
                  </a:moveTo>
                  <a:cubicBezTo>
                    <a:pt x="32509" y="365760"/>
                    <a:pt x="24889" y="370840"/>
                    <a:pt x="16634" y="376555"/>
                  </a:cubicBezTo>
                  <a:cubicBezTo>
                    <a:pt x="759" y="367030"/>
                    <a:pt x="-511" y="353060"/>
                    <a:pt x="124" y="337820"/>
                  </a:cubicBezTo>
                  <a:cubicBezTo>
                    <a:pt x="25524" y="336550"/>
                    <a:pt x="44574" y="340360"/>
                    <a:pt x="69339" y="353060"/>
                  </a:cubicBezTo>
                  <a:cubicBezTo>
                    <a:pt x="81404" y="349250"/>
                    <a:pt x="94739" y="345440"/>
                    <a:pt x="107439" y="340995"/>
                  </a:cubicBezTo>
                  <a:cubicBezTo>
                    <a:pt x="139189" y="224155"/>
                    <a:pt x="129029" y="254000"/>
                    <a:pt x="172209" y="186055"/>
                  </a:cubicBezTo>
                  <a:cubicBezTo>
                    <a:pt x="136014" y="133985"/>
                    <a:pt x="101089" y="64770"/>
                    <a:pt x="130934" y="0"/>
                  </a:cubicBezTo>
                  <a:cubicBezTo>
                    <a:pt x="181099" y="8255"/>
                    <a:pt x="230629" y="101600"/>
                    <a:pt x="237614" y="151130"/>
                  </a:cubicBezTo>
                  <a:cubicBezTo>
                    <a:pt x="282699" y="160020"/>
                    <a:pt x="330324" y="148590"/>
                    <a:pt x="366519" y="186055"/>
                  </a:cubicBezTo>
                  <a:cubicBezTo>
                    <a:pt x="391284" y="211455"/>
                    <a:pt x="430654" y="226695"/>
                    <a:pt x="438274" y="264795"/>
                  </a:cubicBezTo>
                  <a:cubicBezTo>
                    <a:pt x="363344" y="320040"/>
                    <a:pt x="256029" y="259080"/>
                    <a:pt x="195704" y="205740"/>
                  </a:cubicBezTo>
                  <a:cubicBezTo>
                    <a:pt x="153794" y="228600"/>
                    <a:pt x="141094" y="292100"/>
                    <a:pt x="136649" y="332740"/>
                  </a:cubicBezTo>
                  <a:cubicBezTo>
                    <a:pt x="143634" y="339090"/>
                    <a:pt x="151889" y="345440"/>
                    <a:pt x="160779" y="353060"/>
                  </a:cubicBezTo>
                  <a:cubicBezTo>
                    <a:pt x="169669" y="349885"/>
                    <a:pt x="178559" y="346075"/>
                    <a:pt x="188084" y="342900"/>
                  </a:cubicBezTo>
                  <a:cubicBezTo>
                    <a:pt x="193799" y="347345"/>
                    <a:pt x="199514" y="351790"/>
                    <a:pt x="205864" y="357505"/>
                  </a:cubicBezTo>
                  <a:cubicBezTo>
                    <a:pt x="238249" y="346710"/>
                    <a:pt x="275079" y="366395"/>
                    <a:pt x="310004" y="365125"/>
                  </a:cubicBezTo>
                  <a:cubicBezTo>
                    <a:pt x="348104" y="407670"/>
                    <a:pt x="245869" y="379095"/>
                    <a:pt x="227454" y="375285"/>
                  </a:cubicBezTo>
                  <a:cubicBezTo>
                    <a:pt x="220469" y="379095"/>
                    <a:pt x="212849" y="384175"/>
                    <a:pt x="203959" y="388620"/>
                  </a:cubicBezTo>
                  <a:cubicBezTo>
                    <a:pt x="196974" y="386080"/>
                    <a:pt x="188719" y="381000"/>
                    <a:pt x="184274" y="375920"/>
                  </a:cubicBezTo>
                  <a:cubicBezTo>
                    <a:pt x="167129" y="374650"/>
                    <a:pt x="151889" y="373380"/>
                    <a:pt x="134744" y="372110"/>
                  </a:cubicBezTo>
                  <a:cubicBezTo>
                    <a:pt x="134744" y="381000"/>
                    <a:pt x="139189" y="389890"/>
                    <a:pt x="145539" y="395605"/>
                  </a:cubicBezTo>
                  <a:cubicBezTo>
                    <a:pt x="186179" y="433070"/>
                    <a:pt x="166494" y="499110"/>
                    <a:pt x="128394" y="528955"/>
                  </a:cubicBezTo>
                  <a:cubicBezTo>
                    <a:pt x="69974" y="541020"/>
                    <a:pt x="67434" y="429895"/>
                    <a:pt x="99819" y="396875"/>
                  </a:cubicBezTo>
                  <a:cubicBezTo>
                    <a:pt x="113154" y="386715"/>
                    <a:pt x="109979" y="361315"/>
                    <a:pt x="90294" y="370205"/>
                  </a:cubicBezTo>
                  <a:cubicBezTo>
                    <a:pt x="71244" y="380365"/>
                    <a:pt x="57909" y="368300"/>
                    <a:pt x="42669" y="358775"/>
                  </a:cubicBezTo>
                  <a:close/>
                  <a:moveTo>
                    <a:pt x="111884" y="481965"/>
                  </a:moveTo>
                  <a:cubicBezTo>
                    <a:pt x="107439" y="512445"/>
                    <a:pt x="133474" y="506095"/>
                    <a:pt x="111249" y="482600"/>
                  </a:cubicBezTo>
                  <a:cubicBezTo>
                    <a:pt x="110614" y="470535"/>
                    <a:pt x="109979" y="458470"/>
                    <a:pt x="108709" y="446405"/>
                  </a:cubicBezTo>
                  <a:cubicBezTo>
                    <a:pt x="105534" y="458470"/>
                    <a:pt x="99184" y="471805"/>
                    <a:pt x="111884" y="481965"/>
                  </a:cubicBezTo>
                  <a:close/>
                  <a:moveTo>
                    <a:pt x="200784" y="171450"/>
                  </a:moveTo>
                  <a:cubicBezTo>
                    <a:pt x="233804" y="126365"/>
                    <a:pt x="188084" y="57785"/>
                    <a:pt x="148079" y="34290"/>
                  </a:cubicBezTo>
                  <a:cubicBezTo>
                    <a:pt x="130934" y="70485"/>
                    <a:pt x="156334" y="168910"/>
                    <a:pt x="200784" y="171450"/>
                  </a:cubicBezTo>
                  <a:lnTo>
                    <a:pt x="200784" y="171450"/>
                  </a:lnTo>
                  <a:close/>
                  <a:moveTo>
                    <a:pt x="241424" y="220980"/>
                  </a:moveTo>
                  <a:lnTo>
                    <a:pt x="242059" y="219075"/>
                  </a:lnTo>
                  <a:lnTo>
                    <a:pt x="240154" y="220345"/>
                  </a:lnTo>
                  <a:cubicBezTo>
                    <a:pt x="289684" y="245110"/>
                    <a:pt x="363979" y="292100"/>
                    <a:pt x="412239" y="248920"/>
                  </a:cubicBezTo>
                  <a:cubicBezTo>
                    <a:pt x="370964" y="205740"/>
                    <a:pt x="304289" y="149860"/>
                    <a:pt x="243964" y="186690"/>
                  </a:cubicBezTo>
                  <a:cubicBezTo>
                    <a:pt x="269999" y="217170"/>
                    <a:pt x="344294" y="203835"/>
                    <a:pt x="353819" y="244475"/>
                  </a:cubicBezTo>
                  <a:cubicBezTo>
                    <a:pt x="318259" y="237490"/>
                    <a:pt x="280159" y="214630"/>
                    <a:pt x="241424" y="220980"/>
                  </a:cubicBezTo>
                  <a:close/>
                  <a:moveTo>
                    <a:pt x="139189" y="431165"/>
                  </a:moveTo>
                  <a:cubicBezTo>
                    <a:pt x="135379" y="450215"/>
                    <a:pt x="134744" y="450215"/>
                    <a:pt x="140459" y="465455"/>
                  </a:cubicBezTo>
                  <a:cubicBezTo>
                    <a:pt x="146809" y="453390"/>
                    <a:pt x="145539" y="443230"/>
                    <a:pt x="139189" y="43116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1151008" y="1222803"/>
              <a:ext cx="35003" cy="68520"/>
            </a:xfrm>
            <a:custGeom>
              <a:avLst/>
              <a:gdLst/>
              <a:ahLst/>
              <a:cxnLst/>
              <a:rect l="l" t="t" r="r" b="b"/>
              <a:pathLst>
                <a:path w="40701" h="79674" extrusionOk="0">
                  <a:moveTo>
                    <a:pt x="38100" y="79674"/>
                  </a:moveTo>
                  <a:cubicBezTo>
                    <a:pt x="20320" y="56179"/>
                    <a:pt x="8255" y="30144"/>
                    <a:pt x="0" y="2840"/>
                  </a:cubicBezTo>
                  <a:cubicBezTo>
                    <a:pt x="24130" y="-16210"/>
                    <a:pt x="48895" y="66340"/>
                    <a:pt x="38100" y="7967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6" name="Google Shape;656;p12"/>
          <p:cNvSpPr/>
          <p:nvPr/>
        </p:nvSpPr>
        <p:spPr>
          <a:xfrm rot="-1109260">
            <a:off x="7931505" y="3919346"/>
            <a:ext cx="396713" cy="402269"/>
          </a:xfrm>
          <a:custGeom>
            <a:avLst/>
            <a:gdLst/>
            <a:ahLst/>
            <a:cxnLst/>
            <a:rect l="l" t="t" r="r" b="b"/>
            <a:pathLst>
              <a:path w="461644" h="468109" extrusionOk="0">
                <a:moveTo>
                  <a:pt x="313055" y="28998"/>
                </a:moveTo>
                <a:cubicBezTo>
                  <a:pt x="261620" y="-13547"/>
                  <a:pt x="187960" y="-4022"/>
                  <a:pt x="131445" y="23918"/>
                </a:cubicBezTo>
                <a:cubicBezTo>
                  <a:pt x="158750" y="209973"/>
                  <a:pt x="74295" y="277918"/>
                  <a:pt x="0" y="435398"/>
                </a:cubicBezTo>
                <a:cubicBezTo>
                  <a:pt x="26670" y="495088"/>
                  <a:pt x="107314" y="453178"/>
                  <a:pt x="158750" y="461433"/>
                </a:cubicBezTo>
                <a:cubicBezTo>
                  <a:pt x="257810" y="439208"/>
                  <a:pt x="367664" y="470323"/>
                  <a:pt x="461645" y="435398"/>
                </a:cubicBezTo>
                <a:cubicBezTo>
                  <a:pt x="369570" y="280458"/>
                  <a:pt x="297814" y="222038"/>
                  <a:pt x="313055" y="28998"/>
                </a:cubicBezTo>
                <a:close/>
                <a:moveTo>
                  <a:pt x="270510" y="39158"/>
                </a:moveTo>
                <a:cubicBezTo>
                  <a:pt x="237489" y="54398"/>
                  <a:pt x="205105" y="51858"/>
                  <a:pt x="172085" y="38523"/>
                </a:cubicBezTo>
                <a:cubicBezTo>
                  <a:pt x="197485" y="14393"/>
                  <a:pt x="243205" y="16933"/>
                  <a:pt x="270510" y="39158"/>
                </a:cubicBezTo>
                <a:close/>
                <a:moveTo>
                  <a:pt x="160655" y="63923"/>
                </a:moveTo>
                <a:cubicBezTo>
                  <a:pt x="203835" y="69638"/>
                  <a:pt x="242570" y="70273"/>
                  <a:pt x="287020" y="64558"/>
                </a:cubicBezTo>
                <a:cubicBezTo>
                  <a:pt x="301625" y="119803"/>
                  <a:pt x="283845" y="182033"/>
                  <a:pt x="306070" y="232833"/>
                </a:cubicBezTo>
                <a:cubicBezTo>
                  <a:pt x="314325" y="244898"/>
                  <a:pt x="330835" y="258868"/>
                  <a:pt x="321310" y="274743"/>
                </a:cubicBezTo>
                <a:cubicBezTo>
                  <a:pt x="258445" y="376978"/>
                  <a:pt x="194310" y="273473"/>
                  <a:pt x="116839" y="281728"/>
                </a:cubicBezTo>
                <a:cubicBezTo>
                  <a:pt x="172085" y="168063"/>
                  <a:pt x="155575" y="180763"/>
                  <a:pt x="160655" y="63923"/>
                </a:cubicBezTo>
                <a:close/>
                <a:moveTo>
                  <a:pt x="350520" y="430318"/>
                </a:moveTo>
                <a:cubicBezTo>
                  <a:pt x="243839" y="425238"/>
                  <a:pt x="137795" y="444923"/>
                  <a:pt x="31750" y="441113"/>
                </a:cubicBezTo>
                <a:cubicBezTo>
                  <a:pt x="123189" y="141393"/>
                  <a:pt x="212089" y="450003"/>
                  <a:pt x="340360" y="284903"/>
                </a:cubicBezTo>
                <a:cubicBezTo>
                  <a:pt x="373380" y="329353"/>
                  <a:pt x="400685" y="368088"/>
                  <a:pt x="425450" y="415713"/>
                </a:cubicBezTo>
                <a:cubicBezTo>
                  <a:pt x="418464" y="425238"/>
                  <a:pt x="368935" y="431588"/>
                  <a:pt x="350520" y="430318"/>
                </a:cubicBezTo>
                <a:close/>
                <a:moveTo>
                  <a:pt x="275589" y="413173"/>
                </a:moveTo>
                <a:cubicBezTo>
                  <a:pt x="280670" y="396663"/>
                  <a:pt x="275589" y="382058"/>
                  <a:pt x="274320" y="363643"/>
                </a:cubicBezTo>
                <a:cubicBezTo>
                  <a:pt x="203200" y="347768"/>
                  <a:pt x="209550" y="449368"/>
                  <a:pt x="275589" y="413173"/>
                </a:cubicBezTo>
                <a:close/>
                <a:moveTo>
                  <a:pt x="250189" y="403648"/>
                </a:moveTo>
                <a:cubicBezTo>
                  <a:pt x="236855" y="403013"/>
                  <a:pt x="242570" y="390313"/>
                  <a:pt x="252095" y="387773"/>
                </a:cubicBezTo>
                <a:cubicBezTo>
                  <a:pt x="264160" y="389678"/>
                  <a:pt x="259714" y="403013"/>
                  <a:pt x="250189" y="403648"/>
                </a:cubicBezTo>
                <a:close/>
                <a:moveTo>
                  <a:pt x="160020" y="336338"/>
                </a:moveTo>
                <a:cubicBezTo>
                  <a:pt x="121920" y="334433"/>
                  <a:pt x="120014" y="387138"/>
                  <a:pt x="158750" y="385233"/>
                </a:cubicBezTo>
                <a:cubicBezTo>
                  <a:pt x="191770" y="387773"/>
                  <a:pt x="194310" y="335703"/>
                  <a:pt x="160020" y="336338"/>
                </a:cubicBezTo>
                <a:close/>
                <a:moveTo>
                  <a:pt x="153035" y="363008"/>
                </a:moveTo>
                <a:cubicBezTo>
                  <a:pt x="160020" y="361103"/>
                  <a:pt x="163830" y="354118"/>
                  <a:pt x="167639" y="365548"/>
                </a:cubicBezTo>
                <a:cubicBezTo>
                  <a:pt x="161289" y="366183"/>
                  <a:pt x="155575" y="370628"/>
                  <a:pt x="153035" y="363008"/>
                </a:cubicBezTo>
                <a:close/>
                <a:moveTo>
                  <a:pt x="235585" y="262678"/>
                </a:moveTo>
                <a:cubicBezTo>
                  <a:pt x="268605" y="265218"/>
                  <a:pt x="281305" y="215053"/>
                  <a:pt x="240030" y="211243"/>
                </a:cubicBezTo>
                <a:cubicBezTo>
                  <a:pt x="203200" y="206798"/>
                  <a:pt x="203835" y="257598"/>
                  <a:pt x="235585" y="262678"/>
                </a:cubicBezTo>
                <a:close/>
                <a:moveTo>
                  <a:pt x="248285" y="235373"/>
                </a:moveTo>
                <a:cubicBezTo>
                  <a:pt x="242570" y="240453"/>
                  <a:pt x="237489" y="246803"/>
                  <a:pt x="232410" y="238548"/>
                </a:cubicBezTo>
                <a:cubicBezTo>
                  <a:pt x="231139" y="228388"/>
                  <a:pt x="240664" y="230293"/>
                  <a:pt x="248285" y="235373"/>
                </a:cubicBezTo>
                <a:close/>
                <a:moveTo>
                  <a:pt x="224155" y="133138"/>
                </a:moveTo>
                <a:cubicBezTo>
                  <a:pt x="224789" y="115993"/>
                  <a:pt x="196214" y="108373"/>
                  <a:pt x="193675" y="129328"/>
                </a:cubicBezTo>
                <a:cubicBezTo>
                  <a:pt x="190500" y="154093"/>
                  <a:pt x="222250" y="155998"/>
                  <a:pt x="224155" y="1331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7" name="Google Shape;657;p12"/>
          <p:cNvSpPr/>
          <p:nvPr/>
        </p:nvSpPr>
        <p:spPr>
          <a:xfrm>
            <a:off x="6730123" y="371344"/>
            <a:ext cx="453103" cy="511439"/>
          </a:xfrm>
          <a:custGeom>
            <a:avLst/>
            <a:gdLst/>
            <a:ahLst/>
            <a:cxnLst/>
            <a:rect l="l" t="t" r="r" b="b"/>
            <a:pathLst>
              <a:path w="526864" h="594697" extrusionOk="0">
                <a:moveTo>
                  <a:pt x="476936" y="348155"/>
                </a:moveTo>
                <a:cubicBezTo>
                  <a:pt x="414706" y="390065"/>
                  <a:pt x="352476" y="373555"/>
                  <a:pt x="427406" y="306880"/>
                </a:cubicBezTo>
                <a:cubicBezTo>
                  <a:pt x="588696" y="206550"/>
                  <a:pt x="435661" y="-15065"/>
                  <a:pt x="280086" y="810"/>
                </a:cubicBezTo>
                <a:cubicBezTo>
                  <a:pt x="137211" y="13510"/>
                  <a:pt x="14656" y="153845"/>
                  <a:pt x="51" y="293545"/>
                </a:cubicBezTo>
                <a:cubicBezTo>
                  <a:pt x="-3759" y="510080"/>
                  <a:pt x="205791" y="675815"/>
                  <a:pt x="402641" y="552625"/>
                </a:cubicBezTo>
                <a:cubicBezTo>
                  <a:pt x="461061" y="528495"/>
                  <a:pt x="601396" y="353870"/>
                  <a:pt x="476936" y="348155"/>
                </a:cubicBezTo>
                <a:close/>
                <a:moveTo>
                  <a:pt x="205156" y="568500"/>
                </a:moveTo>
                <a:cubicBezTo>
                  <a:pt x="39421" y="529765"/>
                  <a:pt x="-27254" y="296085"/>
                  <a:pt x="67996" y="162735"/>
                </a:cubicBezTo>
                <a:cubicBezTo>
                  <a:pt x="139116" y="53515"/>
                  <a:pt x="294691" y="-44275"/>
                  <a:pt x="410896" y="59865"/>
                </a:cubicBezTo>
                <a:cubicBezTo>
                  <a:pt x="457251" y="97965"/>
                  <a:pt x="501066" y="170990"/>
                  <a:pt x="469316" y="230045"/>
                </a:cubicBezTo>
                <a:cubicBezTo>
                  <a:pt x="447726" y="280845"/>
                  <a:pt x="340411" y="315135"/>
                  <a:pt x="379146" y="376095"/>
                </a:cubicBezTo>
                <a:cubicBezTo>
                  <a:pt x="412801" y="414830"/>
                  <a:pt x="457886" y="371650"/>
                  <a:pt x="497256" y="369745"/>
                </a:cubicBezTo>
                <a:cubicBezTo>
                  <a:pt x="507416" y="503095"/>
                  <a:pt x="323901" y="594535"/>
                  <a:pt x="205156" y="568500"/>
                </a:cubicBezTo>
                <a:close/>
                <a:moveTo>
                  <a:pt x="132766" y="332915"/>
                </a:moveTo>
                <a:cubicBezTo>
                  <a:pt x="154991" y="341805"/>
                  <a:pt x="200076" y="333550"/>
                  <a:pt x="181026" y="301165"/>
                </a:cubicBezTo>
                <a:cubicBezTo>
                  <a:pt x="172136" y="286560"/>
                  <a:pt x="167691" y="270050"/>
                  <a:pt x="172771" y="252270"/>
                </a:cubicBezTo>
                <a:cubicBezTo>
                  <a:pt x="176581" y="210995"/>
                  <a:pt x="122606" y="217345"/>
                  <a:pt x="95936" y="212900"/>
                </a:cubicBezTo>
                <a:cubicBezTo>
                  <a:pt x="30531" y="204645"/>
                  <a:pt x="20371" y="327200"/>
                  <a:pt x="76886" y="346885"/>
                </a:cubicBezTo>
                <a:cubicBezTo>
                  <a:pt x="96571" y="336090"/>
                  <a:pt x="109906" y="322755"/>
                  <a:pt x="132766" y="332915"/>
                </a:cubicBezTo>
                <a:close/>
                <a:moveTo>
                  <a:pt x="283261" y="118920"/>
                </a:moveTo>
                <a:cubicBezTo>
                  <a:pt x="299771" y="35735"/>
                  <a:pt x="146101" y="25575"/>
                  <a:pt x="179756" y="118920"/>
                </a:cubicBezTo>
                <a:cubicBezTo>
                  <a:pt x="116256" y="200835"/>
                  <a:pt x="250241" y="230045"/>
                  <a:pt x="283261" y="118920"/>
                </a:cubicBezTo>
                <a:close/>
                <a:moveTo>
                  <a:pt x="263576" y="96695"/>
                </a:moveTo>
                <a:cubicBezTo>
                  <a:pt x="261671" y="99870"/>
                  <a:pt x="260401" y="101775"/>
                  <a:pt x="259766" y="103045"/>
                </a:cubicBezTo>
                <a:cubicBezTo>
                  <a:pt x="249606" y="96060"/>
                  <a:pt x="253416" y="87170"/>
                  <a:pt x="263576" y="96695"/>
                </a:cubicBezTo>
                <a:close/>
                <a:moveTo>
                  <a:pt x="229286" y="144320"/>
                </a:moveTo>
                <a:cubicBezTo>
                  <a:pt x="232461" y="131620"/>
                  <a:pt x="239446" y="126540"/>
                  <a:pt x="255321" y="121460"/>
                </a:cubicBezTo>
                <a:cubicBezTo>
                  <a:pt x="248336" y="136065"/>
                  <a:pt x="245161" y="146225"/>
                  <a:pt x="229286" y="144320"/>
                </a:cubicBezTo>
                <a:close/>
                <a:moveTo>
                  <a:pt x="201346" y="404035"/>
                </a:moveTo>
                <a:cubicBezTo>
                  <a:pt x="199441" y="358315"/>
                  <a:pt x="131496" y="364030"/>
                  <a:pt x="106731" y="386890"/>
                </a:cubicBezTo>
                <a:cubicBezTo>
                  <a:pt x="81331" y="451660"/>
                  <a:pt x="128956" y="520240"/>
                  <a:pt x="190551" y="461185"/>
                </a:cubicBezTo>
                <a:cubicBezTo>
                  <a:pt x="208966" y="445945"/>
                  <a:pt x="200076" y="424355"/>
                  <a:pt x="201346" y="404035"/>
                </a:cubicBezTo>
                <a:close/>
                <a:moveTo>
                  <a:pt x="424866" y="139875"/>
                </a:moveTo>
                <a:cubicBezTo>
                  <a:pt x="413436" y="53515"/>
                  <a:pt x="334696" y="68120"/>
                  <a:pt x="334061" y="151305"/>
                </a:cubicBezTo>
                <a:cubicBezTo>
                  <a:pt x="334061" y="216075"/>
                  <a:pt x="445821" y="205915"/>
                  <a:pt x="424866" y="139875"/>
                </a:cubicBezTo>
                <a:close/>
                <a:moveTo>
                  <a:pt x="259131" y="467535"/>
                </a:moveTo>
                <a:cubicBezTo>
                  <a:pt x="194361" y="477060"/>
                  <a:pt x="205156" y="565960"/>
                  <a:pt x="274371" y="560880"/>
                </a:cubicBezTo>
                <a:cubicBezTo>
                  <a:pt x="332791" y="531035"/>
                  <a:pt x="342316" y="461185"/>
                  <a:pt x="259131" y="467535"/>
                </a:cubicBezTo>
                <a:close/>
                <a:moveTo>
                  <a:pt x="410261" y="407210"/>
                </a:moveTo>
                <a:cubicBezTo>
                  <a:pt x="370891" y="406575"/>
                  <a:pt x="327711" y="466265"/>
                  <a:pt x="364541" y="497380"/>
                </a:cubicBezTo>
                <a:cubicBezTo>
                  <a:pt x="418516" y="538655"/>
                  <a:pt x="504876" y="406575"/>
                  <a:pt x="410261" y="407210"/>
                </a:cubicBezTo>
                <a:close/>
                <a:moveTo>
                  <a:pt x="390576" y="483410"/>
                </a:moveTo>
                <a:cubicBezTo>
                  <a:pt x="351206" y="484680"/>
                  <a:pt x="389306" y="425625"/>
                  <a:pt x="413436" y="428165"/>
                </a:cubicBezTo>
                <a:cubicBezTo>
                  <a:pt x="455346" y="434515"/>
                  <a:pt x="410261" y="476425"/>
                  <a:pt x="390576" y="4834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8" name="Google Shape;658;p12"/>
          <p:cNvSpPr/>
          <p:nvPr/>
        </p:nvSpPr>
        <p:spPr>
          <a:xfrm rot="1799564">
            <a:off x="7269683" y="4556613"/>
            <a:ext cx="351219" cy="440001"/>
          </a:xfrm>
          <a:custGeom>
            <a:avLst/>
            <a:gdLst/>
            <a:ahLst/>
            <a:cxnLst/>
            <a:rect l="l" t="t" r="r" b="b"/>
            <a:pathLst>
              <a:path w="408305" h="511517" extrusionOk="0">
                <a:moveTo>
                  <a:pt x="89536" y="14843"/>
                </a:moveTo>
                <a:cubicBezTo>
                  <a:pt x="68580" y="20558"/>
                  <a:pt x="76200" y="45323"/>
                  <a:pt x="70486" y="61198"/>
                </a:cubicBezTo>
                <a:cubicBezTo>
                  <a:pt x="48261" y="207248"/>
                  <a:pt x="12700" y="352663"/>
                  <a:pt x="0" y="499348"/>
                </a:cubicBezTo>
                <a:cubicBezTo>
                  <a:pt x="80011" y="540623"/>
                  <a:pt x="333375" y="470138"/>
                  <a:pt x="377190" y="389493"/>
                </a:cubicBezTo>
                <a:cubicBezTo>
                  <a:pt x="321945" y="291068"/>
                  <a:pt x="245111" y="207248"/>
                  <a:pt x="178436" y="117078"/>
                </a:cubicBezTo>
                <a:cubicBezTo>
                  <a:pt x="146050" y="88503"/>
                  <a:pt x="130811" y="26273"/>
                  <a:pt x="89536" y="14843"/>
                </a:cubicBezTo>
                <a:close/>
                <a:moveTo>
                  <a:pt x="344805" y="390763"/>
                </a:moveTo>
                <a:cubicBezTo>
                  <a:pt x="313055" y="461248"/>
                  <a:pt x="111761" y="499348"/>
                  <a:pt x="36830" y="494268"/>
                </a:cubicBezTo>
                <a:cubicBezTo>
                  <a:pt x="33655" y="423148"/>
                  <a:pt x="287655" y="318373"/>
                  <a:pt x="344805" y="390763"/>
                </a:cubicBezTo>
                <a:close/>
                <a:moveTo>
                  <a:pt x="184150" y="362188"/>
                </a:moveTo>
                <a:cubicBezTo>
                  <a:pt x="176530" y="351393"/>
                  <a:pt x="170180" y="341868"/>
                  <a:pt x="161290" y="329803"/>
                </a:cubicBezTo>
                <a:cubicBezTo>
                  <a:pt x="150495" y="343773"/>
                  <a:pt x="154305" y="353933"/>
                  <a:pt x="156211" y="369808"/>
                </a:cubicBezTo>
                <a:cubicBezTo>
                  <a:pt x="114300" y="394573"/>
                  <a:pt x="70486" y="415528"/>
                  <a:pt x="33655" y="447913"/>
                </a:cubicBezTo>
                <a:cubicBezTo>
                  <a:pt x="18415" y="439023"/>
                  <a:pt x="32386" y="417433"/>
                  <a:pt x="31750" y="403463"/>
                </a:cubicBezTo>
                <a:cubicBezTo>
                  <a:pt x="55880" y="288528"/>
                  <a:pt x="65405" y="170418"/>
                  <a:pt x="95886" y="57388"/>
                </a:cubicBezTo>
                <a:cubicBezTo>
                  <a:pt x="111125" y="52308"/>
                  <a:pt x="112395" y="68183"/>
                  <a:pt x="118111" y="78978"/>
                </a:cubicBezTo>
                <a:cubicBezTo>
                  <a:pt x="111761" y="80883"/>
                  <a:pt x="104775" y="82153"/>
                  <a:pt x="97155" y="84693"/>
                </a:cubicBezTo>
                <a:cubicBezTo>
                  <a:pt x="99695" y="98663"/>
                  <a:pt x="100330" y="123428"/>
                  <a:pt x="120015" y="112633"/>
                </a:cubicBezTo>
                <a:cubicBezTo>
                  <a:pt x="121286" y="104378"/>
                  <a:pt x="123190" y="96123"/>
                  <a:pt x="124461" y="87233"/>
                </a:cubicBezTo>
                <a:cubicBezTo>
                  <a:pt x="189230" y="173593"/>
                  <a:pt x="263525" y="252968"/>
                  <a:pt x="317500" y="346948"/>
                </a:cubicBezTo>
                <a:cubicBezTo>
                  <a:pt x="271780" y="346313"/>
                  <a:pt x="229870" y="353933"/>
                  <a:pt x="184150" y="362188"/>
                </a:cubicBezTo>
                <a:close/>
                <a:moveTo>
                  <a:pt x="326390" y="268208"/>
                </a:moveTo>
                <a:cubicBezTo>
                  <a:pt x="326390" y="285988"/>
                  <a:pt x="349250" y="302498"/>
                  <a:pt x="354330" y="321548"/>
                </a:cubicBezTo>
                <a:cubicBezTo>
                  <a:pt x="360680" y="330438"/>
                  <a:pt x="370205" y="339328"/>
                  <a:pt x="382270" y="330438"/>
                </a:cubicBezTo>
                <a:cubicBezTo>
                  <a:pt x="373380" y="307578"/>
                  <a:pt x="350520" y="297418"/>
                  <a:pt x="344805" y="272018"/>
                </a:cubicBezTo>
                <a:cubicBezTo>
                  <a:pt x="341630" y="264398"/>
                  <a:pt x="332740" y="265033"/>
                  <a:pt x="326390" y="268208"/>
                </a:cubicBezTo>
                <a:close/>
                <a:moveTo>
                  <a:pt x="160020" y="26908"/>
                </a:moveTo>
                <a:cubicBezTo>
                  <a:pt x="147320" y="1508"/>
                  <a:pt x="137161" y="-8652"/>
                  <a:pt x="119380" y="8493"/>
                </a:cubicBezTo>
                <a:cubicBezTo>
                  <a:pt x="132715" y="18653"/>
                  <a:pt x="144145" y="46593"/>
                  <a:pt x="160020" y="26908"/>
                </a:cubicBezTo>
                <a:close/>
                <a:moveTo>
                  <a:pt x="280670" y="188198"/>
                </a:moveTo>
                <a:cubicBezTo>
                  <a:pt x="285115" y="164068"/>
                  <a:pt x="281305" y="158353"/>
                  <a:pt x="252730" y="155813"/>
                </a:cubicBezTo>
                <a:cubicBezTo>
                  <a:pt x="259080" y="172323"/>
                  <a:pt x="266700" y="182483"/>
                  <a:pt x="280670" y="188198"/>
                </a:cubicBezTo>
                <a:close/>
                <a:moveTo>
                  <a:pt x="245111" y="131683"/>
                </a:moveTo>
                <a:cubicBezTo>
                  <a:pt x="254636" y="116443"/>
                  <a:pt x="235586" y="105648"/>
                  <a:pt x="218440" y="110093"/>
                </a:cubicBezTo>
                <a:cubicBezTo>
                  <a:pt x="226061" y="126603"/>
                  <a:pt x="231775" y="138033"/>
                  <a:pt x="245111" y="131683"/>
                </a:cubicBezTo>
                <a:close/>
                <a:moveTo>
                  <a:pt x="290830" y="209788"/>
                </a:moveTo>
                <a:cubicBezTo>
                  <a:pt x="284480" y="219313"/>
                  <a:pt x="295275" y="227568"/>
                  <a:pt x="300990" y="234553"/>
                </a:cubicBezTo>
                <a:cubicBezTo>
                  <a:pt x="328295" y="239633"/>
                  <a:pt x="310515" y="205343"/>
                  <a:pt x="290830" y="209788"/>
                </a:cubicBezTo>
                <a:close/>
                <a:moveTo>
                  <a:pt x="202565" y="76438"/>
                </a:moveTo>
                <a:cubicBezTo>
                  <a:pt x="202565" y="63103"/>
                  <a:pt x="183515" y="56118"/>
                  <a:pt x="176530" y="65643"/>
                </a:cubicBezTo>
                <a:cubicBezTo>
                  <a:pt x="174625" y="77708"/>
                  <a:pt x="193040" y="87233"/>
                  <a:pt x="202565" y="76438"/>
                </a:cubicBezTo>
                <a:close/>
                <a:moveTo>
                  <a:pt x="389890" y="366633"/>
                </a:moveTo>
                <a:cubicBezTo>
                  <a:pt x="393700" y="375523"/>
                  <a:pt x="399415" y="371078"/>
                  <a:pt x="408305" y="366633"/>
                </a:cubicBezTo>
                <a:cubicBezTo>
                  <a:pt x="398145" y="357743"/>
                  <a:pt x="395605" y="355838"/>
                  <a:pt x="389890" y="366633"/>
                </a:cubicBezTo>
                <a:close/>
                <a:moveTo>
                  <a:pt x="119380" y="157718"/>
                </a:moveTo>
                <a:cubicBezTo>
                  <a:pt x="102870" y="164703"/>
                  <a:pt x="128905" y="203438"/>
                  <a:pt x="139700" y="179308"/>
                </a:cubicBezTo>
                <a:cubicBezTo>
                  <a:pt x="134620" y="170418"/>
                  <a:pt x="132715" y="155178"/>
                  <a:pt x="119380" y="157718"/>
                </a:cubicBezTo>
                <a:close/>
                <a:moveTo>
                  <a:pt x="146686" y="244078"/>
                </a:moveTo>
                <a:cubicBezTo>
                  <a:pt x="157480" y="238998"/>
                  <a:pt x="151130" y="216773"/>
                  <a:pt x="139700" y="214868"/>
                </a:cubicBezTo>
                <a:cubicBezTo>
                  <a:pt x="126365" y="219313"/>
                  <a:pt x="131445" y="247888"/>
                  <a:pt x="146686" y="244078"/>
                </a:cubicBezTo>
                <a:close/>
                <a:moveTo>
                  <a:pt x="142875" y="287258"/>
                </a:moveTo>
                <a:cubicBezTo>
                  <a:pt x="142875" y="305673"/>
                  <a:pt x="164465" y="305673"/>
                  <a:pt x="163195" y="289798"/>
                </a:cubicBezTo>
                <a:cubicBezTo>
                  <a:pt x="161290" y="275828"/>
                  <a:pt x="147320" y="277098"/>
                  <a:pt x="142875" y="287258"/>
                </a:cubicBezTo>
                <a:close/>
                <a:moveTo>
                  <a:pt x="172086" y="402193"/>
                </a:moveTo>
                <a:cubicBezTo>
                  <a:pt x="160655" y="407908"/>
                  <a:pt x="168911" y="423783"/>
                  <a:pt x="180975" y="426323"/>
                </a:cubicBezTo>
                <a:cubicBezTo>
                  <a:pt x="191136" y="415528"/>
                  <a:pt x="185420" y="402193"/>
                  <a:pt x="172086" y="402193"/>
                </a:cubicBezTo>
                <a:close/>
                <a:moveTo>
                  <a:pt x="187961" y="447913"/>
                </a:moveTo>
                <a:cubicBezTo>
                  <a:pt x="184786" y="451088"/>
                  <a:pt x="182245" y="453628"/>
                  <a:pt x="180340" y="456168"/>
                </a:cubicBezTo>
                <a:cubicBezTo>
                  <a:pt x="187961" y="468868"/>
                  <a:pt x="201930" y="458073"/>
                  <a:pt x="187961" y="44791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9" name="Google Shape;659;p12"/>
          <p:cNvSpPr/>
          <p:nvPr/>
        </p:nvSpPr>
        <p:spPr>
          <a:xfrm>
            <a:off x="8073205" y="696414"/>
            <a:ext cx="289739" cy="456235"/>
          </a:xfrm>
          <a:custGeom>
            <a:avLst/>
            <a:gdLst/>
            <a:ahLst/>
            <a:cxnLst/>
            <a:rect l="l" t="t" r="r" b="b"/>
            <a:pathLst>
              <a:path w="336906" h="530506" extrusionOk="0">
                <a:moveTo>
                  <a:pt x="136525" y="96168"/>
                </a:moveTo>
                <a:cubicBezTo>
                  <a:pt x="113030" y="223803"/>
                  <a:pt x="24130" y="329848"/>
                  <a:pt x="0" y="458118"/>
                </a:cubicBezTo>
                <a:cubicBezTo>
                  <a:pt x="60960" y="713388"/>
                  <a:pt x="264795" y="217453"/>
                  <a:pt x="278765" y="141253"/>
                </a:cubicBezTo>
                <a:cubicBezTo>
                  <a:pt x="291465" y="75213"/>
                  <a:pt x="152400" y="18698"/>
                  <a:pt x="136525" y="96168"/>
                </a:cubicBezTo>
                <a:close/>
                <a:moveTo>
                  <a:pt x="69850" y="504473"/>
                </a:moveTo>
                <a:cubicBezTo>
                  <a:pt x="-16510" y="531778"/>
                  <a:pt x="43815" y="378743"/>
                  <a:pt x="63500" y="342548"/>
                </a:cubicBezTo>
                <a:cubicBezTo>
                  <a:pt x="111760" y="336833"/>
                  <a:pt x="138430" y="339373"/>
                  <a:pt x="164465" y="352073"/>
                </a:cubicBezTo>
                <a:cubicBezTo>
                  <a:pt x="137795" y="404778"/>
                  <a:pt x="107315" y="458753"/>
                  <a:pt x="69850" y="504473"/>
                </a:cubicBezTo>
                <a:close/>
                <a:moveTo>
                  <a:pt x="182245" y="318418"/>
                </a:moveTo>
                <a:cubicBezTo>
                  <a:pt x="149860" y="327308"/>
                  <a:pt x="116205" y="321593"/>
                  <a:pt x="80645" y="319053"/>
                </a:cubicBezTo>
                <a:cubicBezTo>
                  <a:pt x="100330" y="253013"/>
                  <a:pt x="133350" y="192053"/>
                  <a:pt x="159385" y="127918"/>
                </a:cubicBezTo>
                <a:cubicBezTo>
                  <a:pt x="189230" y="139348"/>
                  <a:pt x="217170" y="150143"/>
                  <a:pt x="245110" y="161573"/>
                </a:cubicBezTo>
                <a:cubicBezTo>
                  <a:pt x="244475" y="190148"/>
                  <a:pt x="216535" y="259998"/>
                  <a:pt x="182245" y="318418"/>
                </a:cubicBezTo>
                <a:close/>
                <a:moveTo>
                  <a:pt x="248285" y="134268"/>
                </a:moveTo>
                <a:cubicBezTo>
                  <a:pt x="222885" y="140618"/>
                  <a:pt x="121920" y="93628"/>
                  <a:pt x="187960" y="80928"/>
                </a:cubicBezTo>
                <a:cubicBezTo>
                  <a:pt x="208915" y="83468"/>
                  <a:pt x="281940" y="105693"/>
                  <a:pt x="248285" y="134268"/>
                </a:cubicBezTo>
                <a:close/>
                <a:moveTo>
                  <a:pt x="295275" y="283"/>
                </a:moveTo>
                <a:cubicBezTo>
                  <a:pt x="224155" y="-6067"/>
                  <a:pt x="259715" y="96803"/>
                  <a:pt x="311785" y="73308"/>
                </a:cubicBezTo>
                <a:cubicBezTo>
                  <a:pt x="353695" y="53623"/>
                  <a:pt x="339725" y="-1622"/>
                  <a:pt x="295275" y="283"/>
                </a:cubicBezTo>
                <a:close/>
                <a:moveTo>
                  <a:pt x="274320" y="30763"/>
                </a:moveTo>
                <a:cubicBezTo>
                  <a:pt x="290830" y="26318"/>
                  <a:pt x="303530" y="14253"/>
                  <a:pt x="317500" y="26318"/>
                </a:cubicBezTo>
                <a:cubicBezTo>
                  <a:pt x="329565" y="56163"/>
                  <a:pt x="273685" y="75848"/>
                  <a:pt x="274320" y="30763"/>
                </a:cubicBezTo>
                <a:close/>
                <a:moveTo>
                  <a:pt x="210820" y="187608"/>
                </a:moveTo>
                <a:cubicBezTo>
                  <a:pt x="212090" y="151413"/>
                  <a:pt x="158115" y="146333"/>
                  <a:pt x="156210" y="186338"/>
                </a:cubicBezTo>
                <a:cubicBezTo>
                  <a:pt x="155575" y="216183"/>
                  <a:pt x="209550" y="217453"/>
                  <a:pt x="210820" y="187608"/>
                </a:cubicBezTo>
                <a:close/>
                <a:moveTo>
                  <a:pt x="187960" y="180623"/>
                </a:moveTo>
                <a:cubicBezTo>
                  <a:pt x="193040" y="185068"/>
                  <a:pt x="189230" y="186973"/>
                  <a:pt x="186055" y="190783"/>
                </a:cubicBezTo>
                <a:cubicBezTo>
                  <a:pt x="179705" y="185068"/>
                  <a:pt x="183515" y="184433"/>
                  <a:pt x="187960" y="180623"/>
                </a:cubicBezTo>
                <a:close/>
                <a:moveTo>
                  <a:pt x="167005" y="229518"/>
                </a:moveTo>
                <a:cubicBezTo>
                  <a:pt x="139700" y="230153"/>
                  <a:pt x="128270" y="275873"/>
                  <a:pt x="164465" y="276508"/>
                </a:cubicBezTo>
                <a:cubicBezTo>
                  <a:pt x="196215" y="277143"/>
                  <a:pt x="193675" y="232058"/>
                  <a:pt x="167005" y="22951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0" name="Google Shape;660;p12"/>
          <p:cNvSpPr/>
          <p:nvPr/>
        </p:nvSpPr>
        <p:spPr>
          <a:xfrm>
            <a:off x="7347687" y="-80809"/>
            <a:ext cx="602898" cy="641121"/>
          </a:xfrm>
          <a:custGeom>
            <a:avLst/>
            <a:gdLst/>
            <a:ahLst/>
            <a:cxnLst/>
            <a:rect l="l" t="t" r="r" b="b"/>
            <a:pathLst>
              <a:path w="701044" h="745490" extrusionOk="0">
                <a:moveTo>
                  <a:pt x="690343" y="116840"/>
                </a:moveTo>
                <a:cubicBezTo>
                  <a:pt x="663037" y="55245"/>
                  <a:pt x="674468" y="90170"/>
                  <a:pt x="624302" y="72390"/>
                </a:cubicBezTo>
                <a:cubicBezTo>
                  <a:pt x="483968" y="55880"/>
                  <a:pt x="352522" y="0"/>
                  <a:pt x="209647" y="0"/>
                </a:cubicBezTo>
                <a:cubicBezTo>
                  <a:pt x="-38003" y="735330"/>
                  <a:pt x="-186592" y="579120"/>
                  <a:pt x="475712" y="745490"/>
                </a:cubicBezTo>
                <a:cubicBezTo>
                  <a:pt x="548102" y="622935"/>
                  <a:pt x="579218" y="475615"/>
                  <a:pt x="631922" y="342900"/>
                </a:cubicBezTo>
                <a:cubicBezTo>
                  <a:pt x="640812" y="299720"/>
                  <a:pt x="731618" y="134620"/>
                  <a:pt x="690343" y="116840"/>
                </a:cubicBezTo>
                <a:close/>
                <a:moveTo>
                  <a:pt x="219172" y="41275"/>
                </a:moveTo>
                <a:cubicBezTo>
                  <a:pt x="230602" y="-11430"/>
                  <a:pt x="585568" y="92075"/>
                  <a:pt x="641447" y="107950"/>
                </a:cubicBezTo>
                <a:cubicBezTo>
                  <a:pt x="585568" y="295910"/>
                  <a:pt x="517622" y="479425"/>
                  <a:pt x="438247" y="658495"/>
                </a:cubicBezTo>
                <a:cubicBezTo>
                  <a:pt x="294102" y="639445"/>
                  <a:pt x="169643" y="583565"/>
                  <a:pt x="30577" y="553085"/>
                </a:cubicBezTo>
                <a:cubicBezTo>
                  <a:pt x="79472" y="377190"/>
                  <a:pt x="160118" y="213995"/>
                  <a:pt x="219172" y="41275"/>
                </a:cubicBezTo>
                <a:close/>
                <a:moveTo>
                  <a:pt x="612872" y="333375"/>
                </a:moveTo>
                <a:cubicBezTo>
                  <a:pt x="569058" y="462280"/>
                  <a:pt x="518893" y="588010"/>
                  <a:pt x="469997" y="715645"/>
                </a:cubicBezTo>
                <a:cubicBezTo>
                  <a:pt x="320772" y="690245"/>
                  <a:pt x="174087" y="657860"/>
                  <a:pt x="30577" y="610235"/>
                </a:cubicBezTo>
                <a:cubicBezTo>
                  <a:pt x="24227" y="600710"/>
                  <a:pt x="22958" y="591820"/>
                  <a:pt x="30577" y="581660"/>
                </a:cubicBezTo>
                <a:cubicBezTo>
                  <a:pt x="151227" y="589915"/>
                  <a:pt x="265527" y="648335"/>
                  <a:pt x="384272" y="674370"/>
                </a:cubicBezTo>
                <a:cubicBezTo>
                  <a:pt x="461108" y="708025"/>
                  <a:pt x="464283" y="661035"/>
                  <a:pt x="487143" y="600710"/>
                </a:cubicBezTo>
                <a:cubicBezTo>
                  <a:pt x="563343" y="445770"/>
                  <a:pt x="599537" y="280035"/>
                  <a:pt x="664943" y="121920"/>
                </a:cubicBezTo>
                <a:cubicBezTo>
                  <a:pt x="691612" y="187960"/>
                  <a:pt x="622397" y="264795"/>
                  <a:pt x="612872" y="333375"/>
                </a:cubicBezTo>
                <a:close/>
                <a:moveTo>
                  <a:pt x="533497" y="298450"/>
                </a:moveTo>
                <a:cubicBezTo>
                  <a:pt x="540483" y="255270"/>
                  <a:pt x="596362" y="196850"/>
                  <a:pt x="565883" y="157480"/>
                </a:cubicBezTo>
                <a:cubicBezTo>
                  <a:pt x="503018" y="130810"/>
                  <a:pt x="431262" y="120650"/>
                  <a:pt x="363952" y="105410"/>
                </a:cubicBezTo>
                <a:cubicBezTo>
                  <a:pt x="329662" y="93980"/>
                  <a:pt x="291562" y="78105"/>
                  <a:pt x="254733" y="90805"/>
                </a:cubicBezTo>
                <a:cubicBezTo>
                  <a:pt x="231872" y="146685"/>
                  <a:pt x="221712" y="208280"/>
                  <a:pt x="191233" y="264160"/>
                </a:cubicBezTo>
                <a:cubicBezTo>
                  <a:pt x="285847" y="318135"/>
                  <a:pt x="410308" y="321310"/>
                  <a:pt x="511908" y="368300"/>
                </a:cubicBezTo>
                <a:cubicBezTo>
                  <a:pt x="534768" y="354965"/>
                  <a:pt x="522702" y="320040"/>
                  <a:pt x="533497" y="298450"/>
                </a:cubicBezTo>
                <a:close/>
                <a:moveTo>
                  <a:pt x="224252" y="257175"/>
                </a:moveTo>
                <a:cubicBezTo>
                  <a:pt x="268702" y="73025"/>
                  <a:pt x="257272" y="105410"/>
                  <a:pt x="427452" y="140335"/>
                </a:cubicBezTo>
                <a:cubicBezTo>
                  <a:pt x="619222" y="183515"/>
                  <a:pt x="536037" y="178435"/>
                  <a:pt x="504287" y="334010"/>
                </a:cubicBezTo>
                <a:cubicBezTo>
                  <a:pt x="408402" y="320040"/>
                  <a:pt x="312518" y="288290"/>
                  <a:pt x="224252" y="257175"/>
                </a:cubicBezTo>
                <a:close/>
                <a:moveTo>
                  <a:pt x="297912" y="153670"/>
                </a:moveTo>
                <a:cubicBezTo>
                  <a:pt x="239493" y="175260"/>
                  <a:pt x="427452" y="197485"/>
                  <a:pt x="442693" y="207645"/>
                </a:cubicBezTo>
                <a:cubicBezTo>
                  <a:pt x="456662" y="171450"/>
                  <a:pt x="325218" y="168275"/>
                  <a:pt x="297912" y="153670"/>
                </a:cubicBezTo>
                <a:close/>
                <a:moveTo>
                  <a:pt x="280768" y="226060"/>
                </a:moveTo>
                <a:cubicBezTo>
                  <a:pt x="305533" y="227965"/>
                  <a:pt x="325852" y="247650"/>
                  <a:pt x="348077" y="226695"/>
                </a:cubicBezTo>
                <a:cubicBezTo>
                  <a:pt x="327122" y="221615"/>
                  <a:pt x="259812" y="190500"/>
                  <a:pt x="280768" y="2260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1" name="Google Shape;661;p12"/>
          <p:cNvSpPr/>
          <p:nvPr/>
        </p:nvSpPr>
        <p:spPr>
          <a:xfrm>
            <a:off x="4940628" y="97286"/>
            <a:ext cx="738779" cy="460515"/>
          </a:xfrm>
          <a:custGeom>
            <a:avLst/>
            <a:gdLst/>
            <a:ahLst/>
            <a:cxnLst/>
            <a:rect l="l" t="t" r="r" b="b"/>
            <a:pathLst>
              <a:path w="859045" h="535482" extrusionOk="0">
                <a:moveTo>
                  <a:pt x="588002" y="328160"/>
                </a:moveTo>
                <a:cubicBezTo>
                  <a:pt x="447667" y="234815"/>
                  <a:pt x="414647" y="298950"/>
                  <a:pt x="312412" y="268470"/>
                </a:cubicBezTo>
                <a:cubicBezTo>
                  <a:pt x="254627" y="231640"/>
                  <a:pt x="209542" y="179570"/>
                  <a:pt x="135247" y="175760"/>
                </a:cubicBezTo>
                <a:cubicBezTo>
                  <a:pt x="168267" y="137660"/>
                  <a:pt x="314952" y="51935"/>
                  <a:pt x="353052" y="104640"/>
                </a:cubicBezTo>
                <a:cubicBezTo>
                  <a:pt x="377182" y="131310"/>
                  <a:pt x="401947" y="37965"/>
                  <a:pt x="394962" y="25265"/>
                </a:cubicBezTo>
                <a:cubicBezTo>
                  <a:pt x="337812" y="-50935"/>
                  <a:pt x="224782" y="67175"/>
                  <a:pt x="161282" y="91940"/>
                </a:cubicBezTo>
                <a:cubicBezTo>
                  <a:pt x="116832" y="124325"/>
                  <a:pt x="52697" y="142105"/>
                  <a:pt x="22852" y="189730"/>
                </a:cubicBezTo>
                <a:cubicBezTo>
                  <a:pt x="10787" y="253230"/>
                  <a:pt x="-31758" y="349115"/>
                  <a:pt x="43807" y="387215"/>
                </a:cubicBezTo>
                <a:cubicBezTo>
                  <a:pt x="95877" y="407535"/>
                  <a:pt x="179697" y="445000"/>
                  <a:pt x="226052" y="402455"/>
                </a:cubicBezTo>
                <a:cubicBezTo>
                  <a:pt x="252087" y="370070"/>
                  <a:pt x="276852" y="313555"/>
                  <a:pt x="325747" y="344035"/>
                </a:cubicBezTo>
                <a:cubicBezTo>
                  <a:pt x="344162" y="391660"/>
                  <a:pt x="297807" y="450715"/>
                  <a:pt x="356227" y="485640"/>
                </a:cubicBezTo>
                <a:cubicBezTo>
                  <a:pt x="408932" y="513580"/>
                  <a:pt x="501642" y="562475"/>
                  <a:pt x="552442" y="516755"/>
                </a:cubicBezTo>
                <a:cubicBezTo>
                  <a:pt x="594352" y="462145"/>
                  <a:pt x="588002" y="377690"/>
                  <a:pt x="659122" y="346575"/>
                </a:cubicBezTo>
                <a:cubicBezTo>
                  <a:pt x="711827" y="330065"/>
                  <a:pt x="769612" y="267200"/>
                  <a:pt x="825492" y="298315"/>
                </a:cubicBezTo>
                <a:cubicBezTo>
                  <a:pt x="836922" y="307205"/>
                  <a:pt x="850892" y="301490"/>
                  <a:pt x="857242" y="288155"/>
                </a:cubicBezTo>
                <a:cubicBezTo>
                  <a:pt x="881372" y="103370"/>
                  <a:pt x="656582" y="314825"/>
                  <a:pt x="588002" y="328160"/>
                </a:cubicBezTo>
                <a:close/>
                <a:moveTo>
                  <a:pt x="367022" y="24630"/>
                </a:moveTo>
                <a:cubicBezTo>
                  <a:pt x="374007" y="56380"/>
                  <a:pt x="374007" y="56380"/>
                  <a:pt x="363847" y="76065"/>
                </a:cubicBezTo>
                <a:cubicBezTo>
                  <a:pt x="287647" y="35425"/>
                  <a:pt x="214622" y="112260"/>
                  <a:pt x="141597" y="130040"/>
                </a:cubicBezTo>
                <a:cubicBezTo>
                  <a:pt x="214622" y="91305"/>
                  <a:pt x="285742" y="15740"/>
                  <a:pt x="367022" y="24630"/>
                </a:cubicBezTo>
                <a:close/>
                <a:moveTo>
                  <a:pt x="114927" y="142740"/>
                </a:moveTo>
                <a:cubicBezTo>
                  <a:pt x="123182" y="139565"/>
                  <a:pt x="130802" y="135755"/>
                  <a:pt x="139057" y="131945"/>
                </a:cubicBezTo>
                <a:cubicBezTo>
                  <a:pt x="133977" y="141470"/>
                  <a:pt x="125087" y="142740"/>
                  <a:pt x="114927" y="142740"/>
                </a:cubicBezTo>
                <a:cubicBezTo>
                  <a:pt x="111117" y="162425"/>
                  <a:pt x="99687" y="173220"/>
                  <a:pt x="76192" y="178300"/>
                </a:cubicBezTo>
                <a:cubicBezTo>
                  <a:pt x="84447" y="156710"/>
                  <a:pt x="105402" y="156075"/>
                  <a:pt x="114927" y="142740"/>
                </a:cubicBezTo>
                <a:close/>
                <a:moveTo>
                  <a:pt x="506087" y="512310"/>
                </a:moveTo>
                <a:cubicBezTo>
                  <a:pt x="448937" y="504690"/>
                  <a:pt x="340352" y="490720"/>
                  <a:pt x="348607" y="414520"/>
                </a:cubicBezTo>
                <a:cubicBezTo>
                  <a:pt x="352417" y="388485"/>
                  <a:pt x="363212" y="354195"/>
                  <a:pt x="344797" y="331970"/>
                </a:cubicBezTo>
                <a:cubicBezTo>
                  <a:pt x="315587" y="307840"/>
                  <a:pt x="266057" y="301490"/>
                  <a:pt x="245102" y="338955"/>
                </a:cubicBezTo>
                <a:cubicBezTo>
                  <a:pt x="208272" y="420235"/>
                  <a:pt x="116832" y="403090"/>
                  <a:pt x="50792" y="366895"/>
                </a:cubicBezTo>
                <a:cubicBezTo>
                  <a:pt x="5072" y="335145"/>
                  <a:pt x="26662" y="269105"/>
                  <a:pt x="39362" y="224655"/>
                </a:cubicBezTo>
                <a:cubicBezTo>
                  <a:pt x="88892" y="175125"/>
                  <a:pt x="194302" y="201795"/>
                  <a:pt x="245102" y="244975"/>
                </a:cubicBezTo>
                <a:cubicBezTo>
                  <a:pt x="356227" y="360545"/>
                  <a:pt x="455922" y="237355"/>
                  <a:pt x="593717" y="359275"/>
                </a:cubicBezTo>
                <a:cubicBezTo>
                  <a:pt x="570857" y="410710"/>
                  <a:pt x="568317" y="499610"/>
                  <a:pt x="506087" y="512310"/>
                </a:cubicBezTo>
                <a:close/>
                <a:moveTo>
                  <a:pt x="680077" y="302760"/>
                </a:moveTo>
                <a:cubicBezTo>
                  <a:pt x="680077" y="302125"/>
                  <a:pt x="680077" y="302125"/>
                  <a:pt x="679442" y="301490"/>
                </a:cubicBezTo>
                <a:cubicBezTo>
                  <a:pt x="679442" y="301490"/>
                  <a:pt x="680077" y="301490"/>
                  <a:pt x="680077" y="300855"/>
                </a:cubicBezTo>
                <a:cubicBezTo>
                  <a:pt x="680077" y="302125"/>
                  <a:pt x="680077" y="302760"/>
                  <a:pt x="680077" y="302760"/>
                </a:cubicBezTo>
                <a:close/>
                <a:moveTo>
                  <a:pt x="680712" y="300855"/>
                </a:moveTo>
                <a:cubicBezTo>
                  <a:pt x="687697" y="296410"/>
                  <a:pt x="694682" y="291965"/>
                  <a:pt x="702302" y="289425"/>
                </a:cubicBezTo>
                <a:cubicBezTo>
                  <a:pt x="697857" y="303395"/>
                  <a:pt x="695952" y="304665"/>
                  <a:pt x="680712" y="300855"/>
                </a:cubicBezTo>
                <a:close/>
                <a:moveTo>
                  <a:pt x="704842" y="288155"/>
                </a:moveTo>
                <a:cubicBezTo>
                  <a:pt x="709922" y="286885"/>
                  <a:pt x="715002" y="285615"/>
                  <a:pt x="720082" y="285615"/>
                </a:cubicBezTo>
                <a:cubicBezTo>
                  <a:pt x="715637" y="291965"/>
                  <a:pt x="709922" y="289425"/>
                  <a:pt x="704842" y="288155"/>
                </a:cubicBezTo>
                <a:close/>
                <a:moveTo>
                  <a:pt x="836922" y="272280"/>
                </a:moveTo>
                <a:cubicBezTo>
                  <a:pt x="797552" y="259580"/>
                  <a:pt x="761357" y="271645"/>
                  <a:pt x="722622" y="284980"/>
                </a:cubicBezTo>
                <a:cubicBezTo>
                  <a:pt x="744847" y="262755"/>
                  <a:pt x="803902" y="229735"/>
                  <a:pt x="835017" y="242435"/>
                </a:cubicBezTo>
                <a:cubicBezTo>
                  <a:pt x="842002" y="251960"/>
                  <a:pt x="836287" y="262120"/>
                  <a:pt x="836922" y="272280"/>
                </a:cubicBezTo>
                <a:close/>
                <a:moveTo>
                  <a:pt x="412107" y="311015"/>
                </a:moveTo>
                <a:cubicBezTo>
                  <a:pt x="310507" y="396105"/>
                  <a:pt x="406392" y="528185"/>
                  <a:pt x="519422" y="475480"/>
                </a:cubicBezTo>
                <a:cubicBezTo>
                  <a:pt x="629277" y="409440"/>
                  <a:pt x="504817" y="293235"/>
                  <a:pt x="412107" y="311015"/>
                </a:cubicBezTo>
                <a:close/>
                <a:moveTo>
                  <a:pt x="479417" y="346575"/>
                </a:moveTo>
                <a:cubicBezTo>
                  <a:pt x="475607" y="357370"/>
                  <a:pt x="476877" y="367530"/>
                  <a:pt x="487672" y="376420"/>
                </a:cubicBezTo>
                <a:cubicBezTo>
                  <a:pt x="499737" y="386580"/>
                  <a:pt x="502912" y="401185"/>
                  <a:pt x="503547" y="416425"/>
                </a:cubicBezTo>
                <a:cubicBezTo>
                  <a:pt x="528312" y="451985"/>
                  <a:pt x="511802" y="373245"/>
                  <a:pt x="508627" y="362450"/>
                </a:cubicBezTo>
                <a:cubicBezTo>
                  <a:pt x="570857" y="377055"/>
                  <a:pt x="538472" y="462780"/>
                  <a:pt x="480687" y="465320"/>
                </a:cubicBezTo>
                <a:cubicBezTo>
                  <a:pt x="398772" y="478020"/>
                  <a:pt x="358767" y="380865"/>
                  <a:pt x="427347" y="333875"/>
                </a:cubicBezTo>
                <a:cubicBezTo>
                  <a:pt x="443857" y="336415"/>
                  <a:pt x="462907" y="330065"/>
                  <a:pt x="479417" y="346575"/>
                </a:cubicBezTo>
                <a:close/>
                <a:moveTo>
                  <a:pt x="45712" y="274820"/>
                </a:moveTo>
                <a:cubicBezTo>
                  <a:pt x="15232" y="385945"/>
                  <a:pt x="243197" y="432935"/>
                  <a:pt x="235577" y="303395"/>
                </a:cubicBezTo>
                <a:cubicBezTo>
                  <a:pt x="240657" y="208780"/>
                  <a:pt x="60317" y="177665"/>
                  <a:pt x="45712" y="274820"/>
                </a:cubicBezTo>
                <a:close/>
                <a:moveTo>
                  <a:pt x="97147" y="342130"/>
                </a:moveTo>
                <a:cubicBezTo>
                  <a:pt x="50157" y="326255"/>
                  <a:pt x="55872" y="255135"/>
                  <a:pt x="99687" y="242435"/>
                </a:cubicBezTo>
                <a:cubicBezTo>
                  <a:pt x="121277" y="242435"/>
                  <a:pt x="143502" y="232910"/>
                  <a:pt x="166362" y="242435"/>
                </a:cubicBezTo>
                <a:cubicBezTo>
                  <a:pt x="167632" y="272915"/>
                  <a:pt x="187317" y="281805"/>
                  <a:pt x="186682" y="314190"/>
                </a:cubicBezTo>
                <a:cubicBezTo>
                  <a:pt x="215892" y="327525"/>
                  <a:pt x="198112" y="269740"/>
                  <a:pt x="187317" y="258310"/>
                </a:cubicBezTo>
                <a:cubicBezTo>
                  <a:pt x="256532" y="269105"/>
                  <a:pt x="208907" y="416425"/>
                  <a:pt x="97147" y="342130"/>
                </a:cubicBezTo>
                <a:close/>
                <a:moveTo>
                  <a:pt x="476242" y="414520"/>
                </a:moveTo>
                <a:cubicBezTo>
                  <a:pt x="494657" y="408170"/>
                  <a:pt x="478782" y="377690"/>
                  <a:pt x="459732" y="378325"/>
                </a:cubicBezTo>
                <a:cubicBezTo>
                  <a:pt x="465447" y="395470"/>
                  <a:pt x="461637" y="409440"/>
                  <a:pt x="476242" y="414520"/>
                </a:cubicBezTo>
                <a:close/>
                <a:moveTo>
                  <a:pt x="145407" y="286250"/>
                </a:moveTo>
                <a:cubicBezTo>
                  <a:pt x="154297" y="305300"/>
                  <a:pt x="148582" y="333240"/>
                  <a:pt x="172077" y="340860"/>
                </a:cubicBezTo>
                <a:cubicBezTo>
                  <a:pt x="175887" y="321810"/>
                  <a:pt x="168267" y="265930"/>
                  <a:pt x="145407" y="28625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2" name="Google Shape;662;p12"/>
          <p:cNvSpPr/>
          <p:nvPr/>
        </p:nvSpPr>
        <p:spPr>
          <a:xfrm rot="-1245048">
            <a:off x="8307364" y="2023367"/>
            <a:ext cx="363919" cy="537176"/>
          </a:xfrm>
          <a:custGeom>
            <a:avLst/>
            <a:gdLst/>
            <a:ahLst/>
            <a:cxnLst/>
            <a:rect l="l" t="t" r="r" b="b"/>
            <a:pathLst>
              <a:path w="422747" h="624012" extrusionOk="0">
                <a:moveTo>
                  <a:pt x="410845" y="259621"/>
                </a:moveTo>
                <a:cubicBezTo>
                  <a:pt x="398145" y="183421"/>
                  <a:pt x="422275" y="81821"/>
                  <a:pt x="377825" y="18321"/>
                </a:cubicBezTo>
                <a:cubicBezTo>
                  <a:pt x="294640" y="-22319"/>
                  <a:pt x="191770" y="15781"/>
                  <a:pt x="103505" y="26576"/>
                </a:cubicBezTo>
                <a:cubicBezTo>
                  <a:pt x="76836" y="36101"/>
                  <a:pt x="38100" y="32291"/>
                  <a:pt x="17780" y="51976"/>
                </a:cubicBezTo>
                <a:cubicBezTo>
                  <a:pt x="17145" y="62771"/>
                  <a:pt x="5715" y="62771"/>
                  <a:pt x="0" y="72931"/>
                </a:cubicBezTo>
                <a:cubicBezTo>
                  <a:pt x="19686" y="229776"/>
                  <a:pt x="7620" y="389161"/>
                  <a:pt x="13970" y="547276"/>
                </a:cubicBezTo>
                <a:cubicBezTo>
                  <a:pt x="-6350" y="657766"/>
                  <a:pt x="162561" y="615856"/>
                  <a:pt x="227330" y="617761"/>
                </a:cubicBezTo>
                <a:cubicBezTo>
                  <a:pt x="270511" y="592361"/>
                  <a:pt x="426086" y="628556"/>
                  <a:pt x="422275" y="570771"/>
                </a:cubicBezTo>
                <a:cubicBezTo>
                  <a:pt x="424815" y="467266"/>
                  <a:pt x="416561" y="363126"/>
                  <a:pt x="410845" y="259621"/>
                </a:cubicBezTo>
                <a:close/>
                <a:moveTo>
                  <a:pt x="353061" y="579026"/>
                </a:moveTo>
                <a:cubicBezTo>
                  <a:pt x="288925" y="577121"/>
                  <a:pt x="60961" y="637446"/>
                  <a:pt x="38736" y="575851"/>
                </a:cubicBezTo>
                <a:cubicBezTo>
                  <a:pt x="143511" y="579026"/>
                  <a:pt x="248286" y="572676"/>
                  <a:pt x="353061" y="574581"/>
                </a:cubicBezTo>
                <a:cubicBezTo>
                  <a:pt x="353061" y="575851"/>
                  <a:pt x="353061" y="577121"/>
                  <a:pt x="353061" y="579026"/>
                </a:cubicBezTo>
                <a:close/>
                <a:moveTo>
                  <a:pt x="361315" y="547911"/>
                </a:moveTo>
                <a:cubicBezTo>
                  <a:pt x="252095" y="555531"/>
                  <a:pt x="144145" y="561881"/>
                  <a:pt x="35561" y="551086"/>
                </a:cubicBezTo>
                <a:cubicBezTo>
                  <a:pt x="39370" y="392971"/>
                  <a:pt x="33020" y="236761"/>
                  <a:pt x="27305" y="79281"/>
                </a:cubicBezTo>
                <a:cubicBezTo>
                  <a:pt x="112395" y="27846"/>
                  <a:pt x="231775" y="25941"/>
                  <a:pt x="329565" y="25941"/>
                </a:cubicBezTo>
                <a:cubicBezTo>
                  <a:pt x="369570" y="197391"/>
                  <a:pt x="365761" y="373286"/>
                  <a:pt x="361315" y="547911"/>
                </a:cubicBezTo>
                <a:close/>
                <a:moveTo>
                  <a:pt x="377190" y="141511"/>
                </a:moveTo>
                <a:cubicBezTo>
                  <a:pt x="360045" y="110396"/>
                  <a:pt x="364490" y="76106"/>
                  <a:pt x="356870" y="41816"/>
                </a:cubicBezTo>
                <a:cubicBezTo>
                  <a:pt x="381000" y="13241"/>
                  <a:pt x="381000" y="121826"/>
                  <a:pt x="377190" y="141511"/>
                </a:cubicBezTo>
                <a:close/>
                <a:moveTo>
                  <a:pt x="397511" y="544736"/>
                </a:moveTo>
                <a:cubicBezTo>
                  <a:pt x="372745" y="497746"/>
                  <a:pt x="394336" y="431071"/>
                  <a:pt x="387350" y="376461"/>
                </a:cubicBezTo>
                <a:cubicBezTo>
                  <a:pt x="401955" y="370746"/>
                  <a:pt x="402590" y="530766"/>
                  <a:pt x="397511" y="544736"/>
                </a:cubicBezTo>
                <a:close/>
                <a:moveTo>
                  <a:pt x="302895" y="182786"/>
                </a:moveTo>
                <a:cubicBezTo>
                  <a:pt x="313690" y="183421"/>
                  <a:pt x="331470" y="173896"/>
                  <a:pt x="320675" y="162466"/>
                </a:cubicBezTo>
                <a:cubicBezTo>
                  <a:pt x="297180" y="138336"/>
                  <a:pt x="309880" y="104046"/>
                  <a:pt x="300355" y="74836"/>
                </a:cubicBezTo>
                <a:cubicBezTo>
                  <a:pt x="307340" y="35466"/>
                  <a:pt x="90170" y="76741"/>
                  <a:pt x="59690" y="81821"/>
                </a:cubicBezTo>
                <a:cubicBezTo>
                  <a:pt x="48261" y="119921"/>
                  <a:pt x="77470" y="152941"/>
                  <a:pt x="62865" y="194851"/>
                </a:cubicBezTo>
                <a:cubicBezTo>
                  <a:pt x="148590" y="206916"/>
                  <a:pt x="211455" y="177071"/>
                  <a:pt x="302895" y="182786"/>
                </a:cubicBezTo>
                <a:close/>
                <a:moveTo>
                  <a:pt x="282575" y="83091"/>
                </a:moveTo>
                <a:cubicBezTo>
                  <a:pt x="292100" y="105316"/>
                  <a:pt x="287655" y="127541"/>
                  <a:pt x="290830" y="149131"/>
                </a:cubicBezTo>
                <a:cubicBezTo>
                  <a:pt x="227965" y="172626"/>
                  <a:pt x="154940" y="172626"/>
                  <a:pt x="87630" y="174531"/>
                </a:cubicBezTo>
                <a:cubicBezTo>
                  <a:pt x="75565" y="151671"/>
                  <a:pt x="83820" y="128176"/>
                  <a:pt x="72390" y="104046"/>
                </a:cubicBezTo>
                <a:cubicBezTo>
                  <a:pt x="140970" y="86266"/>
                  <a:pt x="212725" y="81821"/>
                  <a:pt x="282575" y="83091"/>
                </a:cubicBezTo>
                <a:close/>
                <a:moveTo>
                  <a:pt x="274955" y="383446"/>
                </a:moveTo>
                <a:cubicBezTo>
                  <a:pt x="257811" y="411386"/>
                  <a:pt x="281305" y="441866"/>
                  <a:pt x="268605" y="477426"/>
                </a:cubicBezTo>
                <a:cubicBezTo>
                  <a:pt x="244475" y="452026"/>
                  <a:pt x="215900" y="479331"/>
                  <a:pt x="189865" y="461551"/>
                </a:cubicBezTo>
                <a:cubicBezTo>
                  <a:pt x="175261" y="454566"/>
                  <a:pt x="163195" y="458376"/>
                  <a:pt x="153036" y="471076"/>
                </a:cubicBezTo>
                <a:cubicBezTo>
                  <a:pt x="159386" y="509176"/>
                  <a:pt x="156845" y="525686"/>
                  <a:pt x="204470" y="518066"/>
                </a:cubicBezTo>
                <a:cubicBezTo>
                  <a:pt x="208280" y="509811"/>
                  <a:pt x="212725" y="500921"/>
                  <a:pt x="218440" y="490761"/>
                </a:cubicBezTo>
                <a:cubicBezTo>
                  <a:pt x="223520" y="501556"/>
                  <a:pt x="227330" y="510446"/>
                  <a:pt x="232411" y="521241"/>
                </a:cubicBezTo>
                <a:cubicBezTo>
                  <a:pt x="243840" y="517431"/>
                  <a:pt x="253365" y="513621"/>
                  <a:pt x="263525" y="510446"/>
                </a:cubicBezTo>
                <a:cubicBezTo>
                  <a:pt x="290195" y="526321"/>
                  <a:pt x="290195" y="526321"/>
                  <a:pt x="328295" y="509811"/>
                </a:cubicBezTo>
                <a:cubicBezTo>
                  <a:pt x="327661" y="468536"/>
                  <a:pt x="347345" y="349791"/>
                  <a:pt x="274955" y="383446"/>
                </a:cubicBezTo>
                <a:close/>
                <a:moveTo>
                  <a:pt x="193040" y="500921"/>
                </a:moveTo>
                <a:cubicBezTo>
                  <a:pt x="177800" y="500921"/>
                  <a:pt x="173990" y="498381"/>
                  <a:pt x="173355" y="489491"/>
                </a:cubicBezTo>
                <a:cubicBezTo>
                  <a:pt x="176530" y="469806"/>
                  <a:pt x="203836" y="475521"/>
                  <a:pt x="193040" y="500921"/>
                </a:cubicBezTo>
                <a:close/>
                <a:moveTo>
                  <a:pt x="309245" y="497111"/>
                </a:moveTo>
                <a:cubicBezTo>
                  <a:pt x="302261" y="498381"/>
                  <a:pt x="296545" y="499016"/>
                  <a:pt x="290830" y="499651"/>
                </a:cubicBezTo>
                <a:cubicBezTo>
                  <a:pt x="267970" y="379636"/>
                  <a:pt x="323215" y="357411"/>
                  <a:pt x="309245" y="497111"/>
                </a:cubicBezTo>
                <a:close/>
                <a:moveTo>
                  <a:pt x="296545" y="210091"/>
                </a:moveTo>
                <a:cubicBezTo>
                  <a:pt x="233680" y="208186"/>
                  <a:pt x="267970" y="301531"/>
                  <a:pt x="319405" y="275496"/>
                </a:cubicBezTo>
                <a:cubicBezTo>
                  <a:pt x="336550" y="264066"/>
                  <a:pt x="332740" y="203741"/>
                  <a:pt x="296545" y="210091"/>
                </a:cubicBezTo>
                <a:close/>
                <a:moveTo>
                  <a:pt x="297815" y="259621"/>
                </a:moveTo>
                <a:cubicBezTo>
                  <a:pt x="281940" y="260891"/>
                  <a:pt x="273050" y="230411"/>
                  <a:pt x="294640" y="229141"/>
                </a:cubicBezTo>
                <a:cubicBezTo>
                  <a:pt x="314961" y="225331"/>
                  <a:pt x="313690" y="259621"/>
                  <a:pt x="297815" y="259621"/>
                </a:cubicBezTo>
                <a:close/>
                <a:moveTo>
                  <a:pt x="244475" y="359316"/>
                </a:moveTo>
                <a:cubicBezTo>
                  <a:pt x="244475" y="342171"/>
                  <a:pt x="245111" y="327566"/>
                  <a:pt x="244475" y="312961"/>
                </a:cubicBezTo>
                <a:cubicBezTo>
                  <a:pt x="243205" y="288196"/>
                  <a:pt x="198120" y="286926"/>
                  <a:pt x="201930" y="315501"/>
                </a:cubicBezTo>
                <a:cubicBezTo>
                  <a:pt x="203836" y="344076"/>
                  <a:pt x="207645" y="372651"/>
                  <a:pt x="244475" y="359316"/>
                </a:cubicBezTo>
                <a:close/>
                <a:moveTo>
                  <a:pt x="89536" y="305976"/>
                </a:moveTo>
                <a:cubicBezTo>
                  <a:pt x="83186" y="326296"/>
                  <a:pt x="95886" y="344711"/>
                  <a:pt x="95250" y="365666"/>
                </a:cubicBezTo>
                <a:cubicBezTo>
                  <a:pt x="164465" y="385986"/>
                  <a:pt x="142240" y="276131"/>
                  <a:pt x="89536" y="305976"/>
                </a:cubicBezTo>
                <a:close/>
                <a:moveTo>
                  <a:pt x="111125" y="321851"/>
                </a:moveTo>
                <a:cubicBezTo>
                  <a:pt x="123190" y="324391"/>
                  <a:pt x="117475" y="335186"/>
                  <a:pt x="118745" y="345346"/>
                </a:cubicBezTo>
                <a:cubicBezTo>
                  <a:pt x="105411" y="341536"/>
                  <a:pt x="100965" y="326931"/>
                  <a:pt x="111125" y="321851"/>
                </a:cubicBezTo>
                <a:close/>
                <a:moveTo>
                  <a:pt x="136525" y="446946"/>
                </a:moveTo>
                <a:cubicBezTo>
                  <a:pt x="143511" y="375191"/>
                  <a:pt x="60961" y="365031"/>
                  <a:pt x="86995" y="447581"/>
                </a:cubicBezTo>
                <a:cubicBezTo>
                  <a:pt x="114300" y="460916"/>
                  <a:pt x="114300" y="460916"/>
                  <a:pt x="136525" y="446946"/>
                </a:cubicBezTo>
                <a:close/>
                <a:moveTo>
                  <a:pt x="100330" y="420911"/>
                </a:moveTo>
                <a:cubicBezTo>
                  <a:pt x="104775" y="394876"/>
                  <a:pt x="135255" y="420276"/>
                  <a:pt x="120650" y="436151"/>
                </a:cubicBezTo>
                <a:cubicBezTo>
                  <a:pt x="109220" y="446946"/>
                  <a:pt x="99061" y="432976"/>
                  <a:pt x="100330" y="420911"/>
                </a:cubicBezTo>
                <a:close/>
                <a:moveTo>
                  <a:pt x="195580" y="443136"/>
                </a:moveTo>
                <a:cubicBezTo>
                  <a:pt x="203200" y="439961"/>
                  <a:pt x="205105" y="432341"/>
                  <a:pt x="201295" y="418371"/>
                </a:cubicBezTo>
                <a:cubicBezTo>
                  <a:pt x="196850" y="387891"/>
                  <a:pt x="176530" y="387891"/>
                  <a:pt x="149861" y="392336"/>
                </a:cubicBezTo>
                <a:cubicBezTo>
                  <a:pt x="140336" y="422181"/>
                  <a:pt x="160655" y="461551"/>
                  <a:pt x="195580" y="443136"/>
                </a:cubicBezTo>
                <a:close/>
                <a:moveTo>
                  <a:pt x="167640" y="418371"/>
                </a:moveTo>
                <a:cubicBezTo>
                  <a:pt x="172086" y="406306"/>
                  <a:pt x="187961" y="408846"/>
                  <a:pt x="187961" y="424086"/>
                </a:cubicBezTo>
                <a:cubicBezTo>
                  <a:pt x="182245" y="432341"/>
                  <a:pt x="165736" y="429801"/>
                  <a:pt x="167640" y="418371"/>
                </a:cubicBezTo>
                <a:close/>
                <a:moveTo>
                  <a:pt x="153670" y="298356"/>
                </a:moveTo>
                <a:cubicBezTo>
                  <a:pt x="156211" y="323756"/>
                  <a:pt x="149861" y="351696"/>
                  <a:pt x="179705" y="368206"/>
                </a:cubicBezTo>
                <a:cubicBezTo>
                  <a:pt x="205105" y="341536"/>
                  <a:pt x="201930" y="284386"/>
                  <a:pt x="153670" y="298356"/>
                </a:cubicBezTo>
                <a:close/>
                <a:moveTo>
                  <a:pt x="281940" y="293276"/>
                </a:moveTo>
                <a:cubicBezTo>
                  <a:pt x="253365" y="305341"/>
                  <a:pt x="274955" y="359951"/>
                  <a:pt x="304165" y="356141"/>
                </a:cubicBezTo>
                <a:cubicBezTo>
                  <a:pt x="340995" y="335186"/>
                  <a:pt x="321311" y="295181"/>
                  <a:pt x="281940" y="293276"/>
                </a:cubicBezTo>
                <a:close/>
                <a:moveTo>
                  <a:pt x="295911" y="331376"/>
                </a:moveTo>
                <a:cubicBezTo>
                  <a:pt x="282575" y="330741"/>
                  <a:pt x="287020" y="317406"/>
                  <a:pt x="297180" y="311691"/>
                </a:cubicBezTo>
                <a:cubicBezTo>
                  <a:pt x="304800" y="321216"/>
                  <a:pt x="306070" y="326931"/>
                  <a:pt x="295911" y="331376"/>
                </a:cubicBezTo>
                <a:close/>
                <a:moveTo>
                  <a:pt x="123825" y="282481"/>
                </a:moveTo>
                <a:cubicBezTo>
                  <a:pt x="137795" y="226601"/>
                  <a:pt x="78740" y="200566"/>
                  <a:pt x="79375" y="252001"/>
                </a:cubicBezTo>
                <a:cubicBezTo>
                  <a:pt x="79375" y="279306"/>
                  <a:pt x="96520" y="290101"/>
                  <a:pt x="123825" y="282481"/>
                </a:cubicBezTo>
                <a:close/>
                <a:moveTo>
                  <a:pt x="98425" y="248826"/>
                </a:moveTo>
                <a:cubicBezTo>
                  <a:pt x="99695" y="250096"/>
                  <a:pt x="100330" y="251366"/>
                  <a:pt x="101600" y="252636"/>
                </a:cubicBezTo>
                <a:cubicBezTo>
                  <a:pt x="100330" y="253906"/>
                  <a:pt x="99061" y="254541"/>
                  <a:pt x="97155" y="255811"/>
                </a:cubicBezTo>
                <a:cubicBezTo>
                  <a:pt x="94615" y="252636"/>
                  <a:pt x="97155" y="250731"/>
                  <a:pt x="98425" y="248826"/>
                </a:cubicBezTo>
                <a:close/>
                <a:moveTo>
                  <a:pt x="92075" y="494571"/>
                </a:moveTo>
                <a:cubicBezTo>
                  <a:pt x="85090" y="528861"/>
                  <a:pt x="130811" y="542831"/>
                  <a:pt x="140336" y="509176"/>
                </a:cubicBezTo>
                <a:cubicBezTo>
                  <a:pt x="157480" y="470441"/>
                  <a:pt x="92075" y="442501"/>
                  <a:pt x="92075" y="494571"/>
                </a:cubicBezTo>
                <a:close/>
                <a:moveTo>
                  <a:pt x="120650" y="509176"/>
                </a:moveTo>
                <a:cubicBezTo>
                  <a:pt x="103505" y="511081"/>
                  <a:pt x="111125" y="487586"/>
                  <a:pt x="123190" y="483141"/>
                </a:cubicBezTo>
                <a:cubicBezTo>
                  <a:pt x="133986" y="490126"/>
                  <a:pt x="130811" y="503461"/>
                  <a:pt x="120650" y="509176"/>
                </a:cubicBezTo>
                <a:close/>
                <a:moveTo>
                  <a:pt x="202565" y="236126"/>
                </a:moveTo>
                <a:cubicBezTo>
                  <a:pt x="179070" y="285656"/>
                  <a:pt x="231140" y="297721"/>
                  <a:pt x="239395" y="257716"/>
                </a:cubicBezTo>
                <a:cubicBezTo>
                  <a:pt x="245111" y="238666"/>
                  <a:pt x="234315" y="207551"/>
                  <a:pt x="211455" y="216441"/>
                </a:cubicBezTo>
                <a:cubicBezTo>
                  <a:pt x="207011" y="231046"/>
                  <a:pt x="232411" y="231046"/>
                  <a:pt x="218440" y="250731"/>
                </a:cubicBezTo>
                <a:cubicBezTo>
                  <a:pt x="213995" y="245651"/>
                  <a:pt x="210186" y="242476"/>
                  <a:pt x="202565" y="236126"/>
                </a:cubicBezTo>
                <a:close/>
                <a:moveTo>
                  <a:pt x="168911" y="271686"/>
                </a:moveTo>
                <a:cubicBezTo>
                  <a:pt x="217805" y="236126"/>
                  <a:pt x="125730" y="175801"/>
                  <a:pt x="143511" y="248826"/>
                </a:cubicBezTo>
                <a:cubicBezTo>
                  <a:pt x="134620" y="267241"/>
                  <a:pt x="151765" y="288831"/>
                  <a:pt x="168911" y="271686"/>
                </a:cubicBezTo>
                <a:close/>
                <a:moveTo>
                  <a:pt x="161925" y="243111"/>
                </a:moveTo>
                <a:cubicBezTo>
                  <a:pt x="161290" y="244381"/>
                  <a:pt x="161290" y="245016"/>
                  <a:pt x="160655" y="246921"/>
                </a:cubicBezTo>
                <a:cubicBezTo>
                  <a:pt x="159386" y="243746"/>
                  <a:pt x="158750" y="243111"/>
                  <a:pt x="161925" y="243111"/>
                </a:cubicBezTo>
                <a:close/>
                <a:moveTo>
                  <a:pt x="238125" y="450121"/>
                </a:moveTo>
                <a:cubicBezTo>
                  <a:pt x="280036" y="441866"/>
                  <a:pt x="257811" y="388526"/>
                  <a:pt x="221615" y="387256"/>
                </a:cubicBezTo>
                <a:cubicBezTo>
                  <a:pt x="212725" y="409481"/>
                  <a:pt x="210820" y="448216"/>
                  <a:pt x="238125" y="450121"/>
                </a:cubicBezTo>
                <a:close/>
                <a:moveTo>
                  <a:pt x="241936" y="415831"/>
                </a:moveTo>
                <a:cubicBezTo>
                  <a:pt x="243840" y="417736"/>
                  <a:pt x="245745" y="419641"/>
                  <a:pt x="248920" y="422816"/>
                </a:cubicBezTo>
                <a:cubicBezTo>
                  <a:pt x="245111" y="425991"/>
                  <a:pt x="241936" y="427896"/>
                  <a:pt x="239395" y="429801"/>
                </a:cubicBezTo>
                <a:cubicBezTo>
                  <a:pt x="235586" y="424086"/>
                  <a:pt x="235586" y="420276"/>
                  <a:pt x="241936" y="415831"/>
                </a:cubicBezTo>
                <a:close/>
                <a:moveTo>
                  <a:pt x="272415" y="107856"/>
                </a:moveTo>
                <a:cubicBezTo>
                  <a:pt x="263525" y="83091"/>
                  <a:pt x="234315" y="98966"/>
                  <a:pt x="234950" y="120556"/>
                </a:cubicBezTo>
                <a:cubicBezTo>
                  <a:pt x="233045" y="161196"/>
                  <a:pt x="292736" y="142781"/>
                  <a:pt x="272415" y="10785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3" name="Google Shape;663;p12"/>
          <p:cNvSpPr/>
          <p:nvPr/>
        </p:nvSpPr>
        <p:spPr>
          <a:xfrm>
            <a:off x="140849" y="1398976"/>
            <a:ext cx="410163" cy="515682"/>
          </a:xfrm>
          <a:custGeom>
            <a:avLst/>
            <a:gdLst/>
            <a:ahLst/>
            <a:cxnLst/>
            <a:rect l="l" t="t" r="r" b="b"/>
            <a:pathLst>
              <a:path w="556153" h="699230" extrusionOk="0">
                <a:moveTo>
                  <a:pt x="410424" y="391256"/>
                </a:moveTo>
                <a:cubicBezTo>
                  <a:pt x="574889" y="156941"/>
                  <a:pt x="291679" y="-137064"/>
                  <a:pt x="71334" y="70581"/>
                </a:cubicBezTo>
                <a:cubicBezTo>
                  <a:pt x="-104561" y="236316"/>
                  <a:pt x="73239" y="511271"/>
                  <a:pt x="296759" y="455391"/>
                </a:cubicBezTo>
                <a:cubicBezTo>
                  <a:pt x="352639" y="534131"/>
                  <a:pt x="400899" y="617316"/>
                  <a:pt x="452969" y="699231"/>
                </a:cubicBezTo>
                <a:cubicBezTo>
                  <a:pt x="687919" y="695421"/>
                  <a:pt x="454239" y="483331"/>
                  <a:pt x="410424" y="391256"/>
                </a:cubicBezTo>
                <a:close/>
                <a:moveTo>
                  <a:pt x="33234" y="166466"/>
                </a:moveTo>
                <a:cubicBezTo>
                  <a:pt x="120864" y="-48164"/>
                  <a:pt x="449794" y="-11334"/>
                  <a:pt x="437094" y="238856"/>
                </a:cubicBezTo>
                <a:cubicBezTo>
                  <a:pt x="427569" y="553181"/>
                  <a:pt x="-57571" y="469996"/>
                  <a:pt x="33234" y="166466"/>
                </a:cubicBezTo>
                <a:close/>
                <a:moveTo>
                  <a:pt x="440904" y="631286"/>
                </a:moveTo>
                <a:cubicBezTo>
                  <a:pt x="404074" y="569056"/>
                  <a:pt x="351369" y="511271"/>
                  <a:pt x="325969" y="443961"/>
                </a:cubicBezTo>
                <a:cubicBezTo>
                  <a:pt x="345654" y="433166"/>
                  <a:pt x="365974" y="422371"/>
                  <a:pt x="389469" y="410306"/>
                </a:cubicBezTo>
                <a:cubicBezTo>
                  <a:pt x="429474" y="468091"/>
                  <a:pt x="590129" y="620491"/>
                  <a:pt x="440904" y="631286"/>
                </a:cubicBezTo>
                <a:close/>
                <a:moveTo>
                  <a:pt x="459954" y="661131"/>
                </a:moveTo>
                <a:cubicBezTo>
                  <a:pt x="480909" y="647796"/>
                  <a:pt x="502499" y="634461"/>
                  <a:pt x="523454" y="620491"/>
                </a:cubicBezTo>
                <a:cubicBezTo>
                  <a:pt x="559649" y="647161"/>
                  <a:pt x="464399" y="711931"/>
                  <a:pt x="459954" y="661131"/>
                </a:cubicBezTo>
                <a:close/>
                <a:moveTo>
                  <a:pt x="233259" y="64231"/>
                </a:moveTo>
                <a:cubicBezTo>
                  <a:pt x="-27726" y="91536"/>
                  <a:pt x="43394" y="449676"/>
                  <a:pt x="284694" y="393161"/>
                </a:cubicBezTo>
                <a:cubicBezTo>
                  <a:pt x="475194" y="323311"/>
                  <a:pt x="433284" y="80106"/>
                  <a:pt x="233259" y="64231"/>
                </a:cubicBezTo>
                <a:close/>
                <a:moveTo>
                  <a:pt x="242784" y="379826"/>
                </a:moveTo>
                <a:cubicBezTo>
                  <a:pt x="26249" y="375381"/>
                  <a:pt x="54824" y="54071"/>
                  <a:pt x="264374" y="97251"/>
                </a:cubicBezTo>
                <a:cubicBezTo>
                  <a:pt x="449159" y="111221"/>
                  <a:pt x="402804" y="363316"/>
                  <a:pt x="242784" y="379826"/>
                </a:cubicBezTo>
                <a:close/>
                <a:moveTo>
                  <a:pt x="225639" y="156306"/>
                </a:moveTo>
                <a:cubicBezTo>
                  <a:pt x="252944" y="146146"/>
                  <a:pt x="271359" y="166466"/>
                  <a:pt x="297394" y="166466"/>
                </a:cubicBezTo>
                <a:cubicBezTo>
                  <a:pt x="308824" y="120111"/>
                  <a:pt x="169759" y="120111"/>
                  <a:pt x="225639" y="15630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4" name="Google Shape;664;p12"/>
          <p:cNvSpPr/>
          <p:nvPr/>
        </p:nvSpPr>
        <p:spPr>
          <a:xfrm>
            <a:off x="2529725" y="4393751"/>
            <a:ext cx="455682" cy="432729"/>
          </a:xfrm>
          <a:custGeom>
            <a:avLst/>
            <a:gdLst/>
            <a:ahLst/>
            <a:cxnLst/>
            <a:rect l="l" t="t" r="r" b="b"/>
            <a:pathLst>
              <a:path w="529863" h="503173" extrusionOk="0">
                <a:moveTo>
                  <a:pt x="284791" y="7"/>
                </a:moveTo>
                <a:cubicBezTo>
                  <a:pt x="128581" y="-1263"/>
                  <a:pt x="-16834" y="165107"/>
                  <a:pt x="1581" y="320047"/>
                </a:cubicBezTo>
                <a:cubicBezTo>
                  <a:pt x="39046" y="421647"/>
                  <a:pt x="142551" y="523247"/>
                  <a:pt x="258756" y="499752"/>
                </a:cubicBezTo>
                <a:cubicBezTo>
                  <a:pt x="592766" y="480702"/>
                  <a:pt x="637216" y="23502"/>
                  <a:pt x="284791" y="7"/>
                </a:cubicBezTo>
                <a:close/>
                <a:moveTo>
                  <a:pt x="19996" y="279407"/>
                </a:moveTo>
                <a:cubicBezTo>
                  <a:pt x="54921" y="-23488"/>
                  <a:pt x="481641" y="-98418"/>
                  <a:pt x="510216" y="240037"/>
                </a:cubicBezTo>
                <a:cubicBezTo>
                  <a:pt x="498786" y="520707"/>
                  <a:pt x="47936" y="583572"/>
                  <a:pt x="19996" y="279407"/>
                </a:cubicBezTo>
                <a:close/>
                <a:moveTo>
                  <a:pt x="420681" y="98432"/>
                </a:moveTo>
                <a:cubicBezTo>
                  <a:pt x="381311" y="71127"/>
                  <a:pt x="348926" y="18422"/>
                  <a:pt x="295586" y="25407"/>
                </a:cubicBezTo>
                <a:cubicBezTo>
                  <a:pt x="53651" y="36837"/>
                  <a:pt x="-66364" y="403867"/>
                  <a:pt x="216211" y="458477"/>
                </a:cubicBezTo>
                <a:cubicBezTo>
                  <a:pt x="395916" y="493402"/>
                  <a:pt x="611181" y="219082"/>
                  <a:pt x="420681" y="98432"/>
                </a:cubicBezTo>
                <a:close/>
                <a:moveTo>
                  <a:pt x="448621" y="292742"/>
                </a:moveTo>
                <a:cubicBezTo>
                  <a:pt x="448621" y="321952"/>
                  <a:pt x="428301" y="340367"/>
                  <a:pt x="413061" y="361957"/>
                </a:cubicBezTo>
                <a:cubicBezTo>
                  <a:pt x="404171" y="358782"/>
                  <a:pt x="396551" y="356242"/>
                  <a:pt x="385756" y="353067"/>
                </a:cubicBezTo>
                <a:cubicBezTo>
                  <a:pt x="387026" y="363227"/>
                  <a:pt x="387661" y="371482"/>
                  <a:pt x="388931" y="381007"/>
                </a:cubicBezTo>
                <a:cubicBezTo>
                  <a:pt x="376866" y="389262"/>
                  <a:pt x="363531" y="398152"/>
                  <a:pt x="354006" y="405137"/>
                </a:cubicBezTo>
                <a:cubicBezTo>
                  <a:pt x="338131" y="406407"/>
                  <a:pt x="337496" y="387357"/>
                  <a:pt x="321621" y="391167"/>
                </a:cubicBezTo>
                <a:cubicBezTo>
                  <a:pt x="324796" y="427362"/>
                  <a:pt x="291776" y="441967"/>
                  <a:pt x="249231" y="436887"/>
                </a:cubicBezTo>
                <a:cubicBezTo>
                  <a:pt x="251771" y="392437"/>
                  <a:pt x="220656" y="385452"/>
                  <a:pt x="220656" y="434982"/>
                </a:cubicBezTo>
                <a:cubicBezTo>
                  <a:pt x="184461" y="439427"/>
                  <a:pt x="133661" y="422917"/>
                  <a:pt x="131121" y="384182"/>
                </a:cubicBezTo>
                <a:cubicBezTo>
                  <a:pt x="123501" y="374022"/>
                  <a:pt x="104451" y="381007"/>
                  <a:pt x="100641" y="363862"/>
                </a:cubicBezTo>
                <a:cubicBezTo>
                  <a:pt x="126676" y="342907"/>
                  <a:pt x="106356" y="340367"/>
                  <a:pt x="84131" y="337192"/>
                </a:cubicBezTo>
                <a:cubicBezTo>
                  <a:pt x="71431" y="309887"/>
                  <a:pt x="63176" y="283217"/>
                  <a:pt x="75241" y="253372"/>
                </a:cubicBezTo>
                <a:cubicBezTo>
                  <a:pt x="119691" y="255277"/>
                  <a:pt x="140011" y="238132"/>
                  <a:pt x="83496" y="227972"/>
                </a:cubicBezTo>
                <a:cubicBezTo>
                  <a:pt x="84131" y="196857"/>
                  <a:pt x="95561" y="172092"/>
                  <a:pt x="115246" y="151137"/>
                </a:cubicBezTo>
                <a:cubicBezTo>
                  <a:pt x="136836" y="150502"/>
                  <a:pt x="150171" y="158122"/>
                  <a:pt x="136201" y="127642"/>
                </a:cubicBezTo>
                <a:cubicBezTo>
                  <a:pt x="174301" y="55252"/>
                  <a:pt x="207321" y="129547"/>
                  <a:pt x="205416" y="75572"/>
                </a:cubicBezTo>
                <a:cubicBezTo>
                  <a:pt x="230181" y="48267"/>
                  <a:pt x="263201" y="50172"/>
                  <a:pt x="297491" y="50172"/>
                </a:cubicBezTo>
                <a:cubicBezTo>
                  <a:pt x="295586" y="66682"/>
                  <a:pt x="308921" y="107957"/>
                  <a:pt x="323526" y="78747"/>
                </a:cubicBezTo>
                <a:cubicBezTo>
                  <a:pt x="319716" y="17152"/>
                  <a:pt x="382581" y="87637"/>
                  <a:pt x="399726" y="104147"/>
                </a:cubicBezTo>
                <a:cubicBezTo>
                  <a:pt x="394646" y="118117"/>
                  <a:pt x="385121" y="125102"/>
                  <a:pt x="399726" y="135262"/>
                </a:cubicBezTo>
                <a:cubicBezTo>
                  <a:pt x="409251" y="131452"/>
                  <a:pt x="417506" y="128277"/>
                  <a:pt x="427031" y="124467"/>
                </a:cubicBezTo>
                <a:cubicBezTo>
                  <a:pt x="440366" y="138437"/>
                  <a:pt x="451161" y="153042"/>
                  <a:pt x="461956" y="168917"/>
                </a:cubicBezTo>
                <a:cubicBezTo>
                  <a:pt x="451796" y="175267"/>
                  <a:pt x="444176" y="179712"/>
                  <a:pt x="436556" y="184157"/>
                </a:cubicBezTo>
                <a:cubicBezTo>
                  <a:pt x="444176" y="199397"/>
                  <a:pt x="459416" y="190507"/>
                  <a:pt x="470846" y="199397"/>
                </a:cubicBezTo>
                <a:cubicBezTo>
                  <a:pt x="475926" y="240037"/>
                  <a:pt x="467036" y="281947"/>
                  <a:pt x="416871" y="266707"/>
                </a:cubicBezTo>
                <a:cubicBezTo>
                  <a:pt x="388931" y="285757"/>
                  <a:pt x="434651" y="288297"/>
                  <a:pt x="448621" y="292742"/>
                </a:cubicBezTo>
                <a:close/>
                <a:moveTo>
                  <a:pt x="304476" y="222892"/>
                </a:moveTo>
                <a:cubicBezTo>
                  <a:pt x="320351" y="55887"/>
                  <a:pt x="287966" y="104782"/>
                  <a:pt x="251771" y="225432"/>
                </a:cubicBezTo>
                <a:cubicBezTo>
                  <a:pt x="240341" y="251467"/>
                  <a:pt x="258121" y="281312"/>
                  <a:pt x="287966" y="270517"/>
                </a:cubicBezTo>
                <a:cubicBezTo>
                  <a:pt x="318446" y="260357"/>
                  <a:pt x="343846" y="239402"/>
                  <a:pt x="374961" y="232417"/>
                </a:cubicBezTo>
                <a:cubicBezTo>
                  <a:pt x="383216" y="231147"/>
                  <a:pt x="386391" y="223527"/>
                  <a:pt x="384486" y="215272"/>
                </a:cubicBezTo>
                <a:cubicBezTo>
                  <a:pt x="370516" y="186062"/>
                  <a:pt x="329241" y="220987"/>
                  <a:pt x="304476" y="222892"/>
                </a:cubicBezTo>
                <a:close/>
                <a:moveTo>
                  <a:pt x="273996" y="229242"/>
                </a:moveTo>
                <a:cubicBezTo>
                  <a:pt x="273996" y="219717"/>
                  <a:pt x="273996" y="209557"/>
                  <a:pt x="282886" y="201937"/>
                </a:cubicBezTo>
                <a:cubicBezTo>
                  <a:pt x="282251" y="220352"/>
                  <a:pt x="282251" y="220987"/>
                  <a:pt x="273996" y="22924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5" name="Google Shape;665;p12"/>
          <p:cNvSpPr/>
          <p:nvPr/>
        </p:nvSpPr>
        <p:spPr>
          <a:xfrm>
            <a:off x="774575" y="1343138"/>
            <a:ext cx="175646" cy="373020"/>
          </a:xfrm>
          <a:custGeom>
            <a:avLst/>
            <a:gdLst/>
            <a:ahLst/>
            <a:cxnLst/>
            <a:rect l="l" t="t" r="r" b="b"/>
            <a:pathLst>
              <a:path w="342723" h="727844" extrusionOk="0">
                <a:moveTo>
                  <a:pt x="45039" y="381062"/>
                </a:moveTo>
                <a:cubicBezTo>
                  <a:pt x="-1317" y="378522"/>
                  <a:pt x="-11476" y="360107"/>
                  <a:pt x="12653" y="325182"/>
                </a:cubicBezTo>
                <a:cubicBezTo>
                  <a:pt x="39958" y="272477"/>
                  <a:pt x="46308" y="211517"/>
                  <a:pt x="66628" y="156272"/>
                </a:cubicBezTo>
                <a:cubicBezTo>
                  <a:pt x="88853" y="99757"/>
                  <a:pt x="95203" y="15302"/>
                  <a:pt x="167594" y="3237"/>
                </a:cubicBezTo>
                <a:cubicBezTo>
                  <a:pt x="221569" y="-5653"/>
                  <a:pt x="288878" y="2602"/>
                  <a:pt x="328249" y="42607"/>
                </a:cubicBezTo>
                <a:cubicBezTo>
                  <a:pt x="373333" y="154367"/>
                  <a:pt x="300944" y="280097"/>
                  <a:pt x="276178" y="390587"/>
                </a:cubicBezTo>
                <a:cubicBezTo>
                  <a:pt x="243158" y="499807"/>
                  <a:pt x="232999" y="643317"/>
                  <a:pt x="145369" y="722058"/>
                </a:cubicBezTo>
                <a:cubicBezTo>
                  <a:pt x="-64181" y="765872"/>
                  <a:pt x="59008" y="549972"/>
                  <a:pt x="74883" y="441387"/>
                </a:cubicBezTo>
                <a:cubicBezTo>
                  <a:pt x="96474" y="381062"/>
                  <a:pt x="117428" y="174052"/>
                  <a:pt x="175849" y="160082"/>
                </a:cubicBezTo>
                <a:cubicBezTo>
                  <a:pt x="205058" y="153097"/>
                  <a:pt x="234269" y="157542"/>
                  <a:pt x="230458" y="194372"/>
                </a:cubicBezTo>
                <a:cubicBezTo>
                  <a:pt x="240619" y="221677"/>
                  <a:pt x="129494" y="694752"/>
                  <a:pt x="133303" y="503617"/>
                </a:cubicBezTo>
                <a:cubicBezTo>
                  <a:pt x="150449" y="416622"/>
                  <a:pt x="184103" y="330262"/>
                  <a:pt x="181564" y="240727"/>
                </a:cubicBezTo>
                <a:cubicBezTo>
                  <a:pt x="130764" y="306132"/>
                  <a:pt x="137749" y="399477"/>
                  <a:pt x="109174" y="476312"/>
                </a:cubicBezTo>
                <a:cubicBezTo>
                  <a:pt x="105999" y="530922"/>
                  <a:pt x="19639" y="685862"/>
                  <a:pt x="116158" y="683957"/>
                </a:cubicBezTo>
                <a:cubicBezTo>
                  <a:pt x="208869" y="661732"/>
                  <a:pt x="231094" y="334707"/>
                  <a:pt x="270464" y="240092"/>
                </a:cubicBezTo>
                <a:cubicBezTo>
                  <a:pt x="276178" y="187387"/>
                  <a:pt x="298403" y="109917"/>
                  <a:pt x="252683" y="71182"/>
                </a:cubicBezTo>
                <a:cubicBezTo>
                  <a:pt x="213314" y="45147"/>
                  <a:pt x="172674" y="52767"/>
                  <a:pt x="144099" y="91502"/>
                </a:cubicBezTo>
                <a:cubicBezTo>
                  <a:pt x="95203" y="181037"/>
                  <a:pt x="85678" y="287717"/>
                  <a:pt x="45039" y="381062"/>
                </a:cubicBezTo>
                <a:close/>
                <a:moveTo>
                  <a:pt x="300944" y="198182"/>
                </a:moveTo>
                <a:cubicBezTo>
                  <a:pt x="321899" y="177227"/>
                  <a:pt x="309833" y="138492"/>
                  <a:pt x="314914" y="110552"/>
                </a:cubicBezTo>
                <a:cubicBezTo>
                  <a:pt x="319358" y="81342"/>
                  <a:pt x="322533" y="48322"/>
                  <a:pt x="288878" y="37527"/>
                </a:cubicBezTo>
                <a:cubicBezTo>
                  <a:pt x="246969" y="18477"/>
                  <a:pt x="137749" y="1332"/>
                  <a:pt x="133303" y="62292"/>
                </a:cubicBezTo>
                <a:cubicBezTo>
                  <a:pt x="243794" y="-24703"/>
                  <a:pt x="324439" y="87692"/>
                  <a:pt x="300944" y="200722"/>
                </a:cubicBezTo>
                <a:cubicBezTo>
                  <a:pt x="300944" y="200087"/>
                  <a:pt x="300944" y="199452"/>
                  <a:pt x="300944" y="198182"/>
                </a:cubicBezTo>
                <a:close/>
                <a:moveTo>
                  <a:pt x="124414" y="705547"/>
                </a:moveTo>
                <a:cubicBezTo>
                  <a:pt x="92028" y="697927"/>
                  <a:pt x="73614" y="690942"/>
                  <a:pt x="47578" y="676972"/>
                </a:cubicBezTo>
                <a:cubicBezTo>
                  <a:pt x="39958" y="705547"/>
                  <a:pt x="97744" y="711897"/>
                  <a:pt x="124414" y="70554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6" name="Google Shape;666;p12"/>
          <p:cNvSpPr/>
          <p:nvPr/>
        </p:nvSpPr>
        <p:spPr>
          <a:xfrm>
            <a:off x="8496852" y="3855727"/>
            <a:ext cx="240787" cy="20305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7" name="Google Shape;667;p12"/>
          <p:cNvSpPr/>
          <p:nvPr/>
        </p:nvSpPr>
        <p:spPr>
          <a:xfrm>
            <a:off x="8204357" y="240186"/>
            <a:ext cx="175884" cy="174728"/>
          </a:xfrm>
          <a:custGeom>
            <a:avLst/>
            <a:gdLst/>
            <a:ahLst/>
            <a:cxnLst/>
            <a:rect l="l" t="t" r="r" b="b"/>
            <a:pathLst>
              <a:path w="204516" h="203172" extrusionOk="0">
                <a:moveTo>
                  <a:pt x="139555" y="137768"/>
                </a:moveTo>
                <a:cubicBezTo>
                  <a:pt x="146541" y="154278"/>
                  <a:pt x="194166" y="201903"/>
                  <a:pt x="157971" y="203173"/>
                </a:cubicBezTo>
                <a:cubicBezTo>
                  <a:pt x="139555" y="186028"/>
                  <a:pt x="135746" y="163168"/>
                  <a:pt x="112250" y="148563"/>
                </a:cubicBezTo>
                <a:cubicBezTo>
                  <a:pt x="-110000" y="230478"/>
                  <a:pt x="44941" y="-27967"/>
                  <a:pt x="173210" y="2513"/>
                </a:cubicBezTo>
                <a:cubicBezTo>
                  <a:pt x="245600" y="34898"/>
                  <a:pt x="174480" y="104113"/>
                  <a:pt x="139555" y="137768"/>
                </a:cubicBezTo>
                <a:close/>
                <a:moveTo>
                  <a:pt x="184005" y="29183"/>
                </a:moveTo>
                <a:cubicBezTo>
                  <a:pt x="117330" y="1243"/>
                  <a:pt x="46846" y="67283"/>
                  <a:pt x="20175" y="123163"/>
                </a:cubicBezTo>
                <a:cubicBezTo>
                  <a:pt x="32875" y="190473"/>
                  <a:pt x="196705" y="83158"/>
                  <a:pt x="184005" y="291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8" name="Google Shape;668;p12"/>
          <p:cNvSpPr/>
          <p:nvPr/>
        </p:nvSpPr>
        <p:spPr>
          <a:xfrm>
            <a:off x="8748502" y="3358539"/>
            <a:ext cx="236138" cy="229907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9" name="Google Shape;669;p12"/>
          <p:cNvSpPr/>
          <p:nvPr/>
        </p:nvSpPr>
        <p:spPr>
          <a:xfrm rot="9304419">
            <a:off x="3675875" y="4374275"/>
            <a:ext cx="219185" cy="471718"/>
          </a:xfrm>
          <a:custGeom>
            <a:avLst/>
            <a:gdLst/>
            <a:ahLst/>
            <a:cxnLst/>
            <a:rect l="l" t="t" r="r" b="b"/>
            <a:pathLst>
              <a:path w="254831" h="548433" extrusionOk="0">
                <a:moveTo>
                  <a:pt x="1225" y="243944"/>
                </a:moveTo>
                <a:cubicBezTo>
                  <a:pt x="-2584" y="153774"/>
                  <a:pt x="42500" y="76304"/>
                  <a:pt x="97110" y="7724"/>
                </a:cubicBezTo>
                <a:cubicBezTo>
                  <a:pt x="171406" y="-39901"/>
                  <a:pt x="226016" y="146154"/>
                  <a:pt x="245700" y="198859"/>
                </a:cubicBezTo>
                <a:cubicBezTo>
                  <a:pt x="276816" y="301729"/>
                  <a:pt x="217125" y="404599"/>
                  <a:pt x="233000" y="508104"/>
                </a:cubicBezTo>
                <a:cubicBezTo>
                  <a:pt x="238716" y="550014"/>
                  <a:pt x="205696" y="569064"/>
                  <a:pt x="201250" y="516359"/>
                </a:cubicBezTo>
                <a:cubicBezTo>
                  <a:pt x="164421" y="394439"/>
                  <a:pt x="-16554" y="432539"/>
                  <a:pt x="1225" y="243944"/>
                </a:cubicBezTo>
                <a:close/>
                <a:moveTo>
                  <a:pt x="114891" y="236959"/>
                </a:moveTo>
                <a:cubicBezTo>
                  <a:pt x="103460" y="228704"/>
                  <a:pt x="21546" y="208384"/>
                  <a:pt x="57741" y="193144"/>
                </a:cubicBezTo>
                <a:cubicBezTo>
                  <a:pt x="78060" y="196954"/>
                  <a:pt x="88856" y="214734"/>
                  <a:pt x="111081" y="216639"/>
                </a:cubicBezTo>
                <a:cubicBezTo>
                  <a:pt x="108541" y="178539"/>
                  <a:pt x="97110" y="143614"/>
                  <a:pt x="105366" y="106784"/>
                </a:cubicBezTo>
                <a:cubicBezTo>
                  <a:pt x="111081" y="107419"/>
                  <a:pt x="116160" y="108054"/>
                  <a:pt x="120606" y="108054"/>
                </a:cubicBezTo>
                <a:cubicBezTo>
                  <a:pt x="123781" y="120754"/>
                  <a:pt x="126321" y="131549"/>
                  <a:pt x="129496" y="144249"/>
                </a:cubicBezTo>
                <a:cubicBezTo>
                  <a:pt x="182200" y="111229"/>
                  <a:pt x="146641" y="163934"/>
                  <a:pt x="130766" y="183619"/>
                </a:cubicBezTo>
                <a:cubicBezTo>
                  <a:pt x="135210" y="210924"/>
                  <a:pt x="135846" y="238229"/>
                  <a:pt x="149181" y="265534"/>
                </a:cubicBezTo>
                <a:cubicBezTo>
                  <a:pt x="163785" y="256009"/>
                  <a:pt x="167596" y="243309"/>
                  <a:pt x="186646" y="248389"/>
                </a:cubicBezTo>
                <a:cubicBezTo>
                  <a:pt x="175216" y="271249"/>
                  <a:pt x="149181" y="286489"/>
                  <a:pt x="154896" y="311254"/>
                </a:cubicBezTo>
                <a:cubicBezTo>
                  <a:pt x="171406" y="348719"/>
                  <a:pt x="172675" y="392534"/>
                  <a:pt x="204425" y="422379"/>
                </a:cubicBezTo>
                <a:cubicBezTo>
                  <a:pt x="252050" y="285219"/>
                  <a:pt x="233635" y="137264"/>
                  <a:pt x="136481" y="27409"/>
                </a:cubicBezTo>
                <a:cubicBezTo>
                  <a:pt x="86950" y="-1166"/>
                  <a:pt x="19006" y="177269"/>
                  <a:pt x="24721" y="219814"/>
                </a:cubicBezTo>
                <a:cubicBezTo>
                  <a:pt x="8846" y="328399"/>
                  <a:pt x="72346" y="405869"/>
                  <a:pt x="175216" y="431269"/>
                </a:cubicBezTo>
                <a:cubicBezTo>
                  <a:pt x="170135" y="362689"/>
                  <a:pt x="112350" y="366499"/>
                  <a:pt x="80600" y="323954"/>
                </a:cubicBezTo>
                <a:cubicBezTo>
                  <a:pt x="106635" y="317604"/>
                  <a:pt x="118700" y="347449"/>
                  <a:pt x="140925" y="338559"/>
                </a:cubicBezTo>
                <a:cubicBezTo>
                  <a:pt x="128225" y="305539"/>
                  <a:pt x="128860" y="270614"/>
                  <a:pt x="114891" y="23695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0" name="Google Shape;670;p12"/>
          <p:cNvSpPr/>
          <p:nvPr/>
        </p:nvSpPr>
        <p:spPr>
          <a:xfrm>
            <a:off x="3033704" y="205770"/>
            <a:ext cx="238646" cy="243555"/>
          </a:xfrm>
          <a:custGeom>
            <a:avLst/>
            <a:gdLst/>
            <a:ahLst/>
            <a:cxnLst/>
            <a:rect l="l" t="t" r="r" b="b"/>
            <a:pathLst>
              <a:path w="277495" h="283204" extrusionOk="0">
                <a:moveTo>
                  <a:pt x="208280" y="49133"/>
                </a:moveTo>
                <a:cubicBezTo>
                  <a:pt x="137795" y="91043"/>
                  <a:pt x="68580" y="136763"/>
                  <a:pt x="0" y="179943"/>
                </a:cubicBezTo>
                <a:cubicBezTo>
                  <a:pt x="8890" y="202168"/>
                  <a:pt x="26670" y="266938"/>
                  <a:pt x="57150" y="247888"/>
                </a:cubicBezTo>
                <a:cubicBezTo>
                  <a:pt x="130175" y="204708"/>
                  <a:pt x="208280" y="168513"/>
                  <a:pt x="277495" y="120888"/>
                </a:cubicBezTo>
                <a:cubicBezTo>
                  <a:pt x="258445" y="97393"/>
                  <a:pt x="247650" y="28178"/>
                  <a:pt x="208280" y="49133"/>
                </a:cubicBezTo>
                <a:close/>
                <a:moveTo>
                  <a:pt x="46355" y="226933"/>
                </a:moveTo>
                <a:cubicBezTo>
                  <a:pt x="33655" y="218043"/>
                  <a:pt x="29210" y="206613"/>
                  <a:pt x="25400" y="192643"/>
                </a:cubicBezTo>
                <a:cubicBezTo>
                  <a:pt x="88265" y="150733"/>
                  <a:pt x="149225" y="105648"/>
                  <a:pt x="218440" y="71358"/>
                </a:cubicBezTo>
                <a:cubicBezTo>
                  <a:pt x="236220" y="75803"/>
                  <a:pt x="240030" y="91678"/>
                  <a:pt x="247015" y="107553"/>
                </a:cubicBezTo>
                <a:cubicBezTo>
                  <a:pt x="186055" y="158353"/>
                  <a:pt x="114300" y="189468"/>
                  <a:pt x="46355" y="226933"/>
                </a:cubicBezTo>
                <a:close/>
                <a:moveTo>
                  <a:pt x="181610" y="200898"/>
                </a:moveTo>
                <a:cubicBezTo>
                  <a:pt x="130810" y="200898"/>
                  <a:pt x="120650" y="289798"/>
                  <a:pt x="181610" y="282813"/>
                </a:cubicBezTo>
                <a:cubicBezTo>
                  <a:pt x="240665" y="284083"/>
                  <a:pt x="243840" y="201533"/>
                  <a:pt x="181610" y="200898"/>
                </a:cubicBezTo>
                <a:close/>
                <a:moveTo>
                  <a:pt x="163830" y="259318"/>
                </a:moveTo>
                <a:cubicBezTo>
                  <a:pt x="159385" y="227568"/>
                  <a:pt x="184785" y="232013"/>
                  <a:pt x="205105" y="234553"/>
                </a:cubicBezTo>
                <a:cubicBezTo>
                  <a:pt x="208280" y="258683"/>
                  <a:pt x="182245" y="268843"/>
                  <a:pt x="163830" y="259318"/>
                </a:cubicBezTo>
                <a:close/>
                <a:moveTo>
                  <a:pt x="123190" y="32623"/>
                </a:moveTo>
                <a:cubicBezTo>
                  <a:pt x="104140" y="-16272"/>
                  <a:pt x="28575" y="-9922"/>
                  <a:pt x="29210" y="49768"/>
                </a:cubicBezTo>
                <a:cubicBezTo>
                  <a:pt x="38735" y="111998"/>
                  <a:pt x="126365" y="90408"/>
                  <a:pt x="123190" y="32623"/>
                </a:cubicBezTo>
                <a:close/>
                <a:moveTo>
                  <a:pt x="81280" y="20558"/>
                </a:moveTo>
                <a:cubicBezTo>
                  <a:pt x="127635" y="19923"/>
                  <a:pt x="81915" y="87868"/>
                  <a:pt x="55880" y="63103"/>
                </a:cubicBezTo>
                <a:cubicBezTo>
                  <a:pt x="37465" y="47228"/>
                  <a:pt x="61595" y="16748"/>
                  <a:pt x="81280" y="2055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1" name="Google Shape;671;p12"/>
          <p:cNvSpPr/>
          <p:nvPr/>
        </p:nvSpPr>
        <p:spPr>
          <a:xfrm>
            <a:off x="8737650" y="439219"/>
            <a:ext cx="257856" cy="284838"/>
          </a:xfrm>
          <a:custGeom>
            <a:avLst/>
            <a:gdLst/>
            <a:ahLst/>
            <a:cxnLst/>
            <a:rect l="l" t="t" r="r" b="b"/>
            <a:pathLst>
              <a:path w="299833" h="331207" extrusionOk="0">
                <a:moveTo>
                  <a:pt x="209405" y="209687"/>
                </a:moveTo>
                <a:cubicBezTo>
                  <a:pt x="197340" y="292237"/>
                  <a:pt x="224645" y="334782"/>
                  <a:pt x="116695" y="330972"/>
                </a:cubicBezTo>
                <a:cubicBezTo>
                  <a:pt x="76690" y="318272"/>
                  <a:pt x="105900" y="251597"/>
                  <a:pt x="82405" y="221752"/>
                </a:cubicBezTo>
                <a:cubicBezTo>
                  <a:pt x="-9670" y="236992"/>
                  <a:pt x="-780" y="222387"/>
                  <a:pt x="1125" y="136662"/>
                </a:cubicBezTo>
                <a:cubicBezTo>
                  <a:pt x="15730" y="118882"/>
                  <a:pt x="46210" y="123327"/>
                  <a:pt x="67800" y="118247"/>
                </a:cubicBezTo>
                <a:cubicBezTo>
                  <a:pt x="113520" y="107452"/>
                  <a:pt x="65895" y="38872"/>
                  <a:pt x="89390" y="5852"/>
                </a:cubicBezTo>
                <a:cubicBezTo>
                  <a:pt x="202420" y="-15103"/>
                  <a:pt x="175750" y="20457"/>
                  <a:pt x="194165" y="108722"/>
                </a:cubicBezTo>
                <a:cubicBezTo>
                  <a:pt x="225280" y="118247"/>
                  <a:pt x="286240" y="96022"/>
                  <a:pt x="293225" y="135392"/>
                </a:cubicBezTo>
                <a:cubicBezTo>
                  <a:pt x="318625" y="214767"/>
                  <a:pt x="266555" y="199527"/>
                  <a:pt x="209405" y="209687"/>
                </a:cubicBezTo>
                <a:close/>
                <a:moveTo>
                  <a:pt x="27795" y="202067"/>
                </a:moveTo>
                <a:cubicBezTo>
                  <a:pt x="155430" y="169682"/>
                  <a:pt x="92565" y="223657"/>
                  <a:pt x="125585" y="302397"/>
                </a:cubicBezTo>
                <a:cubicBezTo>
                  <a:pt x="140190" y="304302"/>
                  <a:pt x="156065" y="306842"/>
                  <a:pt x="171305" y="301127"/>
                </a:cubicBezTo>
                <a:cubicBezTo>
                  <a:pt x="195435" y="266202"/>
                  <a:pt x="166860" y="221752"/>
                  <a:pt x="189720" y="188097"/>
                </a:cubicBezTo>
                <a:cubicBezTo>
                  <a:pt x="215755" y="184287"/>
                  <a:pt x="243695" y="179842"/>
                  <a:pt x="271635" y="175397"/>
                </a:cubicBezTo>
                <a:cubicBezTo>
                  <a:pt x="276715" y="160792"/>
                  <a:pt x="276715" y="149362"/>
                  <a:pt x="267825" y="137932"/>
                </a:cubicBezTo>
                <a:cubicBezTo>
                  <a:pt x="176385" y="125867"/>
                  <a:pt x="163050" y="146187"/>
                  <a:pt x="160510" y="40142"/>
                </a:cubicBezTo>
                <a:cubicBezTo>
                  <a:pt x="158605" y="17917"/>
                  <a:pt x="136380" y="21092"/>
                  <a:pt x="120505" y="26172"/>
                </a:cubicBezTo>
                <a:cubicBezTo>
                  <a:pt x="85580" y="45857"/>
                  <a:pt x="120505" y="101737"/>
                  <a:pt x="108440" y="134757"/>
                </a:cubicBezTo>
                <a:cubicBezTo>
                  <a:pt x="77325" y="141742"/>
                  <a:pt x="53195" y="136662"/>
                  <a:pt x="23350" y="153172"/>
                </a:cubicBezTo>
                <a:cubicBezTo>
                  <a:pt x="23350" y="172857"/>
                  <a:pt x="23350" y="182382"/>
                  <a:pt x="27795" y="202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2" name="Google Shape;672;p12"/>
          <p:cNvSpPr/>
          <p:nvPr/>
        </p:nvSpPr>
        <p:spPr>
          <a:xfrm>
            <a:off x="1334256" y="146271"/>
            <a:ext cx="223503" cy="240600"/>
          </a:xfrm>
          <a:custGeom>
            <a:avLst/>
            <a:gdLst/>
            <a:ahLst/>
            <a:cxnLst/>
            <a:rect l="l" t="t" r="r" b="b"/>
            <a:pathLst>
              <a:path w="259887" h="279767" extrusionOk="0">
                <a:moveTo>
                  <a:pt x="226736" y="166830"/>
                </a:moveTo>
                <a:cubicBezTo>
                  <a:pt x="228641" y="137620"/>
                  <a:pt x="231180" y="110950"/>
                  <a:pt x="233086" y="83010"/>
                </a:cubicBezTo>
                <a:cubicBezTo>
                  <a:pt x="187366" y="68405"/>
                  <a:pt x="153711" y="96345"/>
                  <a:pt x="111166" y="110315"/>
                </a:cubicBezTo>
                <a:cubicBezTo>
                  <a:pt x="97195" y="152860"/>
                  <a:pt x="133391" y="210010"/>
                  <a:pt x="90211" y="242395"/>
                </a:cubicBezTo>
                <a:cubicBezTo>
                  <a:pt x="-25359" y="349710"/>
                  <a:pt x="-34250" y="191595"/>
                  <a:pt x="88941" y="193500"/>
                </a:cubicBezTo>
                <a:cubicBezTo>
                  <a:pt x="97195" y="143970"/>
                  <a:pt x="63541" y="67135"/>
                  <a:pt x="101005" y="31575"/>
                </a:cubicBezTo>
                <a:cubicBezTo>
                  <a:pt x="208320" y="6175"/>
                  <a:pt x="274995" y="-51610"/>
                  <a:pt x="252770" y="105870"/>
                </a:cubicBezTo>
                <a:cubicBezTo>
                  <a:pt x="241975" y="140160"/>
                  <a:pt x="264200" y="170005"/>
                  <a:pt x="259120" y="201120"/>
                </a:cubicBezTo>
                <a:cubicBezTo>
                  <a:pt x="198161" y="328120"/>
                  <a:pt x="109261" y="242395"/>
                  <a:pt x="226736" y="166830"/>
                </a:cubicBezTo>
                <a:close/>
                <a:moveTo>
                  <a:pt x="115611" y="79835"/>
                </a:moveTo>
                <a:cubicBezTo>
                  <a:pt x="146091" y="80470"/>
                  <a:pt x="172125" y="56975"/>
                  <a:pt x="203875" y="58245"/>
                </a:cubicBezTo>
                <a:cubicBezTo>
                  <a:pt x="229275" y="60150"/>
                  <a:pt x="238800" y="46180"/>
                  <a:pt x="229911" y="22050"/>
                </a:cubicBezTo>
                <a:cubicBezTo>
                  <a:pt x="198161" y="38560"/>
                  <a:pt x="97195" y="29035"/>
                  <a:pt x="115611" y="798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3" name="Google Shape;673;p12"/>
          <p:cNvSpPr/>
          <p:nvPr/>
        </p:nvSpPr>
        <p:spPr>
          <a:xfrm>
            <a:off x="7558457" y="3981014"/>
            <a:ext cx="204383" cy="278916"/>
          </a:xfrm>
          <a:custGeom>
            <a:avLst/>
            <a:gdLst/>
            <a:ahLst/>
            <a:cxnLst/>
            <a:rect l="l" t="t" r="r" b="b"/>
            <a:pathLst>
              <a:path w="237655" h="324321" extrusionOk="0">
                <a:moveTo>
                  <a:pt x="103670" y="224422"/>
                </a:moveTo>
                <a:cubicBezTo>
                  <a:pt x="118910" y="164097"/>
                  <a:pt x="80810" y="37097"/>
                  <a:pt x="129070" y="1537"/>
                </a:cubicBezTo>
                <a:cubicBezTo>
                  <a:pt x="197650" y="-13703"/>
                  <a:pt x="200190" y="88532"/>
                  <a:pt x="237655" y="124092"/>
                </a:cubicBezTo>
                <a:cubicBezTo>
                  <a:pt x="219875" y="178702"/>
                  <a:pt x="165900" y="59957"/>
                  <a:pt x="132245" y="71387"/>
                </a:cubicBezTo>
                <a:cubicBezTo>
                  <a:pt x="115735" y="135522"/>
                  <a:pt x="151930" y="215532"/>
                  <a:pt x="110655" y="271412"/>
                </a:cubicBezTo>
                <a:cubicBezTo>
                  <a:pt x="-25235" y="413017"/>
                  <a:pt x="-45555" y="225692"/>
                  <a:pt x="103670" y="224422"/>
                </a:cubicBezTo>
                <a:close/>
                <a:moveTo>
                  <a:pt x="176060" y="65672"/>
                </a:moveTo>
                <a:cubicBezTo>
                  <a:pt x="170980" y="47892"/>
                  <a:pt x="167170" y="29477"/>
                  <a:pt x="146850" y="25032"/>
                </a:cubicBezTo>
                <a:cubicBezTo>
                  <a:pt x="136690" y="33922"/>
                  <a:pt x="136690" y="33922"/>
                  <a:pt x="134785" y="44082"/>
                </a:cubicBezTo>
                <a:cubicBezTo>
                  <a:pt x="148755" y="51067"/>
                  <a:pt x="162090" y="58687"/>
                  <a:pt x="176060" y="6567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4" name="Google Shape;674;p12"/>
          <p:cNvSpPr/>
          <p:nvPr/>
        </p:nvSpPr>
        <p:spPr>
          <a:xfrm>
            <a:off x="527433" y="3050947"/>
            <a:ext cx="154433" cy="272786"/>
          </a:xfrm>
          <a:custGeom>
            <a:avLst/>
            <a:gdLst/>
            <a:ahLst/>
            <a:cxnLst/>
            <a:rect l="l" t="t" r="r" b="b"/>
            <a:pathLst>
              <a:path w="179573" h="317193" extrusionOk="0">
                <a:moveTo>
                  <a:pt x="48300" y="7056"/>
                </a:moveTo>
                <a:cubicBezTo>
                  <a:pt x="85130" y="8961"/>
                  <a:pt x="155616" y="-21519"/>
                  <a:pt x="159425" y="31186"/>
                </a:cubicBezTo>
                <a:cubicBezTo>
                  <a:pt x="167680" y="121356"/>
                  <a:pt x="186096" y="212796"/>
                  <a:pt x="177205" y="302966"/>
                </a:cubicBezTo>
                <a:cubicBezTo>
                  <a:pt x="142280" y="316301"/>
                  <a:pt x="114975" y="320111"/>
                  <a:pt x="85766" y="315031"/>
                </a:cubicBezTo>
                <a:cubicBezTo>
                  <a:pt x="69255" y="264231"/>
                  <a:pt x="90211" y="208351"/>
                  <a:pt x="78780" y="154376"/>
                </a:cubicBezTo>
                <a:cubicBezTo>
                  <a:pt x="-62189" y="192476"/>
                  <a:pt x="24171" y="74366"/>
                  <a:pt x="48300" y="7056"/>
                </a:cubicBezTo>
                <a:close/>
                <a:moveTo>
                  <a:pt x="109261" y="290901"/>
                </a:moveTo>
                <a:cubicBezTo>
                  <a:pt x="134025" y="291536"/>
                  <a:pt x="134025" y="291536"/>
                  <a:pt x="154346" y="278836"/>
                </a:cubicBezTo>
                <a:cubicBezTo>
                  <a:pt x="153075" y="219781"/>
                  <a:pt x="167680" y="54046"/>
                  <a:pt x="118786" y="24201"/>
                </a:cubicBezTo>
                <a:cubicBezTo>
                  <a:pt x="53380" y="10231"/>
                  <a:pt x="40046" y="82621"/>
                  <a:pt x="20996" y="128976"/>
                </a:cubicBezTo>
                <a:cubicBezTo>
                  <a:pt x="48936" y="149931"/>
                  <a:pt x="55921" y="133421"/>
                  <a:pt x="69891" y="115641"/>
                </a:cubicBezTo>
                <a:cubicBezTo>
                  <a:pt x="135296" y="72461"/>
                  <a:pt x="83861" y="261691"/>
                  <a:pt x="109261" y="29090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5" name="Google Shape;675;p12"/>
          <p:cNvSpPr/>
          <p:nvPr/>
        </p:nvSpPr>
        <p:spPr>
          <a:xfrm>
            <a:off x="8754662" y="2772177"/>
            <a:ext cx="223822" cy="307981"/>
          </a:xfrm>
          <a:custGeom>
            <a:avLst/>
            <a:gdLst/>
            <a:ahLst/>
            <a:cxnLst/>
            <a:rect l="l" t="t" r="r" b="b"/>
            <a:pathLst>
              <a:path w="283319" h="389850" extrusionOk="0">
                <a:moveTo>
                  <a:pt x="215764" y="169337"/>
                </a:moveTo>
                <a:cubicBezTo>
                  <a:pt x="302124" y="27097"/>
                  <a:pt x="90669" y="-68153"/>
                  <a:pt x="11294" y="60752"/>
                </a:cubicBezTo>
                <a:cubicBezTo>
                  <a:pt x="-7756" y="89962"/>
                  <a:pt x="-3946" y="100757"/>
                  <a:pt x="32249" y="114092"/>
                </a:cubicBezTo>
                <a:cubicBezTo>
                  <a:pt x="71619" y="115997"/>
                  <a:pt x="97019" y="51862"/>
                  <a:pt x="145279" y="76627"/>
                </a:cubicBezTo>
                <a:cubicBezTo>
                  <a:pt x="215764" y="123617"/>
                  <a:pt x="108449" y="154732"/>
                  <a:pt x="109719" y="185212"/>
                </a:cubicBezTo>
                <a:cubicBezTo>
                  <a:pt x="111624" y="209342"/>
                  <a:pt x="220844" y="209977"/>
                  <a:pt x="165599" y="293162"/>
                </a:cubicBezTo>
                <a:cubicBezTo>
                  <a:pt x="115434" y="342057"/>
                  <a:pt x="90669" y="265222"/>
                  <a:pt x="53204" y="286812"/>
                </a:cubicBezTo>
                <a:cubicBezTo>
                  <a:pt x="41774" y="293797"/>
                  <a:pt x="19549" y="293162"/>
                  <a:pt x="19549" y="310942"/>
                </a:cubicBezTo>
                <a:cubicBezTo>
                  <a:pt x="44949" y="470962"/>
                  <a:pt x="437379" y="369362"/>
                  <a:pt x="215764" y="169337"/>
                </a:cubicBezTo>
                <a:close/>
                <a:moveTo>
                  <a:pt x="255769" y="311577"/>
                </a:moveTo>
                <a:cubicBezTo>
                  <a:pt x="230369" y="375712"/>
                  <a:pt x="58919" y="393492"/>
                  <a:pt x="43679" y="321102"/>
                </a:cubicBezTo>
                <a:cubicBezTo>
                  <a:pt x="53204" y="313482"/>
                  <a:pt x="60189" y="310942"/>
                  <a:pt x="70984" y="308402"/>
                </a:cubicBezTo>
                <a:cubicBezTo>
                  <a:pt x="145914" y="381427"/>
                  <a:pt x="251959" y="274112"/>
                  <a:pt x="178299" y="199817"/>
                </a:cubicBezTo>
                <a:cubicBezTo>
                  <a:pt x="157344" y="184577"/>
                  <a:pt x="144644" y="190927"/>
                  <a:pt x="171314" y="159812"/>
                </a:cubicBezTo>
                <a:cubicBezTo>
                  <a:pt x="239259" y="61387"/>
                  <a:pt x="99559" y="5507"/>
                  <a:pt x="35424" y="93772"/>
                </a:cubicBezTo>
                <a:cubicBezTo>
                  <a:pt x="-5851" y="29002"/>
                  <a:pt x="261484" y="-44023"/>
                  <a:pt x="204334" y="148382"/>
                </a:cubicBezTo>
                <a:cubicBezTo>
                  <a:pt x="201159" y="161082"/>
                  <a:pt x="201159" y="165527"/>
                  <a:pt x="188459" y="178227"/>
                </a:cubicBezTo>
                <a:cubicBezTo>
                  <a:pt x="227829" y="190292"/>
                  <a:pt x="275454" y="281097"/>
                  <a:pt x="255769" y="31157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6" name="Google Shape;676;p12"/>
          <p:cNvSpPr/>
          <p:nvPr/>
        </p:nvSpPr>
        <p:spPr>
          <a:xfrm>
            <a:off x="140852" y="836409"/>
            <a:ext cx="224053" cy="290283"/>
          </a:xfrm>
          <a:custGeom>
            <a:avLst/>
            <a:gdLst/>
            <a:ahLst/>
            <a:cxnLst/>
            <a:rect l="l" t="t" r="r" b="b"/>
            <a:pathLst>
              <a:path w="260527" h="337538" extrusionOk="0">
                <a:moveTo>
                  <a:pt x="70965" y="150214"/>
                </a:moveTo>
                <a:cubicBezTo>
                  <a:pt x="-31905" y="199744"/>
                  <a:pt x="-8410" y="53058"/>
                  <a:pt x="50010" y="19403"/>
                </a:cubicBezTo>
                <a:cubicBezTo>
                  <a:pt x="99540" y="-21237"/>
                  <a:pt x="175740" y="6703"/>
                  <a:pt x="204315" y="59408"/>
                </a:cubicBezTo>
                <a:cubicBezTo>
                  <a:pt x="234160" y="115923"/>
                  <a:pt x="183360" y="176248"/>
                  <a:pt x="162405" y="228953"/>
                </a:cubicBezTo>
                <a:cubicBezTo>
                  <a:pt x="222730" y="254353"/>
                  <a:pt x="280515" y="204189"/>
                  <a:pt x="253845" y="309598"/>
                </a:cubicBezTo>
                <a:cubicBezTo>
                  <a:pt x="202410" y="340078"/>
                  <a:pt x="118590" y="320394"/>
                  <a:pt x="56360" y="337539"/>
                </a:cubicBezTo>
                <a:cubicBezTo>
                  <a:pt x="-5235" y="325473"/>
                  <a:pt x="102715" y="185139"/>
                  <a:pt x="110970" y="145133"/>
                </a:cubicBezTo>
                <a:cubicBezTo>
                  <a:pt x="160500" y="75919"/>
                  <a:pt x="55725" y="82269"/>
                  <a:pt x="70965" y="150214"/>
                </a:cubicBezTo>
                <a:close/>
                <a:moveTo>
                  <a:pt x="123670" y="254353"/>
                </a:moveTo>
                <a:cubicBezTo>
                  <a:pt x="140180" y="194664"/>
                  <a:pt x="211935" y="137514"/>
                  <a:pt x="182725" y="75283"/>
                </a:cubicBezTo>
                <a:cubicBezTo>
                  <a:pt x="171930" y="39088"/>
                  <a:pt x="127480" y="13053"/>
                  <a:pt x="92555" y="25119"/>
                </a:cubicBezTo>
                <a:cubicBezTo>
                  <a:pt x="36040" y="25119"/>
                  <a:pt x="-10315" y="170533"/>
                  <a:pt x="46200" y="130528"/>
                </a:cubicBezTo>
                <a:cubicBezTo>
                  <a:pt x="49375" y="47978"/>
                  <a:pt x="174470" y="60678"/>
                  <a:pt x="140180" y="141958"/>
                </a:cubicBezTo>
                <a:cubicBezTo>
                  <a:pt x="119225" y="196569"/>
                  <a:pt x="72870" y="253083"/>
                  <a:pt x="69060" y="309598"/>
                </a:cubicBezTo>
                <a:cubicBezTo>
                  <a:pt x="109065" y="316583"/>
                  <a:pt x="193520" y="307694"/>
                  <a:pt x="232890" y="291183"/>
                </a:cubicBezTo>
                <a:cubicBezTo>
                  <a:pt x="234795" y="282928"/>
                  <a:pt x="236700" y="274039"/>
                  <a:pt x="238605" y="264514"/>
                </a:cubicBezTo>
                <a:cubicBezTo>
                  <a:pt x="197330" y="251178"/>
                  <a:pt x="166215" y="267689"/>
                  <a:pt x="123670" y="25435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77" name="Google Shape;677;p12"/>
          <p:cNvGrpSpPr/>
          <p:nvPr/>
        </p:nvGrpSpPr>
        <p:grpSpPr>
          <a:xfrm>
            <a:off x="6967170" y="4176956"/>
            <a:ext cx="216066" cy="276377"/>
            <a:chOff x="6422295" y="3351500"/>
            <a:chExt cx="252856" cy="323399"/>
          </a:xfrm>
        </p:grpSpPr>
        <p:sp>
          <p:nvSpPr>
            <p:cNvPr id="678" name="Google Shape;678;p12"/>
            <p:cNvSpPr/>
            <p:nvPr/>
          </p:nvSpPr>
          <p:spPr>
            <a:xfrm>
              <a:off x="6422295" y="3351500"/>
              <a:ext cx="252856" cy="323399"/>
            </a:xfrm>
            <a:custGeom>
              <a:avLst/>
              <a:gdLst/>
              <a:ahLst/>
              <a:cxnLst/>
              <a:rect l="l" t="t" r="r" b="b"/>
              <a:pathLst>
                <a:path w="294019" h="376045" extrusionOk="0">
                  <a:moveTo>
                    <a:pt x="172720" y="274801"/>
                  </a:moveTo>
                  <a:cubicBezTo>
                    <a:pt x="154940" y="268451"/>
                    <a:pt x="140970" y="274801"/>
                    <a:pt x="126365" y="278611"/>
                  </a:cubicBezTo>
                  <a:cubicBezTo>
                    <a:pt x="109855" y="304011"/>
                    <a:pt x="109220" y="334491"/>
                    <a:pt x="99695" y="364336"/>
                  </a:cubicBezTo>
                  <a:cubicBezTo>
                    <a:pt x="71755" y="359256"/>
                    <a:pt x="0" y="392911"/>
                    <a:pt x="0" y="352906"/>
                  </a:cubicBezTo>
                  <a:cubicBezTo>
                    <a:pt x="38100" y="239241"/>
                    <a:pt x="70485" y="123671"/>
                    <a:pt x="102235" y="8101"/>
                  </a:cubicBezTo>
                  <a:cubicBezTo>
                    <a:pt x="248920" y="-26189"/>
                    <a:pt x="236855" y="52551"/>
                    <a:pt x="264160" y="165581"/>
                  </a:cubicBezTo>
                  <a:cubicBezTo>
                    <a:pt x="262255" y="201776"/>
                    <a:pt x="322580" y="359256"/>
                    <a:pt x="276860" y="358621"/>
                  </a:cubicBezTo>
                  <a:cubicBezTo>
                    <a:pt x="153670" y="357986"/>
                    <a:pt x="184150" y="433551"/>
                    <a:pt x="172720" y="274801"/>
                  </a:cubicBezTo>
                  <a:close/>
                  <a:moveTo>
                    <a:pt x="266700" y="331316"/>
                  </a:moveTo>
                  <a:cubicBezTo>
                    <a:pt x="262255" y="229081"/>
                    <a:pt x="236220" y="119861"/>
                    <a:pt x="201295" y="23341"/>
                  </a:cubicBezTo>
                  <a:cubicBezTo>
                    <a:pt x="175895" y="22071"/>
                    <a:pt x="129540" y="8736"/>
                    <a:pt x="120015" y="41121"/>
                  </a:cubicBezTo>
                  <a:cubicBezTo>
                    <a:pt x="86995" y="139546"/>
                    <a:pt x="53975" y="239876"/>
                    <a:pt x="33655" y="341476"/>
                  </a:cubicBezTo>
                  <a:cubicBezTo>
                    <a:pt x="90805" y="367511"/>
                    <a:pt x="90805" y="291946"/>
                    <a:pt x="106680" y="256386"/>
                  </a:cubicBezTo>
                  <a:cubicBezTo>
                    <a:pt x="290195" y="214476"/>
                    <a:pt x="113665" y="389736"/>
                    <a:pt x="266700" y="33131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6523827" y="3405472"/>
              <a:ext cx="67661" cy="140626"/>
            </a:xfrm>
            <a:custGeom>
              <a:avLst/>
              <a:gdLst/>
              <a:ahLst/>
              <a:cxnLst/>
              <a:rect l="l" t="t" r="r" b="b"/>
              <a:pathLst>
                <a:path w="78676" h="163519" extrusionOk="0">
                  <a:moveTo>
                    <a:pt x="47759" y="0"/>
                  </a:moveTo>
                  <a:cubicBezTo>
                    <a:pt x="77604" y="36830"/>
                    <a:pt x="59824" y="93345"/>
                    <a:pt x="76969" y="137160"/>
                  </a:cubicBezTo>
                  <a:cubicBezTo>
                    <a:pt x="82049" y="150495"/>
                    <a:pt x="75699" y="170180"/>
                    <a:pt x="59189" y="161290"/>
                  </a:cubicBezTo>
                  <a:cubicBezTo>
                    <a:pt x="38869" y="149860"/>
                    <a:pt x="-8756" y="165735"/>
                    <a:pt x="1404" y="127635"/>
                  </a:cubicBezTo>
                  <a:cubicBezTo>
                    <a:pt x="15374" y="83820"/>
                    <a:pt x="14104" y="35560"/>
                    <a:pt x="47759" y="0"/>
                  </a:cubicBezTo>
                  <a:close/>
                  <a:moveTo>
                    <a:pt x="25534" y="130810"/>
                  </a:moveTo>
                  <a:cubicBezTo>
                    <a:pt x="68714" y="151130"/>
                    <a:pt x="47124" y="101600"/>
                    <a:pt x="44584" y="77470"/>
                  </a:cubicBezTo>
                  <a:cubicBezTo>
                    <a:pt x="31249" y="97155"/>
                    <a:pt x="26804" y="113665"/>
                    <a:pt x="25534" y="1308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0" name="Google Shape;680;p12"/>
          <p:cNvSpPr/>
          <p:nvPr/>
        </p:nvSpPr>
        <p:spPr>
          <a:xfrm>
            <a:off x="2318449" y="613815"/>
            <a:ext cx="332332" cy="336908"/>
          </a:xfrm>
          <a:custGeom>
            <a:avLst/>
            <a:gdLst/>
            <a:ahLst/>
            <a:cxnLst/>
            <a:rect l="l" t="t" r="r" b="b"/>
            <a:pathLst>
              <a:path w="386433" h="391754" extrusionOk="0">
                <a:moveTo>
                  <a:pt x="22225" y="106004"/>
                </a:moveTo>
                <a:cubicBezTo>
                  <a:pt x="40640" y="82509"/>
                  <a:pt x="84455" y="92670"/>
                  <a:pt x="109855" y="76795"/>
                </a:cubicBezTo>
                <a:cubicBezTo>
                  <a:pt x="113030" y="58379"/>
                  <a:pt x="107315" y="43139"/>
                  <a:pt x="98425" y="27264"/>
                </a:cubicBezTo>
                <a:cubicBezTo>
                  <a:pt x="122555" y="8850"/>
                  <a:pt x="153035" y="-7661"/>
                  <a:pt x="182880" y="3770"/>
                </a:cubicBezTo>
                <a:cubicBezTo>
                  <a:pt x="186690" y="19645"/>
                  <a:pt x="190500" y="36789"/>
                  <a:pt x="194945" y="55839"/>
                </a:cubicBezTo>
                <a:cubicBezTo>
                  <a:pt x="226695" y="60284"/>
                  <a:pt x="256540" y="42504"/>
                  <a:pt x="287020" y="52664"/>
                </a:cubicBezTo>
                <a:cubicBezTo>
                  <a:pt x="300355" y="119339"/>
                  <a:pt x="327660" y="186014"/>
                  <a:pt x="373380" y="237450"/>
                </a:cubicBezTo>
                <a:cubicBezTo>
                  <a:pt x="386080" y="250150"/>
                  <a:pt x="388620" y="262850"/>
                  <a:pt x="384810" y="280629"/>
                </a:cubicBezTo>
                <a:cubicBezTo>
                  <a:pt x="356870" y="380325"/>
                  <a:pt x="198755" y="356195"/>
                  <a:pt x="115570" y="391754"/>
                </a:cubicBezTo>
                <a:cubicBezTo>
                  <a:pt x="31115" y="324445"/>
                  <a:pt x="4445" y="213320"/>
                  <a:pt x="0" y="108545"/>
                </a:cubicBezTo>
                <a:cubicBezTo>
                  <a:pt x="8890" y="107275"/>
                  <a:pt x="15875" y="106004"/>
                  <a:pt x="22860" y="105370"/>
                </a:cubicBezTo>
                <a:cubicBezTo>
                  <a:pt x="16510" y="199984"/>
                  <a:pt x="46990" y="300314"/>
                  <a:pt x="115570" y="368259"/>
                </a:cubicBezTo>
                <a:cubicBezTo>
                  <a:pt x="184150" y="354925"/>
                  <a:pt x="258445" y="348575"/>
                  <a:pt x="323215" y="320634"/>
                </a:cubicBezTo>
                <a:cubicBezTo>
                  <a:pt x="316865" y="290789"/>
                  <a:pt x="302895" y="271104"/>
                  <a:pt x="309245" y="243164"/>
                </a:cubicBezTo>
                <a:cubicBezTo>
                  <a:pt x="322580" y="243164"/>
                  <a:pt x="333375" y="243164"/>
                  <a:pt x="347980" y="243164"/>
                </a:cubicBezTo>
                <a:cubicBezTo>
                  <a:pt x="325755" y="189825"/>
                  <a:pt x="288290" y="147279"/>
                  <a:pt x="278765" y="88225"/>
                </a:cubicBezTo>
                <a:cubicBezTo>
                  <a:pt x="273685" y="48220"/>
                  <a:pt x="226695" y="69809"/>
                  <a:pt x="203835" y="81875"/>
                </a:cubicBezTo>
                <a:cubicBezTo>
                  <a:pt x="206375" y="93304"/>
                  <a:pt x="208280" y="102829"/>
                  <a:pt x="210185" y="112354"/>
                </a:cubicBezTo>
                <a:cubicBezTo>
                  <a:pt x="182245" y="123784"/>
                  <a:pt x="158115" y="145375"/>
                  <a:pt x="128270" y="132675"/>
                </a:cubicBezTo>
                <a:cubicBezTo>
                  <a:pt x="121285" y="63459"/>
                  <a:pt x="57150" y="126325"/>
                  <a:pt x="22225" y="106004"/>
                </a:cubicBezTo>
                <a:close/>
                <a:moveTo>
                  <a:pt x="165100" y="21550"/>
                </a:moveTo>
                <a:cubicBezTo>
                  <a:pt x="107315" y="11389"/>
                  <a:pt x="133350" y="88225"/>
                  <a:pt x="145415" y="118070"/>
                </a:cubicBezTo>
                <a:cubicBezTo>
                  <a:pt x="163195" y="119975"/>
                  <a:pt x="173355" y="109814"/>
                  <a:pt x="185420" y="100289"/>
                </a:cubicBezTo>
                <a:cubicBezTo>
                  <a:pt x="179070" y="72984"/>
                  <a:pt x="172720" y="46314"/>
                  <a:pt x="165100" y="21550"/>
                </a:cubicBezTo>
                <a:close/>
                <a:moveTo>
                  <a:pt x="327660" y="266025"/>
                </a:moveTo>
                <a:cubicBezTo>
                  <a:pt x="328930" y="337145"/>
                  <a:pt x="368300" y="313014"/>
                  <a:pt x="357505" y="266025"/>
                </a:cubicBezTo>
                <a:cubicBezTo>
                  <a:pt x="349885" y="266025"/>
                  <a:pt x="340360" y="266025"/>
                  <a:pt x="327660" y="26602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1" name="Google Shape;681;p12"/>
          <p:cNvSpPr/>
          <p:nvPr/>
        </p:nvSpPr>
        <p:spPr>
          <a:xfrm>
            <a:off x="6021196" y="137179"/>
            <a:ext cx="265484" cy="205157"/>
          </a:xfrm>
          <a:custGeom>
            <a:avLst/>
            <a:gdLst/>
            <a:ahLst/>
            <a:cxnLst/>
            <a:rect l="l" t="t" r="r" b="b"/>
            <a:pathLst>
              <a:path w="308702" h="238555" extrusionOk="0">
                <a:moveTo>
                  <a:pt x="275682" y="130540"/>
                </a:moveTo>
                <a:cubicBezTo>
                  <a:pt x="186782" y="134985"/>
                  <a:pt x="95977" y="143875"/>
                  <a:pt x="7712" y="150225"/>
                </a:cubicBezTo>
                <a:cubicBezTo>
                  <a:pt x="-8798" y="168640"/>
                  <a:pt x="1997" y="241030"/>
                  <a:pt x="32477" y="238490"/>
                </a:cubicBezTo>
                <a:cubicBezTo>
                  <a:pt x="126457" y="218805"/>
                  <a:pt x="214087" y="238490"/>
                  <a:pt x="308702" y="211820"/>
                </a:cubicBezTo>
                <a:cubicBezTo>
                  <a:pt x="278857" y="185150"/>
                  <a:pt x="322672" y="132445"/>
                  <a:pt x="275682" y="130540"/>
                </a:cubicBezTo>
                <a:close/>
                <a:moveTo>
                  <a:pt x="271872" y="187690"/>
                </a:moveTo>
                <a:cubicBezTo>
                  <a:pt x="200752" y="219440"/>
                  <a:pt x="111217" y="202930"/>
                  <a:pt x="33112" y="211185"/>
                </a:cubicBezTo>
                <a:cubicBezTo>
                  <a:pt x="25492" y="195310"/>
                  <a:pt x="24857" y="195310"/>
                  <a:pt x="29302" y="175625"/>
                </a:cubicBezTo>
                <a:cubicBezTo>
                  <a:pt x="108677" y="166100"/>
                  <a:pt x="196307" y="146415"/>
                  <a:pt x="274412" y="159750"/>
                </a:cubicBezTo>
                <a:cubicBezTo>
                  <a:pt x="273777" y="169275"/>
                  <a:pt x="272507" y="179435"/>
                  <a:pt x="271872" y="187690"/>
                </a:cubicBezTo>
                <a:close/>
                <a:moveTo>
                  <a:pt x="3902" y="80375"/>
                </a:moveTo>
                <a:cubicBezTo>
                  <a:pt x="10252" y="126095"/>
                  <a:pt x="181067" y="83550"/>
                  <a:pt x="218532" y="87995"/>
                </a:cubicBezTo>
                <a:cubicBezTo>
                  <a:pt x="295367" y="95615"/>
                  <a:pt x="307432" y="97520"/>
                  <a:pt x="293462" y="19415"/>
                </a:cubicBezTo>
                <a:cubicBezTo>
                  <a:pt x="285842" y="-17415"/>
                  <a:pt x="73117" y="11160"/>
                  <a:pt x="28032" y="2270"/>
                </a:cubicBezTo>
                <a:cubicBezTo>
                  <a:pt x="-10068" y="1635"/>
                  <a:pt x="6442" y="55610"/>
                  <a:pt x="3902" y="80375"/>
                </a:cubicBezTo>
                <a:close/>
                <a:moveTo>
                  <a:pt x="40097" y="25130"/>
                </a:moveTo>
                <a:cubicBezTo>
                  <a:pt x="78197" y="25765"/>
                  <a:pt x="115027" y="14970"/>
                  <a:pt x="153762" y="23225"/>
                </a:cubicBezTo>
                <a:cubicBezTo>
                  <a:pt x="189957" y="39735"/>
                  <a:pt x="274412" y="-6620"/>
                  <a:pt x="276317" y="52435"/>
                </a:cubicBezTo>
                <a:cubicBezTo>
                  <a:pt x="287747" y="79105"/>
                  <a:pt x="54067" y="73390"/>
                  <a:pt x="26762" y="72120"/>
                </a:cubicBezTo>
                <a:cubicBezTo>
                  <a:pt x="27397" y="54975"/>
                  <a:pt x="15332" y="26400"/>
                  <a:pt x="40097" y="2513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82" name="Google Shape;682;p12"/>
          <p:cNvGrpSpPr/>
          <p:nvPr/>
        </p:nvGrpSpPr>
        <p:grpSpPr>
          <a:xfrm>
            <a:off x="791252" y="4630083"/>
            <a:ext cx="229693" cy="293080"/>
            <a:chOff x="6793660" y="3322411"/>
            <a:chExt cx="268804" cy="342944"/>
          </a:xfrm>
        </p:grpSpPr>
        <p:sp>
          <p:nvSpPr>
            <p:cNvPr id="683" name="Google Shape;683;p12"/>
            <p:cNvSpPr/>
            <p:nvPr/>
          </p:nvSpPr>
          <p:spPr>
            <a:xfrm>
              <a:off x="6793660" y="3322411"/>
              <a:ext cx="268804" cy="342944"/>
            </a:xfrm>
            <a:custGeom>
              <a:avLst/>
              <a:gdLst/>
              <a:ahLst/>
              <a:cxnLst/>
              <a:rect l="l" t="t" r="r" b="b"/>
              <a:pathLst>
                <a:path w="312563" h="398772" extrusionOk="0">
                  <a:moveTo>
                    <a:pt x="216826" y="153028"/>
                  </a:moveTo>
                  <a:cubicBezTo>
                    <a:pt x="221271" y="163188"/>
                    <a:pt x="230796" y="165093"/>
                    <a:pt x="238416" y="166997"/>
                  </a:cubicBezTo>
                  <a:cubicBezTo>
                    <a:pt x="302551" y="185413"/>
                    <a:pt x="337476" y="278758"/>
                    <a:pt x="291756" y="323843"/>
                  </a:cubicBezTo>
                  <a:cubicBezTo>
                    <a:pt x="232701" y="397503"/>
                    <a:pt x="134911" y="398772"/>
                    <a:pt x="48551" y="398772"/>
                  </a:cubicBezTo>
                  <a:cubicBezTo>
                    <a:pt x="926" y="373372"/>
                    <a:pt x="31406" y="246372"/>
                    <a:pt x="16166" y="193668"/>
                  </a:cubicBezTo>
                  <a:cubicBezTo>
                    <a:pt x="21881" y="142868"/>
                    <a:pt x="-23839" y="59047"/>
                    <a:pt x="17436" y="23488"/>
                  </a:cubicBezTo>
                  <a:cubicBezTo>
                    <a:pt x="114591" y="-33028"/>
                    <a:pt x="340016" y="13328"/>
                    <a:pt x="216826" y="153028"/>
                  </a:cubicBezTo>
                  <a:close/>
                  <a:moveTo>
                    <a:pt x="54901" y="378453"/>
                  </a:moveTo>
                  <a:cubicBezTo>
                    <a:pt x="170471" y="401313"/>
                    <a:pt x="394626" y="293997"/>
                    <a:pt x="234606" y="185413"/>
                  </a:cubicBezTo>
                  <a:cubicBezTo>
                    <a:pt x="203491" y="168903"/>
                    <a:pt x="153326" y="198747"/>
                    <a:pt x="133006" y="175253"/>
                  </a:cubicBezTo>
                  <a:cubicBezTo>
                    <a:pt x="144436" y="149218"/>
                    <a:pt x="190791" y="149218"/>
                    <a:pt x="209206" y="125088"/>
                  </a:cubicBezTo>
                  <a:cubicBezTo>
                    <a:pt x="287946" y="16503"/>
                    <a:pt x="107606" y="-642"/>
                    <a:pt x="40296" y="38093"/>
                  </a:cubicBezTo>
                  <a:cubicBezTo>
                    <a:pt x="2831" y="52697"/>
                    <a:pt x="33311" y="106672"/>
                    <a:pt x="30136" y="137153"/>
                  </a:cubicBezTo>
                  <a:cubicBezTo>
                    <a:pt x="44741" y="218433"/>
                    <a:pt x="40931" y="297808"/>
                    <a:pt x="54901" y="3784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4" name="Google Shape;684;p12"/>
            <p:cNvSpPr/>
            <p:nvPr/>
          </p:nvSpPr>
          <p:spPr>
            <a:xfrm>
              <a:off x="6856211" y="3513113"/>
              <a:ext cx="129046" cy="89953"/>
            </a:xfrm>
            <a:custGeom>
              <a:avLst/>
              <a:gdLst/>
              <a:ahLst/>
              <a:cxnLst/>
              <a:rect l="l" t="t" r="r" b="b"/>
              <a:pathLst>
                <a:path w="150053" h="104597" extrusionOk="0">
                  <a:moveTo>
                    <a:pt x="0" y="23515"/>
                  </a:moveTo>
                  <a:cubicBezTo>
                    <a:pt x="96520" y="-43160"/>
                    <a:pt x="239395" y="48280"/>
                    <a:pt x="74930" y="95905"/>
                  </a:cubicBezTo>
                  <a:cubicBezTo>
                    <a:pt x="-23495" y="118765"/>
                    <a:pt x="19685" y="97175"/>
                    <a:pt x="0" y="23515"/>
                  </a:cubicBezTo>
                  <a:close/>
                  <a:moveTo>
                    <a:pt x="92075" y="16530"/>
                  </a:moveTo>
                  <a:cubicBezTo>
                    <a:pt x="57150" y="22880"/>
                    <a:pt x="17780" y="24150"/>
                    <a:pt x="31750" y="69235"/>
                  </a:cubicBezTo>
                  <a:cubicBezTo>
                    <a:pt x="53340" y="109875"/>
                    <a:pt x="184150" y="29230"/>
                    <a:pt x="92075" y="165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5" name="Google Shape;685;p12"/>
            <p:cNvSpPr/>
            <p:nvPr/>
          </p:nvSpPr>
          <p:spPr>
            <a:xfrm>
              <a:off x="6843642" y="3359143"/>
              <a:ext cx="112645" cy="75760"/>
            </a:xfrm>
            <a:custGeom>
              <a:avLst/>
              <a:gdLst/>
              <a:ahLst/>
              <a:cxnLst/>
              <a:rect l="l" t="t" r="r" b="b"/>
              <a:pathLst>
                <a:path w="130983" h="88093" extrusionOk="0">
                  <a:moveTo>
                    <a:pt x="0" y="22716"/>
                  </a:moveTo>
                  <a:cubicBezTo>
                    <a:pt x="33020" y="8111"/>
                    <a:pt x="162560" y="-29989"/>
                    <a:pt x="123825" y="44941"/>
                  </a:cubicBezTo>
                  <a:cubicBezTo>
                    <a:pt x="67945" y="81136"/>
                    <a:pt x="0" y="130031"/>
                    <a:pt x="0" y="22716"/>
                  </a:cubicBezTo>
                  <a:close/>
                  <a:moveTo>
                    <a:pt x="34289" y="67166"/>
                  </a:moveTo>
                  <a:cubicBezTo>
                    <a:pt x="60325" y="58911"/>
                    <a:pt x="96520" y="46846"/>
                    <a:pt x="102235" y="20176"/>
                  </a:cubicBezTo>
                  <a:cubicBezTo>
                    <a:pt x="74295" y="17636"/>
                    <a:pt x="50164" y="25256"/>
                    <a:pt x="27305" y="37321"/>
                  </a:cubicBezTo>
                  <a:cubicBezTo>
                    <a:pt x="24130" y="49386"/>
                    <a:pt x="24764" y="57641"/>
                    <a:pt x="34289" y="6716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6" name="Google Shape;686;p12"/>
          <p:cNvSpPr/>
          <p:nvPr/>
        </p:nvSpPr>
        <p:spPr>
          <a:xfrm>
            <a:off x="4708237" y="588128"/>
            <a:ext cx="377232" cy="204888"/>
          </a:xfrm>
          <a:custGeom>
            <a:avLst/>
            <a:gdLst/>
            <a:ahLst/>
            <a:cxnLst/>
            <a:rect l="l" t="t" r="r" b="b"/>
            <a:pathLst>
              <a:path w="550703" h="299106" extrusionOk="0">
                <a:moveTo>
                  <a:pt x="315400" y="163550"/>
                </a:moveTo>
                <a:cubicBezTo>
                  <a:pt x="376995" y="159105"/>
                  <a:pt x="479865" y="221335"/>
                  <a:pt x="505265" y="137515"/>
                </a:cubicBezTo>
                <a:cubicBezTo>
                  <a:pt x="521140" y="29565"/>
                  <a:pt x="410015" y="17500"/>
                  <a:pt x="347150" y="85445"/>
                </a:cubicBezTo>
                <a:cubicBezTo>
                  <a:pt x="271585" y="162915"/>
                  <a:pt x="215070" y="322300"/>
                  <a:pt x="82355" y="296265"/>
                </a:cubicBezTo>
                <a:cubicBezTo>
                  <a:pt x="-122750" y="216255"/>
                  <a:pt x="103945" y="13055"/>
                  <a:pt x="235390" y="104495"/>
                </a:cubicBezTo>
                <a:cubicBezTo>
                  <a:pt x="255075" y="120370"/>
                  <a:pt x="243645" y="141960"/>
                  <a:pt x="220150" y="127990"/>
                </a:cubicBezTo>
                <a:cubicBezTo>
                  <a:pt x="107120" y="72745"/>
                  <a:pt x="-35755" y="251180"/>
                  <a:pt x="118550" y="248640"/>
                </a:cubicBezTo>
                <a:cubicBezTo>
                  <a:pt x="248725" y="211810"/>
                  <a:pt x="274760" y="49885"/>
                  <a:pt x="402395" y="9245"/>
                </a:cubicBezTo>
                <a:cubicBezTo>
                  <a:pt x="433510" y="1625"/>
                  <a:pt x="474785" y="-10440"/>
                  <a:pt x="498280" y="17500"/>
                </a:cubicBezTo>
                <a:cubicBezTo>
                  <a:pt x="519235" y="48615"/>
                  <a:pt x="559240" y="75920"/>
                  <a:pt x="549080" y="117830"/>
                </a:cubicBezTo>
                <a:cubicBezTo>
                  <a:pt x="541460" y="223240"/>
                  <a:pt x="350325" y="257530"/>
                  <a:pt x="315400" y="163550"/>
                </a:cubicBezTo>
                <a:close/>
                <a:moveTo>
                  <a:pt x="128710" y="265785"/>
                </a:moveTo>
                <a:cubicBezTo>
                  <a:pt x="119820" y="279120"/>
                  <a:pt x="105215" y="267055"/>
                  <a:pt x="94420" y="274040"/>
                </a:cubicBezTo>
                <a:cubicBezTo>
                  <a:pt x="113470" y="281660"/>
                  <a:pt x="117280" y="256260"/>
                  <a:pt x="133790" y="268960"/>
                </a:cubicBezTo>
                <a:cubicBezTo>
                  <a:pt x="135060" y="268960"/>
                  <a:pt x="136330" y="267690"/>
                  <a:pt x="137600" y="267055"/>
                </a:cubicBezTo>
                <a:cubicBezTo>
                  <a:pt x="134425" y="266420"/>
                  <a:pt x="131885" y="266420"/>
                  <a:pt x="128710" y="265785"/>
                </a:cubicBezTo>
                <a:close/>
                <a:moveTo>
                  <a:pt x="39175" y="164820"/>
                </a:moveTo>
                <a:cubicBezTo>
                  <a:pt x="11870" y="209270"/>
                  <a:pt x="25205" y="257530"/>
                  <a:pt x="65210" y="265150"/>
                </a:cubicBezTo>
                <a:cubicBezTo>
                  <a:pt x="34730" y="237210"/>
                  <a:pt x="20125" y="205460"/>
                  <a:pt x="39175" y="16482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7" name="Google Shape;687;p12"/>
          <p:cNvSpPr/>
          <p:nvPr/>
        </p:nvSpPr>
        <p:spPr>
          <a:xfrm rot="-2218186">
            <a:off x="-38492" y="151543"/>
            <a:ext cx="236276" cy="230041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8" name="Google Shape;688;p12"/>
          <p:cNvSpPr/>
          <p:nvPr/>
        </p:nvSpPr>
        <p:spPr>
          <a:xfrm rot="1464154">
            <a:off x="4569091" y="-94554"/>
            <a:ext cx="235935" cy="229710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9" name="Google Shape;689;p12"/>
          <p:cNvSpPr/>
          <p:nvPr/>
        </p:nvSpPr>
        <p:spPr>
          <a:xfrm rot="-2221343">
            <a:off x="830946" y="3628653"/>
            <a:ext cx="206347" cy="200902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Google Shape;7;p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oogle Shape;8;p1"/>
            <p:cNvGrpSpPr/>
            <p:nvPr/>
          </p:nvGrpSpPr>
          <p:grpSpPr>
            <a:xfrm>
              <a:off x="0" y="566400"/>
              <a:ext cx="9144000" cy="4015149"/>
              <a:chOff x="0" y="566400"/>
              <a:chExt cx="9144000" cy="4015149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0" y="566400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0" y="1138664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0" y="2283193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0" y="2855457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0" y="3427721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0" y="3999985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0" y="4572249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0" y="1710928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6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help-use-presentation-templat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slidescarnival.com/copyright-and-legal-information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3"/>
          <p:cNvSpPr txBox="1">
            <a:spLocks noGrp="1"/>
          </p:cNvSpPr>
          <p:nvPr>
            <p:ph type="ctrTitle"/>
          </p:nvPr>
        </p:nvSpPr>
        <p:spPr>
          <a:xfrm>
            <a:off x="0" y="1205234"/>
            <a:ext cx="9144000" cy="117070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 smtClean="0"/>
              <a:t>AIR MEASUREMENT</a:t>
            </a:r>
            <a:endParaRPr sz="8800" dirty="0"/>
          </a:p>
        </p:txBody>
      </p:sp>
      <p:sp>
        <p:nvSpPr>
          <p:cNvPr id="4" name="Google Shape;709;p15"/>
          <p:cNvSpPr txBox="1">
            <a:spLocks/>
          </p:cNvSpPr>
          <p:nvPr/>
        </p:nvSpPr>
        <p:spPr>
          <a:xfrm>
            <a:off x="2540832" y="2256018"/>
            <a:ext cx="4077325" cy="180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Instructor: </a:t>
            </a:r>
            <a:r>
              <a:rPr lang="en-US" sz="2000" dirty="0" err="1" smtClean="0">
                <a:solidFill>
                  <a:schemeClr val="bg1"/>
                </a:solidFill>
              </a:rPr>
              <a:t>Ph.D</a:t>
            </a:r>
            <a:r>
              <a:rPr lang="en-US" sz="2000" dirty="0" smtClean="0">
                <a:solidFill>
                  <a:schemeClr val="bg1"/>
                </a:solidFill>
              </a:rPr>
              <a:t> Do </a:t>
            </a:r>
            <a:r>
              <a:rPr lang="en-US" sz="2000" dirty="0" err="1" smtClean="0">
                <a:solidFill>
                  <a:schemeClr val="bg1"/>
                </a:solidFill>
              </a:rPr>
              <a:t>Thanh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Nghi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Group members:</a:t>
            </a:r>
          </a:p>
          <a:p>
            <a:pPr marL="285750" indent="-285750">
              <a:spcBef>
                <a:spcPts val="0"/>
              </a:spcBef>
              <a:buClr>
                <a:schemeClr val="bg1"/>
              </a:buClr>
              <a:buSzPts val="1100"/>
            </a:pPr>
            <a:r>
              <a:rPr lang="en-US" sz="2000" dirty="0" smtClean="0">
                <a:solidFill>
                  <a:schemeClr val="bg1"/>
                </a:solidFill>
              </a:rPr>
              <a:t>Dang Quach Gia </a:t>
            </a:r>
            <a:r>
              <a:rPr lang="en-US" sz="2000" dirty="0" err="1" smtClean="0">
                <a:solidFill>
                  <a:schemeClr val="bg1"/>
                </a:solidFill>
              </a:rPr>
              <a:t>Binh</a:t>
            </a:r>
            <a:r>
              <a:rPr lang="en-US" sz="2000" dirty="0" smtClean="0">
                <a:solidFill>
                  <a:schemeClr val="bg1"/>
                </a:solidFill>
              </a:rPr>
              <a:t> B1706973</a:t>
            </a:r>
          </a:p>
          <a:p>
            <a:pPr marL="285750" indent="-285750">
              <a:spcBef>
                <a:spcPts val="0"/>
              </a:spcBef>
              <a:buClr>
                <a:schemeClr val="bg1"/>
              </a:buClr>
              <a:buSzPts val="1100"/>
            </a:pPr>
            <a:r>
              <a:rPr lang="en-US" sz="2000" dirty="0" smtClean="0">
                <a:solidFill>
                  <a:schemeClr val="bg1"/>
                </a:solidFill>
              </a:rPr>
              <a:t>Nguyen Lam </a:t>
            </a:r>
            <a:r>
              <a:rPr lang="en-US" sz="2000" dirty="0" err="1" smtClean="0">
                <a:solidFill>
                  <a:schemeClr val="bg1"/>
                </a:solidFill>
              </a:rPr>
              <a:t>Truc</a:t>
            </a:r>
            <a:r>
              <a:rPr lang="en-US" sz="2000" dirty="0" smtClean="0">
                <a:solidFill>
                  <a:schemeClr val="bg1"/>
                </a:solidFill>
              </a:rPr>
              <a:t> Mai B1706723</a:t>
            </a:r>
          </a:p>
          <a:p>
            <a:pPr marL="285750" indent="-285750">
              <a:spcBef>
                <a:spcPts val="0"/>
              </a:spcBef>
              <a:buClr>
                <a:schemeClr val="bg1"/>
              </a:buClr>
              <a:buSzPts val="1100"/>
            </a:pPr>
            <a:r>
              <a:rPr lang="en-US" sz="2000" dirty="0" smtClean="0">
                <a:solidFill>
                  <a:schemeClr val="bg1"/>
                </a:solidFill>
              </a:rPr>
              <a:t>Nguyen </a:t>
            </a:r>
            <a:r>
              <a:rPr lang="en-US" sz="2000" dirty="0" err="1" smtClean="0">
                <a:solidFill>
                  <a:schemeClr val="bg1"/>
                </a:solidFill>
              </a:rPr>
              <a:t>Thi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Bao</a:t>
            </a:r>
            <a:r>
              <a:rPr lang="en-US" sz="2000" dirty="0" smtClean="0">
                <a:solidFill>
                  <a:schemeClr val="bg1"/>
                </a:solidFill>
              </a:rPr>
              <a:t> Thu B1710449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3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10</a:t>
            </a:fld>
            <a:endParaRPr sz="1800"/>
          </a:p>
        </p:txBody>
      </p:sp>
      <p:sp>
        <p:nvSpPr>
          <p:cNvPr id="911" name="Google Shape;911;p35"/>
          <p:cNvSpPr txBox="1">
            <a:spLocks noGrp="1"/>
          </p:cNvSpPr>
          <p:nvPr>
            <p:ph type="ctrTitle" idx="4294967295"/>
          </p:nvPr>
        </p:nvSpPr>
        <p:spPr>
          <a:xfrm>
            <a:off x="1392600" y="2140129"/>
            <a:ext cx="6593700" cy="86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912" name="Google Shape;912;p35"/>
          <p:cNvSpPr txBox="1">
            <a:spLocks noGrp="1"/>
          </p:cNvSpPr>
          <p:nvPr>
            <p:ph type="subTitle" idx="4294967295"/>
          </p:nvPr>
        </p:nvSpPr>
        <p:spPr>
          <a:xfrm>
            <a:off x="1392600" y="3001134"/>
            <a:ext cx="6593700" cy="101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/>
              <a:t>Please don’t affair to give any questions</a:t>
            </a:r>
            <a:endParaRPr sz="1800" b="1" dirty="0"/>
          </a:p>
        </p:txBody>
      </p:sp>
      <p:sp>
        <p:nvSpPr>
          <p:cNvPr id="913" name="Google Shape;913;p35"/>
          <p:cNvSpPr/>
          <p:nvPr/>
        </p:nvSpPr>
        <p:spPr>
          <a:xfrm>
            <a:off x="4039248" y="927032"/>
            <a:ext cx="1300413" cy="114978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751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/>
              <a:t>Refereneces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smtClean="0"/>
              <a:t>11</a:t>
            </a:fld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2211817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4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00" name="Google Shape;700;p14"/>
          <p:cNvSpPr txBox="1">
            <a:spLocks noGrp="1"/>
          </p:cNvSpPr>
          <p:nvPr>
            <p:ph type="body" idx="2"/>
          </p:nvPr>
        </p:nvSpPr>
        <p:spPr>
          <a:xfrm>
            <a:off x="4675573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r:id="" action="ppaction://noaction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701" name="Google Shape;701;p14"/>
          <p:cNvSpPr txBox="1">
            <a:spLocks noGrp="1"/>
          </p:cNvSpPr>
          <p:nvPr>
            <p:ph type="body" idx="1"/>
          </p:nvPr>
        </p:nvSpPr>
        <p:spPr>
          <a:xfrm>
            <a:off x="1028375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/>
              <a:t>EDIT IN GOOGLE SLIDES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Click on the button under the presentation preview that says </a:t>
            </a:r>
            <a:r>
              <a:rPr lang="en" sz="1200" b="1" dirty="0"/>
              <a:t>"Use as Google Slides Theme"</a:t>
            </a:r>
            <a:r>
              <a:rPr lang="en" sz="1200" dirty="0"/>
              <a:t>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You will get a copy of this document on your Google Drive and will be able to edit, add or delete slides.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/>
              <a:t>You have to be signed in to your Google account.</a:t>
            </a:r>
            <a:endParaRPr dirty="0"/>
          </a:p>
        </p:txBody>
      </p:sp>
      <p:sp>
        <p:nvSpPr>
          <p:cNvPr id="702" name="Google Shape;702;p14"/>
          <p:cNvSpPr txBox="1">
            <a:spLocks noGrp="1"/>
          </p:cNvSpPr>
          <p:nvPr>
            <p:ph type="body" idx="2"/>
          </p:nvPr>
        </p:nvSpPr>
        <p:spPr>
          <a:xfrm>
            <a:off x="1028375" y="3753525"/>
            <a:ext cx="7087200" cy="6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4"/>
                </a:solidFill>
              </a:rPr>
              <a:t>More info on how to use this template at </a:t>
            </a:r>
            <a:r>
              <a:rPr lang="en" sz="1200" b="1" u="sng">
                <a:solidFill>
                  <a:schemeClr val="accent4"/>
                </a:solidFill>
                <a:hlinkClick r:id="rId3"/>
              </a:rPr>
              <a:t>slidescarnival.com/help-use-presentation-template</a:t>
            </a:r>
            <a:endParaRPr sz="1200" b="1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</a:rPr>
              <a:t>This template is free to use under </a:t>
            </a:r>
            <a:r>
              <a:rPr lang="en" sz="1200" u="sng">
                <a:solidFill>
                  <a:schemeClr val="accent4"/>
                </a:solidFill>
                <a:hlinkClick r:id="rId4"/>
              </a:rPr>
              <a:t>Creative Commons Attribution license</a:t>
            </a:r>
            <a:r>
              <a:rPr lang="en" sz="1200">
                <a:solidFill>
                  <a:schemeClr val="accent4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</a:endParaRPr>
          </a:p>
        </p:txBody>
      </p:sp>
      <p:sp>
        <p:nvSpPr>
          <p:cNvPr id="703" name="Google Shape;703;p1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8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8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8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8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8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8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8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8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8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8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8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8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8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8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8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8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8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8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8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8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8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8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8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8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8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8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8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8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8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8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8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8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8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8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8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8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8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8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8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8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8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8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8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8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8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8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8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8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8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8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8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8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8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8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8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8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38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38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38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38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38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38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38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8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8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8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38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38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8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38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8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38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8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8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8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8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8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8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8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38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38"/>
          <p:cNvSpPr/>
          <p:nvPr/>
        </p:nvSpPr>
        <p:spPr>
          <a:xfrm>
            <a:off x="6350992" y="21824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38"/>
          <p:cNvSpPr/>
          <p:nvPr/>
        </p:nvSpPr>
        <p:spPr>
          <a:xfrm>
            <a:off x="7244612" y="21823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8"/>
          <p:cNvSpPr/>
          <p:nvPr/>
        </p:nvSpPr>
        <p:spPr>
          <a:xfrm>
            <a:off x="6535708" y="23932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8"/>
          <p:cNvSpPr/>
          <p:nvPr/>
        </p:nvSpPr>
        <p:spPr>
          <a:xfrm>
            <a:off x="7689847" y="26906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018" name="Google Shape;1018;p38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✘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✘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✘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  <p:sp>
        <p:nvSpPr>
          <p:cNvPr id="1019" name="Google Shape;1019;p38"/>
          <p:cNvSpPr txBox="1">
            <a:spLocks noGrp="1"/>
          </p:cNvSpPr>
          <p:nvPr>
            <p:ph type="body" idx="4294967295"/>
          </p:nvPr>
        </p:nvSpPr>
        <p:spPr>
          <a:xfrm>
            <a:off x="6248575" y="4054558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Google Shape;1024;p3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025" name="Google Shape;1025;p3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3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1" name="Google Shape;1031;p3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032" name="Google Shape;1032;p3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6" name="Google Shape;1036;p3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037" name="Google Shape;1037;p3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0" name="Google Shape;1040;p3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041" name="Google Shape;1041;p3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3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3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6" name="Google Shape;1046;p3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047" name="Google Shape;1047;p3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0" name="Google Shape;1050;p3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051" name="Google Shape;1051;p3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3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3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5" name="Google Shape;1055;p3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056" name="Google Shape;1056;p3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3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1" name="Google Shape;1061;p3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062" name="Google Shape;1062;p3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8" name="Google Shape;1068;p3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069" name="Google Shape;1069;p3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3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1" name="Google Shape;1071;p3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072" name="Google Shape;1072;p3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5" name="Google Shape;1075;p3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076" name="Google Shape;1076;p3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3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2" name="Google Shape;1082;p3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083" name="Google Shape;1083;p3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8" name="Google Shape;1088;p3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089" name="Google Shape;1089;p3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3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2" name="Google Shape;1092;p3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093" name="Google Shape;1093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94" name="Google Shape;1094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4" name="Google Shape;1104;p3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0" name="Google Shape;1110;p3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111" name="Google Shape;1111;p3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3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3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5" name="Google Shape;1115;p3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116" name="Google Shape;1116;p3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3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3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1" name="Google Shape;1121;p3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122" name="Google Shape;1122;p3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8" name="Google Shape;1128;p3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129" name="Google Shape;1129;p3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3" name="Google Shape;1133;p3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134" name="Google Shape;1134;p3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8" name="Google Shape;1138;p3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139" name="Google Shape;1139;p3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3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3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4" name="Google Shape;1144;p3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145" name="Google Shape;1145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1148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1149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0" name="Google Shape;1150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1152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3" name="Google Shape;1153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1154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55" name="Google Shape;1155;p3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156" name="Google Shape;1156;p3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3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59" name="Google Shape;1159;p3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160" name="Google Shape;1160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1" name="Google Shape;1161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2" name="Google Shape;1162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3" name="Google Shape;1163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4" name="Google Shape;1164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5" name="Google Shape;1165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6" name="Google Shape;1166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7" name="Google Shape;1167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8" name="Google Shape;1168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9" name="Google Shape;1169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70" name="Google Shape;1170;p3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171" name="Google Shape;1171;p3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75" name="Google Shape;1175;p3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176" name="Google Shape;1176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86" name="Google Shape;1186;p3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187" name="Google Shape;1187;p3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3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4" name="Google Shape;1194;p3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195" name="Google Shape;1195;p3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9" name="Google Shape;1199;p3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200" name="Google Shape;1200;p3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4" name="Google Shape;1204;p3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205" name="Google Shape;1205;p3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3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3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211" name="Google Shape;1211;p3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3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3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7" name="Google Shape;1217;p3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218" name="Google Shape;1218;p3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3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1" name="Google Shape;1221;p3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222" name="Google Shape;1222;p3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3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7" name="Google Shape;1227;p3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228" name="Google Shape;1228;p3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3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235" name="Google Shape;1235;p3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3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3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8" name="Google Shape;1238;p3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239" name="Google Shape;1239;p3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3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3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3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3" name="Google Shape;1243;p3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244" name="Google Shape;1244;p3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3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3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3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3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3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0" name="Google Shape;1250;p3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251" name="Google Shape;1251;p3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3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8" name="Google Shape;1258;p3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259" name="Google Shape;1259;p3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3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3" name="Google Shape;1263;p3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264" name="Google Shape;1264;p3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7" name="Google Shape;1267;p3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268" name="Google Shape;1268;p3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1" name="Google Shape;1271;p3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272" name="Google Shape;1272;p3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6" name="Google Shape;1276;p3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277" name="Google Shape;1277;p3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1" name="Google Shape;1281;p3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282" name="Google Shape;1282;p3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3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3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7" name="Google Shape;1287;p3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288" name="Google Shape;1288;p3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3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3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3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3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3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4" name="Google Shape;1294;p3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295" name="Google Shape;1295;p3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3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3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3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3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3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3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2" name="Google Shape;1302;p3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303" name="Google Shape;1303;p3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3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3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3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3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3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3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3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3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3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3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3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5" name="Google Shape;1315;p3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316" name="Google Shape;1316;p3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3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3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3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0" name="Google Shape;1320;p3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321" name="Google Shape;1321;p3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3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3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4" name="Google Shape;1324;p3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325" name="Google Shape;1325;p3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3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3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3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3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3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1" name="Google Shape;1331;p3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332" name="Google Shape;1332;p3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3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3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3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3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3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3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3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0" name="Google Shape;1340;p3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341" name="Google Shape;1341;p3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3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3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3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3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3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3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3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3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3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3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3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3" name="Google Shape;1353;p3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354" name="Google Shape;1354;p3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3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3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3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3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3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3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3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3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3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3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3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6" name="Google Shape;1366;p3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367" name="Google Shape;1367;p3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3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3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3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3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3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3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3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3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3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3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3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9" name="Google Shape;1379;p3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380" name="Google Shape;1380;p3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3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3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3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3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3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6" name="Google Shape;1386;p3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387" name="Google Shape;1387;p3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3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3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3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3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3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3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3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3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3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3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3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3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3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3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3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403" name="Google Shape;1403;p3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3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3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8" name="Google Shape;1408;p3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409" name="Google Shape;1409;p3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10" name="Google Shape;1410;p3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3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3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3" name="Google Shape;1413;p3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14" name="Google Shape;1414;p3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3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3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7" name="Google Shape;1417;p3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18" name="Google Shape;1418;p3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3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0" name="Google Shape;1420;p3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3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422" name="Google Shape;1422;p3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3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4" name="Google Shape;1424;p3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25" name="Google Shape;1425;p3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426" name="Google Shape;1426;p3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3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3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3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3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3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3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3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4" name="Google Shape;1434;p3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435" name="Google Shape;1435;p3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3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3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3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3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3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3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3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3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3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3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3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3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3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3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3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3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3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3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3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3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3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3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3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9" name="Google Shape;1459;p3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460" name="Google Shape;1460;p3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461" name="Google Shape;1461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3" name="Google Shape;1463;p3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464" name="Google Shape;1464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6" name="Google Shape;1466;p3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467" name="Google Shape;1467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69" name="Google Shape;1469;p3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470" name="Google Shape;1470;p39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4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76" name="Google Shape;1476;p40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477" name="Google Shape;1477;p4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478" name="Google Shape;1478;p40"/>
          <p:cNvSpPr txBox="1">
            <a:spLocks noGrp="1"/>
          </p:cNvSpPr>
          <p:nvPr>
            <p:ph type="body" idx="4294967295"/>
          </p:nvPr>
        </p:nvSpPr>
        <p:spPr>
          <a:xfrm>
            <a:off x="2200525" y="856425"/>
            <a:ext cx="58590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r>
              <a:rPr lang="en" sz="1400"/>
              <a:t/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9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OUTLINE</a:t>
            </a:r>
            <a:endParaRPr sz="4800" dirty="0"/>
          </a:p>
        </p:txBody>
      </p:sp>
      <p:sp>
        <p:nvSpPr>
          <p:cNvPr id="841" name="Google Shape;841;p29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2</a:t>
            </a:fld>
            <a:endParaRPr sz="1800"/>
          </a:p>
        </p:txBody>
      </p:sp>
      <p:grpSp>
        <p:nvGrpSpPr>
          <p:cNvPr id="2" name="Group 1"/>
          <p:cNvGrpSpPr/>
          <p:nvPr/>
        </p:nvGrpSpPr>
        <p:grpSpPr>
          <a:xfrm>
            <a:off x="0" y="2096647"/>
            <a:ext cx="9143999" cy="1080467"/>
            <a:chOff x="0" y="1212226"/>
            <a:chExt cx="9055039" cy="1080467"/>
          </a:xfrm>
        </p:grpSpPr>
        <p:sp>
          <p:nvSpPr>
            <p:cNvPr id="843" name="Google Shape;843;p29"/>
            <p:cNvSpPr/>
            <p:nvPr/>
          </p:nvSpPr>
          <p:spPr>
            <a:xfrm>
              <a:off x="3932194" y="1212226"/>
              <a:ext cx="3108960" cy="1080282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b="1" dirty="0" smtClean="0">
                  <a:solidFill>
                    <a:srgbClr val="FFFFFF"/>
                  </a:solidFill>
                  <a:latin typeface="Amatic SC"/>
                  <a:ea typeface="Amatic SC"/>
                  <a:cs typeface="Amatic SC"/>
                  <a:sym typeface="Amatic SC"/>
                </a:rPr>
                <a:t>Demonstration</a:t>
              </a:r>
              <a:endParaRPr sz="3200" b="1" dirty="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846" name="Google Shape;846;p29"/>
            <p:cNvSpPr/>
            <p:nvPr/>
          </p:nvSpPr>
          <p:spPr>
            <a:xfrm>
              <a:off x="0" y="1212226"/>
              <a:ext cx="2560320" cy="1080467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b="1" dirty="0" smtClean="0">
                  <a:solidFill>
                    <a:srgbClr val="FFFFFF"/>
                  </a:solidFill>
                  <a:latin typeface="Amatic SC"/>
                  <a:ea typeface="Amatic SC"/>
                  <a:cs typeface="Amatic SC"/>
                  <a:sym typeface="Amatic SC"/>
                </a:rPr>
                <a:t>Module components</a:t>
              </a:r>
              <a:endParaRPr sz="3200" b="1" dirty="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849" name="Google Shape;849;p29"/>
            <p:cNvSpPr/>
            <p:nvPr/>
          </p:nvSpPr>
          <p:spPr>
            <a:xfrm>
              <a:off x="1922694" y="1212226"/>
              <a:ext cx="2560320" cy="1080282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 smtClean="0">
                  <a:solidFill>
                    <a:srgbClr val="FFFFFF"/>
                  </a:solidFill>
                  <a:latin typeface="Amatic SC"/>
                  <a:ea typeface="Amatic SC"/>
                  <a:cs typeface="Amatic SC"/>
                  <a:sym typeface="Amatic SC"/>
                </a:rPr>
                <a:t>W</a:t>
              </a:r>
              <a:r>
                <a:rPr lang="en" sz="3200" b="1" dirty="0" smtClean="0">
                  <a:solidFill>
                    <a:srgbClr val="FFFFFF"/>
                  </a:solidFill>
                  <a:latin typeface="Amatic SC"/>
                  <a:ea typeface="Amatic SC"/>
                  <a:cs typeface="Amatic SC"/>
                  <a:sym typeface="Amatic SC"/>
                </a:rPr>
                <a:t>eb server</a:t>
              </a:r>
              <a:endParaRPr sz="3200" b="1" dirty="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13" name="Google Shape;843;p29"/>
            <p:cNvSpPr/>
            <p:nvPr/>
          </p:nvSpPr>
          <p:spPr>
            <a:xfrm>
              <a:off x="6403279" y="1212226"/>
              <a:ext cx="2651760" cy="1080282"/>
            </a:xfrm>
            <a:prstGeom prst="chevron">
              <a:avLst>
                <a:gd name="adj" fmla="val 50000"/>
              </a:avLst>
            </a:prstGeom>
            <a:solidFill>
              <a:srgbClr val="57C0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b="1" dirty="0" smtClean="0">
                  <a:solidFill>
                    <a:srgbClr val="FFFFFF"/>
                  </a:solidFill>
                  <a:latin typeface="Amatic SC"/>
                  <a:ea typeface="Amatic SC"/>
                  <a:cs typeface="Amatic SC"/>
                  <a:sym typeface="Amatic SC"/>
                </a:rPr>
                <a:t>Conclusion</a:t>
              </a:r>
              <a:endParaRPr sz="3200" b="1" dirty="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1271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84124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 sz="1800">
                <a:solidFill>
                  <a:srgbClr val="7085AA"/>
                </a:solidFill>
              </a:rPr>
              <a:pPr/>
              <a:t>3</a:t>
            </a:fld>
            <a:endParaRPr sz="1800" dirty="0">
              <a:solidFill>
                <a:srgbClr val="7085AA"/>
              </a:solidFill>
            </a:endParaRPr>
          </a:p>
        </p:txBody>
      </p:sp>
      <p:sp>
        <p:nvSpPr>
          <p:cNvPr id="728" name="Google Shape;728;p18"/>
          <p:cNvSpPr txBox="1">
            <a:spLocks noGrp="1"/>
          </p:cNvSpPr>
          <p:nvPr>
            <p:ph type="title" idx="4294967295"/>
          </p:nvPr>
        </p:nvSpPr>
        <p:spPr>
          <a:xfrm>
            <a:off x="0" y="571500"/>
            <a:ext cx="9144000" cy="57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Module components</a:t>
            </a:r>
            <a:endParaRPr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15"/>
          <a:stretch/>
        </p:blipFill>
        <p:spPr>
          <a:xfrm>
            <a:off x="457175" y="1340583"/>
            <a:ext cx="8229600" cy="340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1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 sz="1800">
                <a:solidFill>
                  <a:srgbClr val="7085AA"/>
                </a:solidFill>
              </a:rPr>
              <a:pPr/>
              <a:t>4</a:t>
            </a:fld>
            <a:endParaRPr sz="1800" dirty="0">
              <a:solidFill>
                <a:srgbClr val="7085AA"/>
              </a:solidFill>
            </a:endParaRPr>
          </a:p>
        </p:txBody>
      </p:sp>
      <p:sp>
        <p:nvSpPr>
          <p:cNvPr id="728" name="Google Shape;728;p18"/>
          <p:cNvSpPr txBox="1">
            <a:spLocks noGrp="1"/>
          </p:cNvSpPr>
          <p:nvPr>
            <p:ph type="title" idx="4294967295"/>
          </p:nvPr>
        </p:nvSpPr>
        <p:spPr>
          <a:xfrm>
            <a:off x="0" y="430327"/>
            <a:ext cx="9144000" cy="5508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/>
              <a:t>W</a:t>
            </a:r>
            <a:r>
              <a:rPr lang="en" sz="4800" dirty="0" smtClean="0"/>
              <a:t>eb server</a:t>
            </a:r>
            <a:endParaRPr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62" y="2121770"/>
            <a:ext cx="8229600" cy="1974273"/>
          </a:xfrm>
          <a:prstGeom prst="rect">
            <a:avLst/>
          </a:prstGeom>
        </p:spPr>
      </p:pic>
      <p:sp>
        <p:nvSpPr>
          <p:cNvPr id="6" name="Google Shape;729;p18"/>
          <p:cNvSpPr txBox="1">
            <a:spLocks/>
          </p:cNvSpPr>
          <p:nvPr/>
        </p:nvSpPr>
        <p:spPr>
          <a:xfrm>
            <a:off x="405962" y="1214862"/>
            <a:ext cx="8332076" cy="67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indent="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800"/>
              <a:buFont typeface="Quicksand"/>
              <a:buNone/>
              <a:defRPr sz="2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indent="-342900">
              <a:lnSpc>
                <a:spcPct val="115000"/>
              </a:lnSpc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indent="-342900">
              <a:lnSpc>
                <a:spcPct val="115000"/>
              </a:lnSpc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indent="-342900">
              <a:lnSpc>
                <a:spcPct val="115000"/>
              </a:lnSpc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indent="-381000">
              <a:lnSpc>
                <a:spcPct val="115000"/>
              </a:lnSpc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indent="-381000">
              <a:lnSpc>
                <a:spcPct val="115000"/>
              </a:lnSpc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indent="-381000">
              <a:lnSpc>
                <a:spcPct val="115000"/>
              </a:lnSpc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indent="-381000">
              <a:lnSpc>
                <a:spcPct val="115000"/>
              </a:lnSpc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indent="-381000">
              <a:lnSpc>
                <a:spcPct val="115000"/>
              </a:lnSpc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b="1" dirty="0" smtClean="0"/>
              <a:t>HTTP - </a:t>
            </a:r>
            <a:r>
              <a:rPr lang="en-US" b="1" dirty="0" err="1" smtClean="0"/>
              <a:t>HyperText</a:t>
            </a:r>
            <a:r>
              <a:rPr lang="en-US" b="1" dirty="0" smtClean="0"/>
              <a:t> </a:t>
            </a:r>
            <a:r>
              <a:rPr lang="en-US" b="1" dirty="0"/>
              <a:t>Transfer Protocol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13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5</a:t>
            </a:fld>
            <a:endParaRPr sz="1800" dirty="0"/>
          </a:p>
        </p:txBody>
      </p:sp>
      <p:sp>
        <p:nvSpPr>
          <p:cNvPr id="746" name="Google Shape;746;p20"/>
          <p:cNvSpPr txBox="1">
            <a:spLocks noGrp="1"/>
          </p:cNvSpPr>
          <p:nvPr>
            <p:ph type="body" idx="4294967295"/>
          </p:nvPr>
        </p:nvSpPr>
        <p:spPr>
          <a:xfrm>
            <a:off x="0" y="554038"/>
            <a:ext cx="4011613" cy="5778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/>
              <a:t>Synchronous</a:t>
            </a:r>
            <a:endParaRPr sz="3200" b="1" dirty="0"/>
          </a:p>
        </p:txBody>
      </p:sp>
      <p:sp>
        <p:nvSpPr>
          <p:cNvPr id="747" name="Google Shape;747;p20"/>
          <p:cNvSpPr txBox="1">
            <a:spLocks noGrp="1"/>
          </p:cNvSpPr>
          <p:nvPr>
            <p:ph type="title" idx="4294967295"/>
          </p:nvPr>
        </p:nvSpPr>
        <p:spPr>
          <a:xfrm>
            <a:off x="0" y="200178"/>
            <a:ext cx="9144000" cy="56984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Web server</a:t>
            </a:r>
            <a:endParaRPr sz="4800" dirty="0"/>
          </a:p>
        </p:txBody>
      </p:sp>
      <p:sp>
        <p:nvSpPr>
          <p:cNvPr id="748" name="Google Shape;748;p20"/>
          <p:cNvSpPr txBox="1">
            <a:spLocks noGrp="1"/>
          </p:cNvSpPr>
          <p:nvPr>
            <p:ph type="body" idx="4294967295"/>
          </p:nvPr>
        </p:nvSpPr>
        <p:spPr>
          <a:xfrm>
            <a:off x="5094288" y="577850"/>
            <a:ext cx="4049712" cy="69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b="1" dirty="0" smtClean="0"/>
              <a:t>Asynchronous</a:t>
            </a:r>
            <a:endParaRPr sz="3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82" y="1379385"/>
            <a:ext cx="4881806" cy="119236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056" y="1379385"/>
            <a:ext cx="3442176" cy="3625089"/>
          </a:xfrm>
          <a:prstGeom prst="rect">
            <a:avLst/>
          </a:prstGeom>
        </p:spPr>
      </p:pic>
      <p:sp>
        <p:nvSpPr>
          <p:cNvPr id="9" name="Google Shape;701;p14"/>
          <p:cNvSpPr txBox="1">
            <a:spLocks/>
          </p:cNvSpPr>
          <p:nvPr/>
        </p:nvSpPr>
        <p:spPr>
          <a:xfrm>
            <a:off x="285756" y="2949421"/>
            <a:ext cx="4808532" cy="15263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400" dirty="0" smtClean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Speed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400" dirty="0" smtClean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Handle more than 1 connections at 1 time</a:t>
            </a:r>
            <a:endParaRPr lang="en-US" sz="2400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814900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8412310" y="4699655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 sz="1800">
                <a:solidFill>
                  <a:srgbClr val="7085AA"/>
                </a:solidFill>
              </a:rPr>
              <a:pPr/>
              <a:t>6</a:t>
            </a:fld>
            <a:endParaRPr sz="1800" dirty="0">
              <a:solidFill>
                <a:srgbClr val="7085AA"/>
              </a:solidFill>
            </a:endParaRPr>
          </a:p>
        </p:txBody>
      </p:sp>
      <p:sp>
        <p:nvSpPr>
          <p:cNvPr id="728" name="Google Shape;728;p18"/>
          <p:cNvSpPr txBox="1">
            <a:spLocks noGrp="1"/>
          </p:cNvSpPr>
          <p:nvPr>
            <p:ph type="title" idx="4294967295"/>
          </p:nvPr>
        </p:nvSpPr>
        <p:spPr>
          <a:xfrm>
            <a:off x="0" y="158444"/>
            <a:ext cx="9144000" cy="60195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/>
              <a:t>W</a:t>
            </a:r>
            <a:r>
              <a:rPr lang="en" sz="4800" dirty="0" smtClean="0"/>
              <a:t>eb server</a:t>
            </a:r>
            <a:endParaRPr sz="4800" dirty="0"/>
          </a:p>
        </p:txBody>
      </p:sp>
      <p:sp>
        <p:nvSpPr>
          <p:cNvPr id="6" name="Google Shape;729;p18"/>
          <p:cNvSpPr txBox="1">
            <a:spLocks/>
          </p:cNvSpPr>
          <p:nvPr/>
        </p:nvSpPr>
        <p:spPr>
          <a:xfrm>
            <a:off x="0" y="634894"/>
            <a:ext cx="9144000" cy="67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indent="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800"/>
              <a:buFont typeface="Quicksand"/>
              <a:buNone/>
              <a:defRPr sz="2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indent="-342900">
              <a:lnSpc>
                <a:spcPct val="115000"/>
              </a:lnSpc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indent="-342900">
              <a:lnSpc>
                <a:spcPct val="115000"/>
              </a:lnSpc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indent="-342900">
              <a:lnSpc>
                <a:spcPct val="115000"/>
              </a:lnSpc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indent="-381000">
              <a:lnSpc>
                <a:spcPct val="115000"/>
              </a:lnSpc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indent="-381000">
              <a:lnSpc>
                <a:spcPct val="115000"/>
              </a:lnSpc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indent="-381000">
              <a:lnSpc>
                <a:spcPct val="115000"/>
              </a:lnSpc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indent="-381000">
              <a:lnSpc>
                <a:spcPct val="115000"/>
              </a:lnSpc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indent="-381000">
              <a:lnSpc>
                <a:spcPct val="115000"/>
              </a:lnSpc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ctr"/>
            <a:r>
              <a:rPr lang="en-US" b="1" dirty="0" smtClean="0"/>
              <a:t>SPIFFS - </a:t>
            </a:r>
            <a:r>
              <a:rPr lang="vi-VN" dirty="0"/>
              <a:t>Serial Peripheral Interface Flash File System</a:t>
            </a:r>
            <a:endParaRPr lang="en-US" b="1" dirty="0"/>
          </a:p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05" y="1219875"/>
            <a:ext cx="6400800" cy="361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70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8417238" y="4725075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 sz="1800">
                <a:solidFill>
                  <a:srgbClr val="7085AA"/>
                </a:solidFill>
              </a:rPr>
              <a:pPr/>
              <a:t>7</a:t>
            </a:fld>
            <a:endParaRPr sz="1800" dirty="0">
              <a:solidFill>
                <a:srgbClr val="7085AA"/>
              </a:solidFill>
            </a:endParaRPr>
          </a:p>
        </p:txBody>
      </p:sp>
      <p:sp>
        <p:nvSpPr>
          <p:cNvPr id="728" name="Google Shape;728;p18"/>
          <p:cNvSpPr txBox="1">
            <a:spLocks noGrp="1"/>
          </p:cNvSpPr>
          <p:nvPr>
            <p:ph type="title" idx="4294967295"/>
          </p:nvPr>
        </p:nvSpPr>
        <p:spPr>
          <a:xfrm>
            <a:off x="0" y="336885"/>
            <a:ext cx="9144000" cy="68339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/>
              <a:t>W</a:t>
            </a:r>
            <a:r>
              <a:rPr lang="en" sz="4800" dirty="0" smtClean="0"/>
              <a:t>eb server</a:t>
            </a:r>
            <a:endParaRPr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73726"/>
            <a:ext cx="7315200" cy="382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82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9ADD"/>
        </a:solid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9"/>
          <p:cNvSpPr txBox="1">
            <a:spLocks noGrp="1"/>
          </p:cNvSpPr>
          <p:nvPr>
            <p:ph type="subTitle" idx="4294967295"/>
          </p:nvPr>
        </p:nvSpPr>
        <p:spPr>
          <a:xfrm>
            <a:off x="1498200" y="3604057"/>
            <a:ext cx="6147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 dirty="0" smtClean="0">
                <a:solidFill>
                  <a:schemeClr val="lt1"/>
                </a:solidFill>
              </a:rPr>
              <a:t>Let’s visit our website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36" name="Google Shape;736;p19"/>
          <p:cNvSpPr/>
          <p:nvPr/>
        </p:nvSpPr>
        <p:spPr>
          <a:xfrm>
            <a:off x="4572908" y="558817"/>
            <a:ext cx="1628410" cy="1650090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6D9EEB"/>
              </a:solidFill>
            </a:endParaRPr>
          </a:p>
        </p:txBody>
      </p:sp>
      <p:sp>
        <p:nvSpPr>
          <p:cNvPr id="737" name="Google Shape;737;p19"/>
          <p:cNvSpPr/>
          <p:nvPr/>
        </p:nvSpPr>
        <p:spPr>
          <a:xfrm rot="1473006">
            <a:off x="3092298" y="1382716"/>
            <a:ext cx="952095" cy="927409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6D9EEB"/>
              </a:solidFill>
            </a:endParaRPr>
          </a:p>
        </p:txBody>
      </p:sp>
      <p:sp>
        <p:nvSpPr>
          <p:cNvPr id="738" name="Google Shape;738;p19"/>
          <p:cNvSpPr/>
          <p:nvPr/>
        </p:nvSpPr>
        <p:spPr>
          <a:xfrm>
            <a:off x="4257952" y="401125"/>
            <a:ext cx="416822" cy="40504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6D9EEB"/>
              </a:solidFill>
            </a:endParaRPr>
          </a:p>
        </p:txBody>
      </p:sp>
      <p:sp>
        <p:nvSpPr>
          <p:cNvPr id="739" name="Google Shape;739;p19"/>
          <p:cNvSpPr/>
          <p:nvPr/>
        </p:nvSpPr>
        <p:spPr>
          <a:xfrm rot="2487045">
            <a:off x="3989895" y="2239026"/>
            <a:ext cx="296567" cy="288187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6D9EEB"/>
              </a:solidFill>
            </a:endParaRPr>
          </a:p>
        </p:txBody>
      </p:sp>
      <p:sp>
        <p:nvSpPr>
          <p:cNvPr id="740" name="Google Shape;740;p19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 sz="1800">
                <a:solidFill>
                  <a:srgbClr val="7085AA"/>
                </a:solidFill>
              </a:rPr>
              <a:pPr/>
              <a:t>8</a:t>
            </a:fld>
            <a:endParaRPr sz="1800" dirty="0">
              <a:solidFill>
                <a:srgbClr val="7085AA"/>
              </a:solidFill>
            </a:endParaRPr>
          </a:p>
        </p:txBody>
      </p:sp>
      <p:sp>
        <p:nvSpPr>
          <p:cNvPr id="741" name="Google Shape;741;p19"/>
          <p:cNvSpPr txBox="1">
            <a:spLocks noGrp="1"/>
          </p:cNvSpPr>
          <p:nvPr>
            <p:ph type="ctrTitle" idx="4294967295"/>
          </p:nvPr>
        </p:nvSpPr>
        <p:spPr>
          <a:xfrm>
            <a:off x="1498200" y="2781780"/>
            <a:ext cx="6147600" cy="83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lt1"/>
                </a:solidFill>
              </a:rPr>
              <a:t>DEMONSTRATION</a:t>
            </a:r>
            <a:endParaRPr sz="60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281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" grpId="0" build="p"/>
      <p:bldP spid="736" grpId="0" animBg="1"/>
      <p:bldP spid="737" grpId="0" animBg="1"/>
      <p:bldP spid="738" grpId="0" animBg="1"/>
      <p:bldP spid="739" grpId="0" animBg="1"/>
      <p:bldP spid="7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Conclusion</a:t>
            </a:r>
            <a:endParaRPr sz="4800" dirty="0"/>
          </a:p>
        </p:txBody>
      </p:sp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386255" y="1327952"/>
            <a:ext cx="8332076" cy="32834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>
              <a:buNone/>
            </a:pPr>
            <a:r>
              <a:rPr lang="en-US" sz="2800" dirty="0" smtClean="0"/>
              <a:t>High </a:t>
            </a:r>
            <a:r>
              <a:rPr lang="en-US" sz="2800" dirty="0"/>
              <a:t>applicability and expandability </a:t>
            </a:r>
            <a:endParaRPr lang="en-US" sz="2800" dirty="0" smtClean="0"/>
          </a:p>
          <a:p>
            <a:pPr marL="114300" lvl="0" indent="0">
              <a:buNone/>
            </a:pPr>
            <a:r>
              <a:rPr lang="en-US" sz="2800" dirty="0" smtClean="0"/>
              <a:t>Development Strategy</a:t>
            </a:r>
            <a:endParaRPr lang="en-US" sz="2800" dirty="0"/>
          </a:p>
          <a:p>
            <a:pPr lvl="0"/>
            <a:r>
              <a:rPr lang="en-US" sz="2800" dirty="0" smtClean="0"/>
              <a:t>Use an </a:t>
            </a:r>
            <a:r>
              <a:rPr lang="en-US" sz="2800" dirty="0" smtClean="0"/>
              <a:t>external </a:t>
            </a:r>
            <a:r>
              <a:rPr lang="en-US" sz="2800" dirty="0" smtClean="0"/>
              <a:t>Webserver </a:t>
            </a:r>
          </a:p>
          <a:p>
            <a:pPr lvl="0"/>
            <a:r>
              <a:rPr lang="en-US" sz="2800" dirty="0" smtClean="0"/>
              <a:t>Use an independent power source for ESP8266</a:t>
            </a:r>
            <a:endParaRPr lang="en-US" sz="2800" dirty="0"/>
          </a:p>
          <a:p>
            <a:pPr lvl="0"/>
            <a:r>
              <a:rPr lang="en-US" sz="2800" dirty="0" smtClean="0"/>
              <a:t>Integrate </a:t>
            </a:r>
            <a:r>
              <a:rPr lang="en-US" sz="2800" dirty="0"/>
              <a:t>more </a:t>
            </a:r>
            <a:r>
              <a:rPr lang="en-US" sz="2800" dirty="0" smtClean="0"/>
              <a:t>sensors and other components</a:t>
            </a:r>
          </a:p>
          <a:p>
            <a:pPr lvl="0"/>
            <a:endParaRPr sz="2800" dirty="0"/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9</a:t>
            </a:fld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779771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night template">
  <a:themeElements>
    <a:clrScheme name="Custom 347">
      <a:dk1>
        <a:srgbClr val="273F68"/>
      </a:dk1>
      <a:lt1>
        <a:srgbClr val="FFFFFF"/>
      </a:lt1>
      <a:dk2>
        <a:srgbClr val="7085AA"/>
      </a:dk2>
      <a:lt2>
        <a:srgbClr val="F4F7FA"/>
      </a:lt2>
      <a:accent1>
        <a:srgbClr val="4BD1DD"/>
      </a:accent1>
      <a:accent2>
        <a:srgbClr val="57C0EB"/>
      </a:accent2>
      <a:accent3>
        <a:srgbClr val="BD9ADD"/>
      </a:accent3>
      <a:accent4>
        <a:srgbClr val="F3805C"/>
      </a:accent4>
      <a:accent5>
        <a:srgbClr val="FFD11D"/>
      </a:accent5>
      <a:accent6>
        <a:srgbClr val="95D346"/>
      </a:accent6>
      <a:hlink>
        <a:srgbClr val="273F6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317</Words>
  <Application>Microsoft Office PowerPoint</Application>
  <PresentationFormat>On-screen Show (16:9)</PresentationFormat>
  <Paragraphs>68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Short Stack</vt:lpstr>
      <vt:lpstr>Quicksand</vt:lpstr>
      <vt:lpstr>Amatic SC</vt:lpstr>
      <vt:lpstr>Calibri</vt:lpstr>
      <vt:lpstr>Knight template</vt:lpstr>
      <vt:lpstr>AIR MEASUREMENT</vt:lpstr>
      <vt:lpstr>OUTLINE</vt:lpstr>
      <vt:lpstr>Module components</vt:lpstr>
      <vt:lpstr>Web server</vt:lpstr>
      <vt:lpstr>Web server</vt:lpstr>
      <vt:lpstr>Web server</vt:lpstr>
      <vt:lpstr>Web server</vt:lpstr>
      <vt:lpstr>DEMONSTRATION</vt:lpstr>
      <vt:lpstr>Conclusion</vt:lpstr>
      <vt:lpstr>THANKS!</vt:lpstr>
      <vt:lpstr>Refereneces</vt:lpstr>
      <vt:lpstr>Instructions for use</vt:lpstr>
      <vt:lpstr>PowerPoint Presentation</vt:lpstr>
      <vt:lpstr>Diagrams and infographics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MEASUREMENT</dc:title>
  <cp:lastModifiedBy>Gia Bình</cp:lastModifiedBy>
  <cp:revision>40</cp:revision>
  <dcterms:modified xsi:type="dcterms:W3CDTF">2020-06-02T17:06:31Z</dcterms:modified>
</cp:coreProperties>
</file>