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E11"/>
    <a:srgbClr val="DD4814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231-3BF0-EE4E-8E3F-DA30B65FF3BA}" type="datetimeFigureOut">
              <a:rPr lang="en-US" smtClean="0"/>
              <a:t>21/9/15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DAA-449A-C24A-AB7D-56E3A264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231-3BF0-EE4E-8E3F-DA30B65FF3BA}" type="datetimeFigureOut">
              <a:rPr lang="en-US" smtClean="0"/>
              <a:t>21/9/15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DAA-449A-C24A-AB7D-56E3A264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231-3BF0-EE4E-8E3F-DA30B65FF3BA}" type="datetimeFigureOut">
              <a:rPr lang="en-US" smtClean="0"/>
              <a:t>21/9/15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DAA-449A-C24A-AB7D-56E3A264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231-3BF0-EE4E-8E3F-DA30B65FF3BA}" type="datetimeFigureOut">
              <a:rPr lang="en-US" smtClean="0"/>
              <a:t>21/9/15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DAA-449A-C24A-AB7D-56E3A264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6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231-3BF0-EE4E-8E3F-DA30B65FF3BA}" type="datetimeFigureOut">
              <a:rPr lang="en-US" smtClean="0"/>
              <a:t>21/9/15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DAA-449A-C24A-AB7D-56E3A264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231-3BF0-EE4E-8E3F-DA30B65FF3BA}" type="datetimeFigureOut">
              <a:rPr lang="en-US" smtClean="0"/>
              <a:t>21/9/15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DAA-449A-C24A-AB7D-56E3A264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0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231-3BF0-EE4E-8E3F-DA30B65FF3BA}" type="datetimeFigureOut">
              <a:rPr lang="en-US" smtClean="0"/>
              <a:t>21/9/15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DAA-449A-C24A-AB7D-56E3A264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231-3BF0-EE4E-8E3F-DA30B65FF3BA}" type="datetimeFigureOut">
              <a:rPr lang="en-US" smtClean="0"/>
              <a:t>21/9/15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DAA-449A-C24A-AB7D-56E3A264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231-3BF0-EE4E-8E3F-DA30B65FF3BA}" type="datetimeFigureOut">
              <a:rPr lang="en-US" smtClean="0"/>
              <a:t>21/9/15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DAA-449A-C24A-AB7D-56E3A264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231-3BF0-EE4E-8E3F-DA30B65FF3BA}" type="datetimeFigureOut">
              <a:rPr lang="en-US" smtClean="0"/>
              <a:t>21/9/15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DAA-449A-C24A-AB7D-56E3A264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2231-3BF0-EE4E-8E3F-DA30B65FF3BA}" type="datetimeFigureOut">
              <a:rPr lang="en-US" smtClean="0"/>
              <a:t>21/9/15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DAA-449A-C24A-AB7D-56E3A264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2231-3BF0-EE4E-8E3F-DA30B65FF3BA}" type="datetimeFigureOut">
              <a:rPr lang="en-US" smtClean="0"/>
              <a:t>21/9/15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DAA-449A-C24A-AB7D-56E3A264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50571" y="2358569"/>
            <a:ext cx="870858" cy="889001"/>
          </a:xfrm>
          <a:prstGeom prst="roundRect">
            <a:avLst/>
          </a:prstGeom>
          <a:solidFill>
            <a:srgbClr val="DD4814"/>
          </a:solidFill>
          <a:ln>
            <a:solidFill>
              <a:srgbClr val="BF3E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098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Tri Tin</dc:creator>
  <cp:lastModifiedBy>Nguyen Tri Tin</cp:lastModifiedBy>
  <cp:revision>3</cp:revision>
  <dcterms:created xsi:type="dcterms:W3CDTF">2015-09-21T03:44:30Z</dcterms:created>
  <dcterms:modified xsi:type="dcterms:W3CDTF">2015-09-21T03:56:07Z</dcterms:modified>
</cp:coreProperties>
</file>