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631" r:id="rId3"/>
    <p:sldId id="275" r:id="rId4"/>
    <p:sldId id="678" r:id="rId5"/>
    <p:sldId id="634" r:id="rId6"/>
    <p:sldId id="653" r:id="rId7"/>
    <p:sldId id="633" r:id="rId8"/>
    <p:sldId id="257" r:id="rId9"/>
    <p:sldId id="258" r:id="rId10"/>
    <p:sldId id="259" r:id="rId11"/>
    <p:sldId id="636" r:id="rId12"/>
    <p:sldId id="637" r:id="rId13"/>
    <p:sldId id="632" r:id="rId14"/>
    <p:sldId id="264" r:id="rId15"/>
    <p:sldId id="266" r:id="rId16"/>
    <p:sldId id="265" r:id="rId17"/>
    <p:sldId id="267" r:id="rId18"/>
    <p:sldId id="268" r:id="rId19"/>
    <p:sldId id="269" r:id="rId20"/>
    <p:sldId id="638" r:id="rId21"/>
    <p:sldId id="654" r:id="rId22"/>
    <p:sldId id="635" r:id="rId23"/>
    <p:sldId id="655" r:id="rId24"/>
    <p:sldId id="656" r:id="rId25"/>
    <p:sldId id="657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39" r:id="rId37"/>
    <p:sldId id="640" r:id="rId38"/>
    <p:sldId id="641" r:id="rId39"/>
    <p:sldId id="642" r:id="rId40"/>
    <p:sldId id="649" r:id="rId41"/>
    <p:sldId id="650" r:id="rId42"/>
    <p:sldId id="643" r:id="rId43"/>
    <p:sldId id="644" r:id="rId44"/>
    <p:sldId id="668" r:id="rId45"/>
    <p:sldId id="670" r:id="rId46"/>
    <p:sldId id="669" r:id="rId47"/>
    <p:sldId id="671" r:id="rId48"/>
    <p:sldId id="645" r:id="rId49"/>
    <p:sldId id="646" r:id="rId50"/>
    <p:sldId id="647" r:id="rId51"/>
    <p:sldId id="648" r:id="rId52"/>
    <p:sldId id="651" r:id="rId53"/>
    <p:sldId id="652" r:id="rId54"/>
    <p:sldId id="673" r:id="rId55"/>
    <p:sldId id="672" r:id="rId56"/>
    <p:sldId id="674" r:id="rId57"/>
    <p:sldId id="675" r:id="rId58"/>
    <p:sldId id="676" r:id="rId59"/>
    <p:sldId id="677" r:id="rId60"/>
    <p:sldId id="26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8E619-A88B-45AE-BF27-19E8E7714D10}" v="405" dt="2022-07-26T08:36:19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7" y="-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chetta Giacomo" userId="68ba084c-44c1-477d-9572-656657341ed8" providerId="ADAL" clId="{5C08E619-A88B-45AE-BF27-19E8E7714D10}"/>
    <pc:docChg chg="undo custSel addSld delSld modSld sldOrd">
      <pc:chgData name="Falchetta Giacomo" userId="68ba084c-44c1-477d-9572-656657341ed8" providerId="ADAL" clId="{5C08E619-A88B-45AE-BF27-19E8E7714D10}" dt="2022-07-26T08:38:50.271" v="3898" actId="20577"/>
      <pc:docMkLst>
        <pc:docMk/>
      </pc:docMkLst>
      <pc:sldChg chg="modSp add mod">
        <pc:chgData name="Falchetta Giacomo" userId="68ba084c-44c1-477d-9572-656657341ed8" providerId="ADAL" clId="{5C08E619-A88B-45AE-BF27-19E8E7714D10}" dt="2022-07-26T08:38:50.271" v="3898" actId="20577"/>
        <pc:sldMkLst>
          <pc:docMk/>
          <pc:sldMk cId="454072129" sldId="256"/>
        </pc:sldMkLst>
        <pc:spChg chg="mod">
          <ac:chgData name="Falchetta Giacomo" userId="68ba084c-44c1-477d-9572-656657341ed8" providerId="ADAL" clId="{5C08E619-A88B-45AE-BF27-19E8E7714D10}" dt="2022-07-26T08:38:50.271" v="3898" actId="20577"/>
          <ac:spMkLst>
            <pc:docMk/>
            <pc:sldMk cId="454072129" sldId="256"/>
            <ac:spMk id="3" creationId="{FBE6075A-4F1E-412D-8530-A622D0799CD7}"/>
          </ac:spMkLst>
        </pc:spChg>
        <pc:spChg chg="mod">
          <ac:chgData name="Falchetta Giacomo" userId="68ba084c-44c1-477d-9572-656657341ed8" providerId="ADAL" clId="{5C08E619-A88B-45AE-BF27-19E8E7714D10}" dt="2022-07-26T07:16:17.785" v="1133" actId="207"/>
          <ac:spMkLst>
            <pc:docMk/>
            <pc:sldMk cId="454072129" sldId="256"/>
            <ac:spMk id="6" creationId="{00000000-0000-0000-0000-000000000000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5:13.699" v="152"/>
        <pc:sldMkLst>
          <pc:docMk/>
          <pc:sldMk cId="3452106184" sldId="257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452106184" sldId="257"/>
            <ac:spMk id="2" creationId="{448853CE-9835-4609-B5C3-09066864AEE5}"/>
          </ac:spMkLst>
        </pc:spChg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452106184" sldId="257"/>
            <ac:spMk id="3" creationId="{090E3774-8CA4-467D-8D2E-7BBD5FB4DD16}"/>
          </ac:spMkLst>
        </pc:spChg>
      </pc:sldChg>
      <pc:sldChg chg="addSp delSp modSp add mod modAnim">
        <pc:chgData name="Falchetta Giacomo" userId="68ba084c-44c1-477d-9572-656657341ed8" providerId="ADAL" clId="{5C08E619-A88B-45AE-BF27-19E8E7714D10}" dt="2022-07-26T07:17:04.056" v="1143" actId="6549"/>
        <pc:sldMkLst>
          <pc:docMk/>
          <pc:sldMk cId="3894070900" sldId="258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894070900" sldId="258"/>
            <ac:spMk id="2" creationId="{03F20D57-607A-4375-BB1D-2EEA5B4364E0}"/>
          </ac:spMkLst>
        </pc:spChg>
        <pc:spChg chg="mod">
          <ac:chgData name="Falchetta Giacomo" userId="68ba084c-44c1-477d-9572-656657341ed8" providerId="ADAL" clId="{5C08E619-A88B-45AE-BF27-19E8E7714D10}" dt="2022-07-26T07:17:04.056" v="1143" actId="6549"/>
          <ac:spMkLst>
            <pc:docMk/>
            <pc:sldMk cId="3894070900" sldId="258"/>
            <ac:spMk id="3" creationId="{B8867959-5F9C-41CB-BE53-F4D714C64F27}"/>
          </ac:spMkLst>
        </pc:spChg>
        <pc:spChg chg="add del">
          <ac:chgData name="Falchetta Giacomo" userId="68ba084c-44c1-477d-9572-656657341ed8" providerId="ADAL" clId="{5C08E619-A88B-45AE-BF27-19E8E7714D10}" dt="2022-07-26T07:16:57.035" v="1135" actId="22"/>
          <ac:spMkLst>
            <pc:docMk/>
            <pc:sldMk cId="3894070900" sldId="258"/>
            <ac:spMk id="11" creationId="{000B4318-8B46-423E-9879-ABA2A7BF8D82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5:13.699" v="152"/>
        <pc:sldMkLst>
          <pc:docMk/>
          <pc:sldMk cId="2415306912" sldId="259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2415306912" sldId="259"/>
            <ac:spMk id="2" creationId="{09864BC5-D0A7-4B8A-AFDF-168B644F4993}"/>
          </ac:spMkLst>
        </pc:spChg>
        <pc:spChg chg="mod">
          <ac:chgData name="Falchetta Giacomo" userId="68ba084c-44c1-477d-9572-656657341ed8" providerId="ADAL" clId="{5C08E619-A88B-45AE-BF27-19E8E7714D10}" dt="2022-07-21T15:55:07.924" v="150" actId="1076"/>
          <ac:spMkLst>
            <pc:docMk/>
            <pc:sldMk cId="2415306912" sldId="259"/>
            <ac:spMk id="3" creationId="{103830EF-2D98-42B7-8CFA-356651A07531}"/>
          </ac:spMkLst>
        </pc:spChg>
      </pc:sldChg>
      <pc:sldChg chg="delSp modSp add del modAnim">
        <pc:chgData name="Falchetta Giacomo" userId="68ba084c-44c1-477d-9572-656657341ed8" providerId="ADAL" clId="{5C08E619-A88B-45AE-BF27-19E8E7714D10}" dt="2022-07-21T15:55:52.304" v="168" actId="47"/>
        <pc:sldMkLst>
          <pc:docMk/>
          <pc:sldMk cId="1819237260" sldId="261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1819237260" sldId="261"/>
            <ac:spMk id="2" creationId="{C73362EA-7A58-4838-959D-94257E214C32}"/>
          </ac:spMkLst>
        </pc:spChg>
        <pc:spChg chg="del">
          <ac:chgData name="Falchetta Giacomo" userId="68ba084c-44c1-477d-9572-656657341ed8" providerId="ADAL" clId="{5C08E619-A88B-45AE-BF27-19E8E7714D10}" dt="2022-07-21T15:55:38.908" v="157" actId="21"/>
          <ac:spMkLst>
            <pc:docMk/>
            <pc:sldMk cId="1819237260" sldId="261"/>
            <ac:spMk id="12" creationId="{B25C546E-F612-434C-8F61-ACFDB381793B}"/>
          </ac:spMkLst>
        </pc:spChg>
        <pc:spChg chg="del">
          <ac:chgData name="Falchetta Giacomo" userId="68ba084c-44c1-477d-9572-656657341ed8" providerId="ADAL" clId="{5C08E619-A88B-45AE-BF27-19E8E7714D10}" dt="2022-07-21T15:55:38.908" v="157" actId="21"/>
          <ac:spMkLst>
            <pc:docMk/>
            <pc:sldMk cId="1819237260" sldId="261"/>
            <ac:spMk id="18" creationId="{737E940F-1C91-44E9-9C99-5FA50EECD841}"/>
          </ac:spMkLst>
        </pc:spChg>
        <pc:picChg chg="del">
          <ac:chgData name="Falchetta Giacomo" userId="68ba084c-44c1-477d-9572-656657341ed8" providerId="ADAL" clId="{5C08E619-A88B-45AE-BF27-19E8E7714D10}" dt="2022-07-21T15:55:38.908" v="157" actId="21"/>
          <ac:picMkLst>
            <pc:docMk/>
            <pc:sldMk cId="1819237260" sldId="261"/>
            <ac:picMk id="1026" creationId="{1301911A-D1B0-483B-9EC8-CFFD0849A819}"/>
          </ac:picMkLst>
        </pc:picChg>
        <pc:cxnChg chg="del">
          <ac:chgData name="Falchetta Giacomo" userId="68ba084c-44c1-477d-9572-656657341ed8" providerId="ADAL" clId="{5C08E619-A88B-45AE-BF27-19E8E7714D10}" dt="2022-07-21T15:55:38.908" v="157" actId="21"/>
          <ac:cxnSpMkLst>
            <pc:docMk/>
            <pc:sldMk cId="1819237260" sldId="261"/>
            <ac:cxnSpMk id="10" creationId="{A8649C84-F3FB-4D9B-B97E-06D885BB1C31}"/>
          </ac:cxnSpMkLst>
        </pc:cxnChg>
      </pc:sldChg>
      <pc:sldChg chg="add">
        <pc:chgData name="Falchetta Giacomo" userId="68ba084c-44c1-477d-9572-656657341ed8" providerId="ADAL" clId="{5C08E619-A88B-45AE-BF27-19E8E7714D10}" dt="2022-07-21T10:54:09.942" v="0"/>
        <pc:sldMkLst>
          <pc:docMk/>
          <pc:sldMk cId="3862592627" sldId="263"/>
        </pc:sldMkLst>
      </pc:sldChg>
      <pc:sldChg chg="modSp add mod">
        <pc:chgData name="Falchetta Giacomo" userId="68ba084c-44c1-477d-9572-656657341ed8" providerId="ADAL" clId="{5C08E619-A88B-45AE-BF27-19E8E7714D10}" dt="2022-07-21T15:56:20.171" v="179" actId="1076"/>
        <pc:sldMkLst>
          <pc:docMk/>
          <pc:sldMk cId="3211541348" sldId="264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211541348" sldId="264"/>
            <ac:spMk id="2" creationId="{6CD1F099-A521-4CD8-A139-C1CB7DE05D2A}"/>
          </ac:spMkLst>
        </pc:spChg>
        <pc:spChg chg="mod">
          <ac:chgData name="Falchetta Giacomo" userId="68ba084c-44c1-477d-9572-656657341ed8" providerId="ADAL" clId="{5C08E619-A88B-45AE-BF27-19E8E7714D10}" dt="2022-07-21T15:56:20.171" v="179" actId="1076"/>
          <ac:spMkLst>
            <pc:docMk/>
            <pc:sldMk cId="3211541348" sldId="264"/>
            <ac:spMk id="3" creationId="{1DA9B01F-9BFE-4F92-96C5-08AA988C3CA6}"/>
          </ac:spMkLst>
        </pc:spChg>
        <pc:picChg chg="mod">
          <ac:chgData name="Falchetta Giacomo" userId="68ba084c-44c1-477d-9572-656657341ed8" providerId="ADAL" clId="{5C08E619-A88B-45AE-BF27-19E8E7714D10}" dt="2022-07-21T15:56:20.171" v="179" actId="1076"/>
          <ac:picMkLst>
            <pc:docMk/>
            <pc:sldMk cId="3211541348" sldId="264"/>
            <ac:picMk id="4" creationId="{B2514840-7DE6-47A7-A06B-6857DB12EE3B}"/>
          </ac:picMkLst>
        </pc:picChg>
      </pc:sldChg>
      <pc:sldChg chg="modSp add">
        <pc:chgData name="Falchetta Giacomo" userId="68ba084c-44c1-477d-9572-656657341ed8" providerId="ADAL" clId="{5C08E619-A88B-45AE-BF27-19E8E7714D10}" dt="2022-07-21T15:55:13.699" v="152"/>
        <pc:sldMkLst>
          <pc:docMk/>
          <pc:sldMk cId="2700743815" sldId="265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2700743815" sldId="265"/>
            <ac:spMk id="2" creationId="{2C3FC1A8-8402-4088-9DAB-C35F9EE2C5C5}"/>
          </ac:spMkLst>
        </pc:spChg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2700743815" sldId="265"/>
            <ac:spMk id="3" creationId="{9673936E-424D-4565-9F91-8AE8054CE870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6:23.826" v="180" actId="1076"/>
        <pc:sldMkLst>
          <pc:docMk/>
          <pc:sldMk cId="950031527" sldId="266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950031527" sldId="266"/>
            <ac:spMk id="2" creationId="{042ECEE3-6898-4C93-AE17-513D516B60C2}"/>
          </ac:spMkLst>
        </pc:spChg>
        <pc:spChg chg="mod">
          <ac:chgData name="Falchetta Giacomo" userId="68ba084c-44c1-477d-9572-656657341ed8" providerId="ADAL" clId="{5C08E619-A88B-45AE-BF27-19E8E7714D10}" dt="2022-07-21T15:56:23.826" v="180" actId="1076"/>
          <ac:spMkLst>
            <pc:docMk/>
            <pc:sldMk cId="950031527" sldId="266"/>
            <ac:spMk id="3" creationId="{2522C9F1-D1A5-4367-96B5-73CC308E73E7}"/>
          </ac:spMkLst>
        </pc:spChg>
      </pc:sldChg>
      <pc:sldChg chg="modSp add mod">
        <pc:chgData name="Falchetta Giacomo" userId="68ba084c-44c1-477d-9572-656657341ed8" providerId="ADAL" clId="{5C08E619-A88B-45AE-BF27-19E8E7714D10}" dt="2022-07-26T08:03:07.801" v="3686" actId="115"/>
        <pc:sldMkLst>
          <pc:docMk/>
          <pc:sldMk cId="4248671283" sldId="267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4248671283" sldId="267"/>
            <ac:spMk id="2" creationId="{1EFAFBE3-83DD-4F79-9A4D-B5E684F303B0}"/>
          </ac:spMkLst>
        </pc:spChg>
        <pc:spChg chg="mod">
          <ac:chgData name="Falchetta Giacomo" userId="68ba084c-44c1-477d-9572-656657341ed8" providerId="ADAL" clId="{5C08E619-A88B-45AE-BF27-19E8E7714D10}" dt="2022-07-26T08:03:07.801" v="3686" actId="115"/>
          <ac:spMkLst>
            <pc:docMk/>
            <pc:sldMk cId="4248671283" sldId="267"/>
            <ac:spMk id="3" creationId="{1BE0AD80-061F-4043-8107-733F4E3DAE11}"/>
          </ac:spMkLst>
        </pc:spChg>
        <pc:picChg chg="mod">
          <ac:chgData name="Falchetta Giacomo" userId="68ba084c-44c1-477d-9572-656657341ed8" providerId="ADAL" clId="{5C08E619-A88B-45AE-BF27-19E8E7714D10}" dt="2022-07-21T15:56:30.492" v="181" actId="1076"/>
          <ac:picMkLst>
            <pc:docMk/>
            <pc:sldMk cId="4248671283" sldId="267"/>
            <ac:picMk id="1028" creationId="{5E18E596-6865-4FF8-BA66-B3A0917A8AE3}"/>
          </ac:picMkLst>
        </pc:picChg>
        <pc:picChg chg="mod">
          <ac:chgData name="Falchetta Giacomo" userId="68ba084c-44c1-477d-9572-656657341ed8" providerId="ADAL" clId="{5C08E619-A88B-45AE-BF27-19E8E7714D10}" dt="2022-07-21T15:56:30.492" v="181" actId="1076"/>
          <ac:picMkLst>
            <pc:docMk/>
            <pc:sldMk cId="4248671283" sldId="267"/>
            <ac:picMk id="1030" creationId="{05D9503F-EE49-4A9B-8DF3-9C26F0C66B6F}"/>
          </ac:picMkLst>
        </pc:picChg>
      </pc:sldChg>
      <pc:sldChg chg="modSp add mod">
        <pc:chgData name="Falchetta Giacomo" userId="68ba084c-44c1-477d-9572-656657341ed8" providerId="ADAL" clId="{5C08E619-A88B-45AE-BF27-19E8E7714D10}" dt="2022-07-21T15:56:35.971" v="182" actId="1076"/>
        <pc:sldMkLst>
          <pc:docMk/>
          <pc:sldMk cId="3470550014" sldId="268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3470550014" sldId="268"/>
            <ac:spMk id="2" creationId="{6782717B-DB1D-4E77-95B6-EE137815B0B0}"/>
          </ac:spMkLst>
        </pc:spChg>
        <pc:spChg chg="mod">
          <ac:chgData name="Falchetta Giacomo" userId="68ba084c-44c1-477d-9572-656657341ed8" providerId="ADAL" clId="{5C08E619-A88B-45AE-BF27-19E8E7714D10}" dt="2022-07-21T15:56:35.971" v="182" actId="1076"/>
          <ac:spMkLst>
            <pc:docMk/>
            <pc:sldMk cId="3470550014" sldId="268"/>
            <ac:spMk id="3" creationId="{178EAF03-AEC0-4FD0-B71D-6EE1FDA0894C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6:42.563" v="183" actId="1076"/>
        <pc:sldMkLst>
          <pc:docMk/>
          <pc:sldMk cId="1359749706" sldId="269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1359749706" sldId="269"/>
            <ac:spMk id="2" creationId="{68C48ABC-2875-40DC-A0BC-6BB3DE08A780}"/>
          </ac:spMkLst>
        </pc:spChg>
        <pc:spChg chg="mod">
          <ac:chgData name="Falchetta Giacomo" userId="68ba084c-44c1-477d-9572-656657341ed8" providerId="ADAL" clId="{5C08E619-A88B-45AE-BF27-19E8E7714D10}" dt="2022-07-21T15:56:42.563" v="183" actId="1076"/>
          <ac:spMkLst>
            <pc:docMk/>
            <pc:sldMk cId="1359749706" sldId="269"/>
            <ac:spMk id="3" creationId="{62CD2879-A929-4575-A950-D58F13FA821F}"/>
          </ac:spMkLst>
        </pc:spChg>
      </pc:sldChg>
      <pc:sldChg chg="modSp add del">
        <pc:chgData name="Falchetta Giacomo" userId="68ba084c-44c1-477d-9572-656657341ed8" providerId="ADAL" clId="{5C08E619-A88B-45AE-BF27-19E8E7714D10}" dt="2022-07-21T15:56:11.649" v="177" actId="47"/>
        <pc:sldMkLst>
          <pc:docMk/>
          <pc:sldMk cId="1848116678" sldId="272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1848116678" sldId="272"/>
            <ac:spMk id="2" creationId="{C73362EA-7A58-4838-959D-94257E214C32}"/>
          </ac:spMkLst>
        </pc:spChg>
      </pc:sldChg>
      <pc:sldChg chg="addSp delSp modSp add mod">
        <pc:chgData name="Falchetta Giacomo" userId="68ba084c-44c1-477d-9572-656657341ed8" providerId="ADAL" clId="{5C08E619-A88B-45AE-BF27-19E8E7714D10}" dt="2022-07-21T15:55:13.699" v="152"/>
        <pc:sldMkLst>
          <pc:docMk/>
          <pc:sldMk cId="467399872" sldId="275"/>
        </pc:sldMkLst>
        <pc:spChg chg="del">
          <ac:chgData name="Falchetta Giacomo" userId="68ba084c-44c1-477d-9572-656657341ed8" providerId="ADAL" clId="{5C08E619-A88B-45AE-BF27-19E8E7714D10}" dt="2022-07-21T10:54:14.758" v="1" actId="478"/>
          <ac:spMkLst>
            <pc:docMk/>
            <pc:sldMk cId="467399872" sldId="275"/>
            <ac:spMk id="2" creationId="{DB8645C2-DA6E-4A8B-B474-EC7E7F184F50}"/>
          </ac:spMkLst>
        </pc:spChg>
        <pc:spChg chg="del">
          <ac:chgData name="Falchetta Giacomo" userId="68ba084c-44c1-477d-9572-656657341ed8" providerId="ADAL" clId="{5C08E619-A88B-45AE-BF27-19E8E7714D10}" dt="2022-07-21T10:54:16.065" v="2" actId="478"/>
          <ac:spMkLst>
            <pc:docMk/>
            <pc:sldMk cId="467399872" sldId="275"/>
            <ac:spMk id="3" creationId="{463F72D6-2F0A-4BC4-ABBC-DD8879F64D54}"/>
          </ac:spMkLst>
        </pc:spChg>
        <pc:spChg chg="del">
          <ac:chgData name="Falchetta Giacomo" userId="68ba084c-44c1-477d-9572-656657341ed8" providerId="ADAL" clId="{5C08E619-A88B-45AE-BF27-19E8E7714D10}" dt="2022-07-21T10:54:14.758" v="1" actId="478"/>
          <ac:spMkLst>
            <pc:docMk/>
            <pc:sldMk cId="467399872" sldId="275"/>
            <ac:spMk id="5" creationId="{DD880E65-9C75-4254-A3A5-85BE8B0F44A3}"/>
          </ac:spMkLst>
        </pc:spChg>
        <pc:spChg chg="del">
          <ac:chgData name="Falchetta Giacomo" userId="68ba084c-44c1-477d-9572-656657341ed8" providerId="ADAL" clId="{5C08E619-A88B-45AE-BF27-19E8E7714D10}" dt="2022-07-21T10:54:16.065" v="2" actId="478"/>
          <ac:spMkLst>
            <pc:docMk/>
            <pc:sldMk cId="467399872" sldId="275"/>
            <ac:spMk id="6" creationId="{D532915D-028D-4F1F-9402-A7498B33F519}"/>
          </ac:spMkLst>
        </pc:spChg>
        <pc:spChg chg="add mod">
          <ac:chgData name="Falchetta Giacomo" userId="68ba084c-44c1-477d-9572-656657341ed8" providerId="ADAL" clId="{5C08E619-A88B-45AE-BF27-19E8E7714D10}" dt="2022-07-21T15:55:13.699" v="152"/>
          <ac:spMkLst>
            <pc:docMk/>
            <pc:sldMk cId="467399872" sldId="275"/>
            <ac:spMk id="8" creationId="{213AF172-0C11-4648-AEBF-F9D4F8C100B5}"/>
          </ac:spMkLst>
        </pc:spChg>
        <pc:spChg chg="del">
          <ac:chgData name="Falchetta Giacomo" userId="68ba084c-44c1-477d-9572-656657341ed8" providerId="ADAL" clId="{5C08E619-A88B-45AE-BF27-19E8E7714D10}" dt="2022-07-21T10:54:14.758" v="1" actId="478"/>
          <ac:spMkLst>
            <pc:docMk/>
            <pc:sldMk cId="467399872" sldId="275"/>
            <ac:spMk id="9" creationId="{87F31E46-FBE6-4B74-99E3-BA61D0D541D2}"/>
          </ac:spMkLst>
        </pc:spChg>
        <pc:spChg chg="del">
          <ac:chgData name="Falchetta Giacomo" userId="68ba084c-44c1-477d-9572-656657341ed8" providerId="ADAL" clId="{5C08E619-A88B-45AE-BF27-19E8E7714D10}" dt="2022-07-21T10:54:16.065" v="2" actId="478"/>
          <ac:spMkLst>
            <pc:docMk/>
            <pc:sldMk cId="467399872" sldId="275"/>
            <ac:spMk id="10" creationId="{10E424E1-41B7-4F7F-ABB0-B7266E76A976}"/>
          </ac:spMkLst>
        </pc:sp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4" creationId="{A812866D-83AB-4786-867E-6A01F83C1069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1" creationId="{854ADF7D-BE7D-4331-B7A5-664A0CECC02E}"/>
          </ac:picMkLst>
        </pc:picChg>
        <pc:picChg chg="add mod">
          <ac:chgData name="Falchetta Giacomo" userId="68ba084c-44c1-477d-9572-656657341ed8" providerId="ADAL" clId="{5C08E619-A88B-45AE-BF27-19E8E7714D10}" dt="2022-07-21T10:54:55.889" v="20" actId="1076"/>
          <ac:picMkLst>
            <pc:docMk/>
            <pc:sldMk cId="467399872" sldId="275"/>
            <ac:picMk id="1026" creationId="{CDAA4E68-3E2A-4F18-B0C0-D9F5A514BA07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0" creationId="{AE921B86-ABBE-46A3-AB30-7913C97933D5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2" creationId="{DA6106C1-822D-4BFE-B1C5-0BA2B24C1E68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4" creationId="{ACB3CC10-CEB8-46BE-A683-B3142D4EAB89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6" creationId="{A2F5DA46-655D-4320-8A1E-143663196865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38" creationId="{34C7E89C-AB91-49EB-98BC-DCC3E75501BC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40" creationId="{E53DD323-CC09-4168-B021-F74EDCFF5F81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42" creationId="{C170D086-3FB8-43C9-A57C-4AA7642873CD}"/>
          </ac:picMkLst>
        </pc:picChg>
        <pc:picChg chg="del">
          <ac:chgData name="Falchetta Giacomo" userId="68ba084c-44c1-477d-9572-656657341ed8" providerId="ADAL" clId="{5C08E619-A88B-45AE-BF27-19E8E7714D10}" dt="2022-07-21T10:54:14.758" v="1" actId="478"/>
          <ac:picMkLst>
            <pc:docMk/>
            <pc:sldMk cId="467399872" sldId="275"/>
            <ac:picMk id="1044" creationId="{5881BFD0-99C2-48EE-AB78-22837F347433}"/>
          </ac:picMkLst>
        </pc:picChg>
        <pc:cxnChg chg="del">
          <ac:chgData name="Falchetta Giacomo" userId="68ba084c-44c1-477d-9572-656657341ed8" providerId="ADAL" clId="{5C08E619-A88B-45AE-BF27-19E8E7714D10}" dt="2022-07-21T10:54:14.758" v="1" actId="478"/>
          <ac:cxnSpMkLst>
            <pc:docMk/>
            <pc:sldMk cId="467399872" sldId="275"/>
            <ac:cxnSpMk id="12" creationId="{F2756BF6-F2B4-4F2D-8A91-DF79B2C9109D}"/>
          </ac:cxnSpMkLst>
        </pc:cxnChg>
      </pc:sldChg>
      <pc:sldChg chg="modSp add mod">
        <pc:chgData name="Falchetta Giacomo" userId="68ba084c-44c1-477d-9572-656657341ed8" providerId="ADAL" clId="{5C08E619-A88B-45AE-BF27-19E8E7714D10}" dt="2022-07-26T08:33:16.975" v="3773" actId="1076"/>
        <pc:sldMkLst>
          <pc:docMk/>
          <pc:sldMk cId="684854585" sldId="631"/>
        </pc:sldMkLst>
        <pc:spChg chg="mod">
          <ac:chgData name="Falchetta Giacomo" userId="68ba084c-44c1-477d-9572-656657341ed8" providerId="ADAL" clId="{5C08E619-A88B-45AE-BF27-19E8E7714D10}" dt="2022-07-26T08:33:16.975" v="3773" actId="1076"/>
          <ac:spMkLst>
            <pc:docMk/>
            <pc:sldMk cId="684854585" sldId="631"/>
            <ac:spMk id="3" creationId="{77C75709-7FD6-409B-BB0F-34D94C848D58}"/>
          </ac:spMkLst>
        </pc:spChg>
      </pc:sldChg>
      <pc:sldChg chg="add del ord">
        <pc:chgData name="Falchetta Giacomo" userId="68ba084c-44c1-477d-9572-656657341ed8" providerId="ADAL" clId="{5C08E619-A88B-45AE-BF27-19E8E7714D10}" dt="2022-07-21T15:54:14.705" v="117" actId="47"/>
        <pc:sldMkLst>
          <pc:docMk/>
          <pc:sldMk cId="3664883702" sldId="632"/>
        </pc:sldMkLst>
      </pc:sldChg>
      <pc:sldChg chg="modSp add mod">
        <pc:chgData name="Falchetta Giacomo" userId="68ba084c-44c1-477d-9572-656657341ed8" providerId="ADAL" clId="{5C08E619-A88B-45AE-BF27-19E8E7714D10}" dt="2022-07-21T15:56:15.964" v="178" actId="1076"/>
        <pc:sldMkLst>
          <pc:docMk/>
          <pc:sldMk cId="4261854462" sldId="632"/>
        </pc:sldMkLst>
        <pc:spChg chg="mod">
          <ac:chgData name="Falchetta Giacomo" userId="68ba084c-44c1-477d-9572-656657341ed8" providerId="ADAL" clId="{5C08E619-A88B-45AE-BF27-19E8E7714D10}" dt="2022-07-21T15:55:13.699" v="152"/>
          <ac:spMkLst>
            <pc:docMk/>
            <pc:sldMk cId="4261854462" sldId="632"/>
            <ac:spMk id="2" creationId="{822EBECD-93D2-4989-BC9C-47EADAB8BFE7}"/>
          </ac:spMkLst>
        </pc:spChg>
        <pc:spChg chg="mod">
          <ac:chgData name="Falchetta Giacomo" userId="68ba084c-44c1-477d-9572-656657341ed8" providerId="ADAL" clId="{5C08E619-A88B-45AE-BF27-19E8E7714D10}" dt="2022-07-21T15:56:15.964" v="178" actId="1076"/>
          <ac:spMkLst>
            <pc:docMk/>
            <pc:sldMk cId="4261854462" sldId="632"/>
            <ac:spMk id="3" creationId="{93C082BC-09FE-4993-825B-8BBBE0B0E604}"/>
          </ac:spMkLst>
        </pc:spChg>
      </pc:sldChg>
      <pc:sldChg chg="modSp add mod ord">
        <pc:chgData name="Falchetta Giacomo" userId="68ba084c-44c1-477d-9572-656657341ed8" providerId="ADAL" clId="{5C08E619-A88B-45AE-BF27-19E8E7714D10}" dt="2022-07-21T15:57:09.616" v="200" actId="27636"/>
        <pc:sldMkLst>
          <pc:docMk/>
          <pc:sldMk cId="2540340328" sldId="633"/>
        </pc:sldMkLst>
        <pc:spChg chg="mod">
          <ac:chgData name="Falchetta Giacomo" userId="68ba084c-44c1-477d-9572-656657341ed8" providerId="ADAL" clId="{5C08E619-A88B-45AE-BF27-19E8E7714D10}" dt="2022-07-21T15:57:09.616" v="200" actId="27636"/>
          <ac:spMkLst>
            <pc:docMk/>
            <pc:sldMk cId="2540340328" sldId="633"/>
            <ac:spMk id="3" creationId="{77C75709-7FD6-409B-BB0F-34D94C848D58}"/>
          </ac:spMkLst>
        </pc:spChg>
      </pc:sldChg>
      <pc:sldChg chg="addSp delSp modSp new mod">
        <pc:chgData name="Falchetta Giacomo" userId="68ba084c-44c1-477d-9572-656657341ed8" providerId="ADAL" clId="{5C08E619-A88B-45AE-BF27-19E8E7714D10}" dt="2022-07-26T07:13:06.401" v="912" actId="207"/>
        <pc:sldMkLst>
          <pc:docMk/>
          <pc:sldMk cId="4078033085" sldId="634"/>
        </pc:sldMkLst>
        <pc:spChg chg="del mod">
          <ac:chgData name="Falchetta Giacomo" userId="68ba084c-44c1-477d-9572-656657341ed8" providerId="ADAL" clId="{5C08E619-A88B-45AE-BF27-19E8E7714D10}" dt="2022-07-26T07:12:44.632" v="907" actId="12084"/>
          <ac:spMkLst>
            <pc:docMk/>
            <pc:sldMk cId="4078033085" sldId="634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7:09:23.795" v="548" actId="20577"/>
          <ac:spMkLst>
            <pc:docMk/>
            <pc:sldMk cId="4078033085" sldId="634"/>
            <ac:spMk id="3" creationId="{A5055686-2292-40F4-BA41-0E2F5C414480}"/>
          </ac:spMkLst>
        </pc:spChg>
        <pc:graphicFrameChg chg="add del modGraphic">
          <ac:chgData name="Falchetta Giacomo" userId="68ba084c-44c1-477d-9572-656657341ed8" providerId="ADAL" clId="{5C08E619-A88B-45AE-BF27-19E8E7714D10}" dt="2022-07-26T07:12:12.443" v="906" actId="1032"/>
          <ac:graphicFrameMkLst>
            <pc:docMk/>
            <pc:sldMk cId="4078033085" sldId="634"/>
            <ac:graphicFrameMk id="4" creationId="{6526A0C7-1E87-4DAD-B730-CB00907E8577}"/>
          </ac:graphicFrameMkLst>
        </pc:graphicFrameChg>
        <pc:graphicFrameChg chg="add mod">
          <ac:chgData name="Falchetta Giacomo" userId="68ba084c-44c1-477d-9572-656657341ed8" providerId="ADAL" clId="{5C08E619-A88B-45AE-BF27-19E8E7714D10}" dt="2022-07-26T07:13:06.401" v="912" actId="207"/>
          <ac:graphicFrameMkLst>
            <pc:docMk/>
            <pc:sldMk cId="4078033085" sldId="634"/>
            <ac:graphicFrameMk id="5" creationId="{E6FFC361-A030-436D-B991-B9E5A060551B}"/>
          </ac:graphicFrameMkLst>
        </pc:graphicFrameChg>
      </pc:sldChg>
      <pc:sldChg chg="addSp delSp modSp add mod">
        <pc:chgData name="Falchetta Giacomo" userId="68ba084c-44c1-477d-9572-656657341ed8" providerId="ADAL" clId="{5C08E619-A88B-45AE-BF27-19E8E7714D10}" dt="2022-07-26T07:37:59.547" v="2516" actId="20577"/>
        <pc:sldMkLst>
          <pc:docMk/>
          <pc:sldMk cId="1497582503" sldId="635"/>
        </pc:sldMkLst>
        <pc:spChg chg="add mod">
          <ac:chgData name="Falchetta Giacomo" userId="68ba084c-44c1-477d-9572-656657341ed8" providerId="ADAL" clId="{5C08E619-A88B-45AE-BF27-19E8E7714D10}" dt="2022-07-26T07:37:32.138" v="2484" actId="113"/>
          <ac:spMkLst>
            <pc:docMk/>
            <pc:sldMk cId="1497582503" sldId="635"/>
            <ac:spMk id="2" creationId="{48FA7FA9-4392-4323-AE86-3750C7B0EB25}"/>
          </ac:spMkLst>
        </pc:spChg>
        <pc:spChg chg="del">
          <ac:chgData name="Falchetta Giacomo" userId="68ba084c-44c1-477d-9572-656657341ed8" providerId="ADAL" clId="{5C08E619-A88B-45AE-BF27-19E8E7714D10}" dt="2022-07-26T07:17:51.397" v="1164" actId="1032"/>
          <ac:spMkLst>
            <pc:docMk/>
            <pc:sldMk cId="1497582503" sldId="635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7:37:59.547" v="2516" actId="20577"/>
          <ac:spMkLst>
            <pc:docMk/>
            <pc:sldMk cId="1497582503" sldId="635"/>
            <ac:spMk id="3" creationId="{A5055686-2292-40F4-BA41-0E2F5C414480}"/>
          </ac:spMkLst>
        </pc:spChg>
        <pc:spChg chg="add del mod">
          <ac:chgData name="Falchetta Giacomo" userId="68ba084c-44c1-477d-9572-656657341ed8" providerId="ADAL" clId="{5C08E619-A88B-45AE-BF27-19E8E7714D10}" dt="2022-07-26T07:33:52.331" v="1783" actId="478"/>
          <ac:spMkLst>
            <pc:docMk/>
            <pc:sldMk cId="1497582503" sldId="635"/>
            <ac:spMk id="5" creationId="{EC5552E8-1D49-40B2-9E20-7150D4CBF604}"/>
          </ac:spMkLst>
        </pc:spChg>
        <pc:graphicFrameChg chg="add mod modGraphic">
          <ac:chgData name="Falchetta Giacomo" userId="68ba084c-44c1-477d-9572-656657341ed8" providerId="ADAL" clId="{5C08E619-A88B-45AE-BF27-19E8E7714D10}" dt="2022-07-26T07:37:18.819" v="2479" actId="14100"/>
          <ac:graphicFrameMkLst>
            <pc:docMk/>
            <pc:sldMk cId="1497582503" sldId="635"/>
            <ac:graphicFrameMk id="4" creationId="{3C6CB966-76B0-4BB3-A14E-B446EA11E067}"/>
          </ac:graphicFrameMkLst>
        </pc:graphicFrameChg>
      </pc:sldChg>
      <pc:sldChg chg="addSp delSp modSp add mod delAnim modAnim">
        <pc:chgData name="Falchetta Giacomo" userId="68ba084c-44c1-477d-9572-656657341ed8" providerId="ADAL" clId="{5C08E619-A88B-45AE-BF27-19E8E7714D10}" dt="2022-07-21T15:55:49.203" v="164" actId="1076"/>
        <pc:sldMkLst>
          <pc:docMk/>
          <pc:sldMk cId="1574782514" sldId="636"/>
        </pc:sldMkLst>
        <pc:spChg chg="mod">
          <ac:chgData name="Falchetta Giacomo" userId="68ba084c-44c1-477d-9572-656657341ed8" providerId="ADAL" clId="{5C08E619-A88B-45AE-BF27-19E8E7714D10}" dt="2022-07-21T15:55:33.991" v="155"/>
          <ac:spMkLst>
            <pc:docMk/>
            <pc:sldMk cId="1574782514" sldId="636"/>
            <ac:spMk id="2" creationId="{09864BC5-D0A7-4B8A-AFDF-168B644F4993}"/>
          </ac:spMkLst>
        </pc:spChg>
        <pc:spChg chg="del">
          <ac:chgData name="Falchetta Giacomo" userId="68ba084c-44c1-477d-9572-656657341ed8" providerId="ADAL" clId="{5C08E619-A88B-45AE-BF27-19E8E7714D10}" dt="2022-07-21T15:55:35.460" v="156" actId="478"/>
          <ac:spMkLst>
            <pc:docMk/>
            <pc:sldMk cId="1574782514" sldId="636"/>
            <ac:spMk id="3" creationId="{103830EF-2D98-42B7-8CFA-356651A07531}"/>
          </ac:spMkLst>
        </pc:spChg>
        <pc:spChg chg="add del mod">
          <ac:chgData name="Falchetta Giacomo" userId="68ba084c-44c1-477d-9572-656657341ed8" providerId="ADAL" clId="{5C08E619-A88B-45AE-BF27-19E8E7714D10}" dt="2022-07-21T15:55:41.707" v="160" actId="478"/>
          <ac:spMkLst>
            <pc:docMk/>
            <pc:sldMk cId="1574782514" sldId="636"/>
            <ac:spMk id="5" creationId="{8EC21F92-7B5B-42BE-A789-2633921FD2E3}"/>
          </ac:spMkLst>
        </pc:spChg>
        <pc:spChg chg="add del mod">
          <ac:chgData name="Falchetta Giacomo" userId="68ba084c-44c1-477d-9572-656657341ed8" providerId="ADAL" clId="{5C08E619-A88B-45AE-BF27-19E8E7714D10}" dt="2022-07-21T15:55:40.458" v="159"/>
          <ac:spMkLst>
            <pc:docMk/>
            <pc:sldMk cId="1574782514" sldId="636"/>
            <ac:spMk id="8" creationId="{943FA44F-0073-4328-8791-C200BA8BBBFF}"/>
          </ac:spMkLst>
        </pc:spChg>
        <pc:spChg chg="add del mod">
          <ac:chgData name="Falchetta Giacomo" userId="68ba084c-44c1-477d-9572-656657341ed8" providerId="ADAL" clId="{5C08E619-A88B-45AE-BF27-19E8E7714D10}" dt="2022-07-21T15:55:40.458" v="159"/>
          <ac:spMkLst>
            <pc:docMk/>
            <pc:sldMk cId="1574782514" sldId="636"/>
            <ac:spMk id="9" creationId="{5FDCD68F-ECFD-4F2E-86F4-FC3A259B99C0}"/>
          </ac:spMkLst>
        </pc:spChg>
        <pc:spChg chg="add mod">
          <ac:chgData name="Falchetta Giacomo" userId="68ba084c-44c1-477d-9572-656657341ed8" providerId="ADAL" clId="{5C08E619-A88B-45AE-BF27-19E8E7714D10}" dt="2022-07-21T15:55:49.203" v="164" actId="1076"/>
          <ac:spMkLst>
            <pc:docMk/>
            <pc:sldMk cId="1574782514" sldId="636"/>
            <ac:spMk id="12" creationId="{379CFECC-1DDB-4A2D-AF3C-1253080C7A46}"/>
          </ac:spMkLst>
        </pc:spChg>
        <pc:spChg chg="add mod">
          <ac:chgData name="Falchetta Giacomo" userId="68ba084c-44c1-477d-9572-656657341ed8" providerId="ADAL" clId="{5C08E619-A88B-45AE-BF27-19E8E7714D10}" dt="2022-07-21T15:55:49.203" v="164" actId="1076"/>
          <ac:spMkLst>
            <pc:docMk/>
            <pc:sldMk cId="1574782514" sldId="636"/>
            <ac:spMk id="13" creationId="{C1410DC6-46D1-4018-8535-DFBCBF3D4FF3}"/>
          </ac:spMkLst>
        </pc:spChg>
        <pc:picChg chg="add del mod">
          <ac:chgData name="Falchetta Giacomo" userId="68ba084c-44c1-477d-9572-656657341ed8" providerId="ADAL" clId="{5C08E619-A88B-45AE-BF27-19E8E7714D10}" dt="2022-07-21T15:55:40.458" v="159"/>
          <ac:picMkLst>
            <pc:docMk/>
            <pc:sldMk cId="1574782514" sldId="636"/>
            <ac:picMk id="6" creationId="{498370D3-4DF7-48E6-9C2E-A518CF00439B}"/>
          </ac:picMkLst>
        </pc:picChg>
        <pc:picChg chg="add mod">
          <ac:chgData name="Falchetta Giacomo" userId="68ba084c-44c1-477d-9572-656657341ed8" providerId="ADAL" clId="{5C08E619-A88B-45AE-BF27-19E8E7714D10}" dt="2022-07-21T15:55:49.203" v="164" actId="1076"/>
          <ac:picMkLst>
            <pc:docMk/>
            <pc:sldMk cId="1574782514" sldId="636"/>
            <ac:picMk id="10" creationId="{5B71F705-27CD-40EA-8C80-2C4E6D719322}"/>
          </ac:picMkLst>
        </pc:picChg>
        <pc:cxnChg chg="add del mod">
          <ac:chgData name="Falchetta Giacomo" userId="68ba084c-44c1-477d-9572-656657341ed8" providerId="ADAL" clId="{5C08E619-A88B-45AE-BF27-19E8E7714D10}" dt="2022-07-21T15:55:40.458" v="159"/>
          <ac:cxnSpMkLst>
            <pc:docMk/>
            <pc:sldMk cId="1574782514" sldId="636"/>
            <ac:cxnSpMk id="7" creationId="{DA7A0A0A-BD30-4605-B23E-7253B5E4563D}"/>
          </ac:cxnSpMkLst>
        </pc:cxnChg>
        <pc:cxnChg chg="add mod">
          <ac:chgData name="Falchetta Giacomo" userId="68ba084c-44c1-477d-9572-656657341ed8" providerId="ADAL" clId="{5C08E619-A88B-45AE-BF27-19E8E7714D10}" dt="2022-07-21T15:55:49.203" v="164" actId="1076"/>
          <ac:cxnSpMkLst>
            <pc:docMk/>
            <pc:sldMk cId="1574782514" sldId="636"/>
            <ac:cxnSpMk id="11" creationId="{C9B71ABF-C1A1-41B4-9062-F596E7496DDA}"/>
          </ac:cxnSpMkLst>
        </pc:cxnChg>
      </pc:sldChg>
      <pc:sldChg chg="addSp delSp modSp add mod modAnim">
        <pc:chgData name="Falchetta Giacomo" userId="68ba084c-44c1-477d-9572-656657341ed8" providerId="ADAL" clId="{5C08E619-A88B-45AE-BF27-19E8E7714D10}" dt="2022-07-21T15:56:07.412" v="174" actId="1076"/>
        <pc:sldMkLst>
          <pc:docMk/>
          <pc:sldMk cId="495870503" sldId="637"/>
        </pc:sldMkLst>
        <pc:spChg chg="mod">
          <ac:chgData name="Falchetta Giacomo" userId="68ba084c-44c1-477d-9572-656657341ed8" providerId="ADAL" clId="{5C08E619-A88B-45AE-BF27-19E8E7714D10}" dt="2022-07-21T15:56:00.234" v="172"/>
          <ac:spMkLst>
            <pc:docMk/>
            <pc:sldMk cId="495870503" sldId="637"/>
            <ac:spMk id="2" creationId="{09864BC5-D0A7-4B8A-AFDF-168B644F4993}"/>
          </ac:spMkLst>
        </pc:spChg>
        <pc:spChg chg="del">
          <ac:chgData name="Falchetta Giacomo" userId="68ba084c-44c1-477d-9572-656657341ed8" providerId="ADAL" clId="{5C08E619-A88B-45AE-BF27-19E8E7714D10}" dt="2022-07-21T15:55:57.168" v="171" actId="478"/>
          <ac:spMkLst>
            <pc:docMk/>
            <pc:sldMk cId="495870503" sldId="637"/>
            <ac:spMk id="12" creationId="{379CFECC-1DDB-4A2D-AF3C-1253080C7A46}"/>
          </ac:spMkLst>
        </pc:spChg>
        <pc:spChg chg="del">
          <ac:chgData name="Falchetta Giacomo" userId="68ba084c-44c1-477d-9572-656657341ed8" providerId="ADAL" clId="{5C08E619-A88B-45AE-BF27-19E8E7714D10}" dt="2022-07-21T15:55:57.168" v="171" actId="478"/>
          <ac:spMkLst>
            <pc:docMk/>
            <pc:sldMk cId="495870503" sldId="637"/>
            <ac:spMk id="13" creationId="{C1410DC6-46D1-4018-8535-DFBCBF3D4FF3}"/>
          </ac:spMkLst>
        </pc:spChg>
        <pc:picChg chg="add mod">
          <ac:chgData name="Falchetta Giacomo" userId="68ba084c-44c1-477d-9572-656657341ed8" providerId="ADAL" clId="{5C08E619-A88B-45AE-BF27-19E8E7714D10}" dt="2022-07-21T15:56:07.412" v="174" actId="1076"/>
          <ac:picMkLst>
            <pc:docMk/>
            <pc:sldMk cId="495870503" sldId="637"/>
            <ac:picMk id="7" creationId="{FEFEB926-7361-4BA5-BF44-11F23E221084}"/>
          </ac:picMkLst>
        </pc:picChg>
        <pc:picChg chg="add mod">
          <ac:chgData name="Falchetta Giacomo" userId="68ba084c-44c1-477d-9572-656657341ed8" providerId="ADAL" clId="{5C08E619-A88B-45AE-BF27-19E8E7714D10}" dt="2022-07-21T15:56:07.412" v="174" actId="1076"/>
          <ac:picMkLst>
            <pc:docMk/>
            <pc:sldMk cId="495870503" sldId="637"/>
            <ac:picMk id="8" creationId="{034C4007-D65F-43A9-96A3-755FCD13B233}"/>
          </ac:picMkLst>
        </pc:picChg>
        <pc:picChg chg="del">
          <ac:chgData name="Falchetta Giacomo" userId="68ba084c-44c1-477d-9572-656657341ed8" providerId="ADAL" clId="{5C08E619-A88B-45AE-BF27-19E8E7714D10}" dt="2022-07-21T15:55:57.168" v="171" actId="478"/>
          <ac:picMkLst>
            <pc:docMk/>
            <pc:sldMk cId="495870503" sldId="637"/>
            <ac:picMk id="10" creationId="{5B71F705-27CD-40EA-8C80-2C4E6D719322}"/>
          </ac:picMkLst>
        </pc:picChg>
        <pc:cxnChg chg="del">
          <ac:chgData name="Falchetta Giacomo" userId="68ba084c-44c1-477d-9572-656657341ed8" providerId="ADAL" clId="{5C08E619-A88B-45AE-BF27-19E8E7714D10}" dt="2022-07-21T15:55:57.168" v="171" actId="478"/>
          <ac:cxnSpMkLst>
            <pc:docMk/>
            <pc:sldMk cId="495870503" sldId="637"/>
            <ac:cxnSpMk id="11" creationId="{C9B71ABF-C1A1-41B4-9062-F596E7496DDA}"/>
          </ac:cxnSpMkLst>
        </pc:cxnChg>
      </pc:sldChg>
      <pc:sldChg chg="new add del">
        <pc:chgData name="Falchetta Giacomo" userId="68ba084c-44c1-477d-9572-656657341ed8" providerId="ADAL" clId="{5C08E619-A88B-45AE-BF27-19E8E7714D10}" dt="2022-07-21T15:55:53.294" v="169" actId="47"/>
        <pc:sldMkLst>
          <pc:docMk/>
          <pc:sldMk cId="1617475062" sldId="637"/>
        </pc:sldMkLst>
      </pc:sldChg>
      <pc:sldChg chg="modSp add mod">
        <pc:chgData name="Falchetta Giacomo" userId="68ba084c-44c1-477d-9572-656657341ed8" providerId="ADAL" clId="{5C08E619-A88B-45AE-BF27-19E8E7714D10}" dt="2022-07-21T15:57:17.396" v="208" actId="20577"/>
        <pc:sldMkLst>
          <pc:docMk/>
          <pc:sldMk cId="1034187615" sldId="638"/>
        </pc:sldMkLst>
        <pc:spChg chg="mod">
          <ac:chgData name="Falchetta Giacomo" userId="68ba084c-44c1-477d-9572-656657341ed8" providerId="ADAL" clId="{5C08E619-A88B-45AE-BF27-19E8E7714D10}" dt="2022-07-21T15:57:17.396" v="208" actId="20577"/>
          <ac:spMkLst>
            <pc:docMk/>
            <pc:sldMk cId="1034187615" sldId="638"/>
            <ac:spMk id="3" creationId="{77C75709-7FD6-409B-BB0F-34D94C848D58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7:33.914" v="260" actId="27636"/>
        <pc:sldMkLst>
          <pc:docMk/>
          <pc:sldMk cId="1552485995" sldId="639"/>
        </pc:sldMkLst>
        <pc:spChg chg="mod">
          <ac:chgData name="Falchetta Giacomo" userId="68ba084c-44c1-477d-9572-656657341ed8" providerId="ADAL" clId="{5C08E619-A88B-45AE-BF27-19E8E7714D10}" dt="2022-07-21T15:57:33.914" v="260" actId="27636"/>
          <ac:spMkLst>
            <pc:docMk/>
            <pc:sldMk cId="1552485995" sldId="639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7:20.316" v="209"/>
        <pc:sldMkLst>
          <pc:docMk/>
          <pc:sldMk cId="4054388442" sldId="640"/>
        </pc:sldMkLst>
      </pc:sldChg>
      <pc:sldChg chg="modSp add mod">
        <pc:chgData name="Falchetta Giacomo" userId="68ba084c-44c1-477d-9572-656657341ed8" providerId="ADAL" clId="{5C08E619-A88B-45AE-BF27-19E8E7714D10}" dt="2022-07-21T15:57:47.011" v="291" actId="27636"/>
        <pc:sldMkLst>
          <pc:docMk/>
          <pc:sldMk cId="1946981135" sldId="641"/>
        </pc:sldMkLst>
        <pc:spChg chg="mod">
          <ac:chgData name="Falchetta Giacomo" userId="68ba084c-44c1-477d-9572-656657341ed8" providerId="ADAL" clId="{5C08E619-A88B-45AE-BF27-19E8E7714D10}" dt="2022-07-21T15:57:47.011" v="291" actId="27636"/>
          <ac:spMkLst>
            <pc:docMk/>
            <pc:sldMk cId="1946981135" sldId="641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7:37.771" v="261"/>
        <pc:sldMkLst>
          <pc:docMk/>
          <pc:sldMk cId="5800816" sldId="642"/>
        </pc:sldMkLst>
      </pc:sldChg>
      <pc:sldChg chg="modSp add mod">
        <pc:chgData name="Falchetta Giacomo" userId="68ba084c-44c1-477d-9572-656657341ed8" providerId="ADAL" clId="{5C08E619-A88B-45AE-BF27-19E8E7714D10}" dt="2022-07-21T15:58:58.883" v="453" actId="20577"/>
        <pc:sldMkLst>
          <pc:docMk/>
          <pc:sldMk cId="3696454797" sldId="643"/>
        </pc:sldMkLst>
        <pc:spChg chg="mod">
          <ac:chgData name="Falchetta Giacomo" userId="68ba084c-44c1-477d-9572-656657341ed8" providerId="ADAL" clId="{5C08E619-A88B-45AE-BF27-19E8E7714D10}" dt="2022-07-21T15:58:58.883" v="453" actId="20577"/>
          <ac:spMkLst>
            <pc:docMk/>
            <pc:sldMk cId="3696454797" sldId="643"/>
            <ac:spMk id="3" creationId="{77C75709-7FD6-409B-BB0F-34D94C848D58}"/>
          </ac:spMkLst>
        </pc:spChg>
      </pc:sldChg>
      <pc:sldChg chg="add">
        <pc:chgData name="Falchetta Giacomo" userId="68ba084c-44c1-477d-9572-656657341ed8" providerId="ADAL" clId="{5C08E619-A88B-45AE-BF27-19E8E7714D10}" dt="2022-07-21T15:57:49.353" v="292"/>
        <pc:sldMkLst>
          <pc:docMk/>
          <pc:sldMk cId="1752984535" sldId="644"/>
        </pc:sldMkLst>
      </pc:sldChg>
      <pc:sldChg chg="modSp add mod">
        <pc:chgData name="Falchetta Giacomo" userId="68ba084c-44c1-477d-9572-656657341ed8" providerId="ADAL" clId="{5C08E619-A88B-45AE-BF27-19E8E7714D10}" dt="2022-07-21T15:58:12.260" v="353" actId="20577"/>
        <pc:sldMkLst>
          <pc:docMk/>
          <pc:sldMk cId="1895169104" sldId="645"/>
        </pc:sldMkLst>
        <pc:spChg chg="mod">
          <ac:chgData name="Falchetta Giacomo" userId="68ba084c-44c1-477d-9572-656657341ed8" providerId="ADAL" clId="{5C08E619-A88B-45AE-BF27-19E8E7714D10}" dt="2022-07-21T15:58:12.260" v="353" actId="20577"/>
          <ac:spMkLst>
            <pc:docMk/>
            <pc:sldMk cId="1895169104" sldId="645"/>
            <ac:spMk id="3" creationId="{77C75709-7FD6-409B-BB0F-34D94C848D58}"/>
          </ac:spMkLst>
        </pc:spChg>
      </pc:sldChg>
      <pc:sldChg chg="modSp add mod">
        <pc:chgData name="Falchetta Giacomo" userId="68ba084c-44c1-477d-9572-656657341ed8" providerId="ADAL" clId="{5C08E619-A88B-45AE-BF27-19E8E7714D10}" dt="2022-07-26T07:55:30.366" v="2994" actId="27636"/>
        <pc:sldMkLst>
          <pc:docMk/>
          <pc:sldMk cId="1697383470" sldId="646"/>
        </pc:sldMkLst>
        <pc:spChg chg="mod">
          <ac:chgData name="Falchetta Giacomo" userId="68ba084c-44c1-477d-9572-656657341ed8" providerId="ADAL" clId="{5C08E619-A88B-45AE-BF27-19E8E7714D10}" dt="2022-07-26T07:55:17.840" v="2990" actId="20577"/>
          <ac:spMkLst>
            <pc:docMk/>
            <pc:sldMk cId="1697383470" sldId="646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7:55:30.366" v="2994" actId="27636"/>
          <ac:spMkLst>
            <pc:docMk/>
            <pc:sldMk cId="1697383470" sldId="646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8:19.050" v="370" actId="20577"/>
        <pc:sldMkLst>
          <pc:docMk/>
          <pc:sldMk cId="2938601558" sldId="647"/>
        </pc:sldMkLst>
        <pc:spChg chg="mod">
          <ac:chgData name="Falchetta Giacomo" userId="68ba084c-44c1-477d-9572-656657341ed8" providerId="ADAL" clId="{5C08E619-A88B-45AE-BF27-19E8E7714D10}" dt="2022-07-21T15:58:19.050" v="370" actId="20577"/>
          <ac:spMkLst>
            <pc:docMk/>
            <pc:sldMk cId="2938601558" sldId="647"/>
            <ac:spMk id="3" creationId="{77C75709-7FD6-409B-BB0F-34D94C848D58}"/>
          </ac:spMkLst>
        </pc:spChg>
      </pc:sldChg>
      <pc:sldChg chg="modSp add mod">
        <pc:chgData name="Falchetta Giacomo" userId="68ba084c-44c1-477d-9572-656657341ed8" providerId="ADAL" clId="{5C08E619-A88B-45AE-BF27-19E8E7714D10}" dt="2022-07-26T07:55:50.068" v="3039" actId="20577"/>
        <pc:sldMkLst>
          <pc:docMk/>
          <pc:sldMk cId="3807801866" sldId="648"/>
        </pc:sldMkLst>
        <pc:spChg chg="mod">
          <ac:chgData name="Falchetta Giacomo" userId="68ba084c-44c1-477d-9572-656657341ed8" providerId="ADAL" clId="{5C08E619-A88B-45AE-BF27-19E8E7714D10}" dt="2022-07-26T07:55:50.068" v="3039" actId="20577"/>
          <ac:spMkLst>
            <pc:docMk/>
            <pc:sldMk cId="3807801866" sldId="648"/>
            <ac:spMk id="2" creationId="{CB2F9C2C-AA45-400F-88E8-CD1B3077AB3B}"/>
          </ac:spMkLst>
        </pc:spChg>
      </pc:sldChg>
      <pc:sldChg chg="modSp add mod">
        <pc:chgData name="Falchetta Giacomo" userId="68ba084c-44c1-477d-9572-656657341ed8" providerId="ADAL" clId="{5C08E619-A88B-45AE-BF27-19E8E7714D10}" dt="2022-07-21T15:58:48.722" v="439" actId="20577"/>
        <pc:sldMkLst>
          <pc:docMk/>
          <pc:sldMk cId="3850233382" sldId="649"/>
        </pc:sldMkLst>
        <pc:spChg chg="mod">
          <ac:chgData name="Falchetta Giacomo" userId="68ba084c-44c1-477d-9572-656657341ed8" providerId="ADAL" clId="{5C08E619-A88B-45AE-BF27-19E8E7714D10}" dt="2022-07-21T15:58:48.722" v="439" actId="20577"/>
          <ac:spMkLst>
            <pc:docMk/>
            <pc:sldMk cId="3850233382" sldId="649"/>
            <ac:spMk id="3" creationId="{77C75709-7FD6-409B-BB0F-34D94C848D58}"/>
          </ac:spMkLst>
        </pc:spChg>
      </pc:sldChg>
      <pc:sldChg chg="add del">
        <pc:chgData name="Falchetta Giacomo" userId="68ba084c-44c1-477d-9572-656657341ed8" providerId="ADAL" clId="{5C08E619-A88B-45AE-BF27-19E8E7714D10}" dt="2022-07-21T15:58:25.176" v="372" actId="2696"/>
        <pc:sldMkLst>
          <pc:docMk/>
          <pc:sldMk cId="4143901725" sldId="649"/>
        </pc:sldMkLst>
      </pc:sldChg>
      <pc:sldChg chg="add">
        <pc:chgData name="Falchetta Giacomo" userId="68ba084c-44c1-477d-9572-656657341ed8" providerId="ADAL" clId="{5C08E619-A88B-45AE-BF27-19E8E7714D10}" dt="2022-07-21T15:58:36.327" v="373"/>
        <pc:sldMkLst>
          <pc:docMk/>
          <pc:sldMk cId="1055863009" sldId="650"/>
        </pc:sldMkLst>
      </pc:sldChg>
      <pc:sldChg chg="add del">
        <pc:chgData name="Falchetta Giacomo" userId="68ba084c-44c1-477d-9572-656657341ed8" providerId="ADAL" clId="{5C08E619-A88B-45AE-BF27-19E8E7714D10}" dt="2022-07-21T15:58:25.176" v="372" actId="2696"/>
        <pc:sldMkLst>
          <pc:docMk/>
          <pc:sldMk cId="4218608683" sldId="650"/>
        </pc:sldMkLst>
      </pc:sldChg>
      <pc:sldChg chg="modSp add mod">
        <pc:chgData name="Falchetta Giacomo" userId="68ba084c-44c1-477d-9572-656657341ed8" providerId="ADAL" clId="{5C08E619-A88B-45AE-BF27-19E8E7714D10}" dt="2022-07-21T15:59:24.037" v="526" actId="20577"/>
        <pc:sldMkLst>
          <pc:docMk/>
          <pc:sldMk cId="3784249801" sldId="651"/>
        </pc:sldMkLst>
        <pc:spChg chg="mod">
          <ac:chgData name="Falchetta Giacomo" userId="68ba084c-44c1-477d-9572-656657341ed8" providerId="ADAL" clId="{5C08E619-A88B-45AE-BF27-19E8E7714D10}" dt="2022-07-21T15:59:24.037" v="526" actId="20577"/>
          <ac:spMkLst>
            <pc:docMk/>
            <pc:sldMk cId="3784249801" sldId="651"/>
            <ac:spMk id="3" creationId="{77C75709-7FD6-409B-BB0F-34D94C848D58}"/>
          </ac:spMkLst>
        </pc:spChg>
      </pc:sldChg>
      <pc:sldChg chg="modSp add mod">
        <pc:chgData name="Falchetta Giacomo" userId="68ba084c-44c1-477d-9572-656657341ed8" providerId="ADAL" clId="{5C08E619-A88B-45AE-BF27-19E8E7714D10}" dt="2022-07-26T07:56:47.991" v="3242" actId="113"/>
        <pc:sldMkLst>
          <pc:docMk/>
          <pc:sldMk cId="3048271790" sldId="652"/>
        </pc:sldMkLst>
        <pc:spChg chg="mod">
          <ac:chgData name="Falchetta Giacomo" userId="68ba084c-44c1-477d-9572-656657341ed8" providerId="ADAL" clId="{5C08E619-A88B-45AE-BF27-19E8E7714D10}" dt="2022-07-26T07:56:47.991" v="3242" actId="113"/>
          <ac:spMkLst>
            <pc:docMk/>
            <pc:sldMk cId="3048271790" sldId="652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7:56:03.877" v="3080" actId="20577"/>
          <ac:spMkLst>
            <pc:docMk/>
            <pc:sldMk cId="3048271790" sldId="652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14:59.351" v="1096" actId="20577"/>
        <pc:sldMkLst>
          <pc:docMk/>
          <pc:sldMk cId="2315361177" sldId="653"/>
        </pc:sldMkLst>
        <pc:graphicFrameChg chg="mod modGraphic">
          <ac:chgData name="Falchetta Giacomo" userId="68ba084c-44c1-477d-9572-656657341ed8" providerId="ADAL" clId="{5C08E619-A88B-45AE-BF27-19E8E7714D10}" dt="2022-07-26T07:14:59.351" v="1096" actId="20577"/>
          <ac:graphicFrameMkLst>
            <pc:docMk/>
            <pc:sldMk cId="2315361177" sldId="653"/>
            <ac:graphicFrameMk id="5" creationId="{E6FFC361-A030-436D-B991-B9E5A060551B}"/>
          </ac:graphicFrameMkLst>
        </pc:graphicFrameChg>
      </pc:sldChg>
      <pc:sldChg chg="addSp delSp modSp add mod ord">
        <pc:chgData name="Falchetta Giacomo" userId="68ba084c-44c1-477d-9572-656657341ed8" providerId="ADAL" clId="{5C08E619-A88B-45AE-BF27-19E8E7714D10}" dt="2022-07-26T07:33:43.929" v="1767" actId="113"/>
        <pc:sldMkLst>
          <pc:docMk/>
          <pc:sldMk cId="2361786678" sldId="654"/>
        </pc:sldMkLst>
        <pc:spChg chg="mod">
          <ac:chgData name="Falchetta Giacomo" userId="68ba084c-44c1-477d-9572-656657341ed8" providerId="ADAL" clId="{5C08E619-A88B-45AE-BF27-19E8E7714D10}" dt="2022-07-26T07:30:40.304" v="1576"/>
          <ac:spMkLst>
            <pc:docMk/>
            <pc:sldMk cId="2361786678" sldId="654"/>
            <ac:spMk id="3" creationId="{A5055686-2292-40F4-BA41-0E2F5C414480}"/>
          </ac:spMkLst>
        </pc:spChg>
        <pc:spChg chg="mod">
          <ac:chgData name="Falchetta Giacomo" userId="68ba084c-44c1-477d-9572-656657341ed8" providerId="ADAL" clId="{5C08E619-A88B-45AE-BF27-19E8E7714D10}" dt="2022-07-26T07:33:43.929" v="1767" actId="113"/>
          <ac:spMkLst>
            <pc:docMk/>
            <pc:sldMk cId="2361786678" sldId="654"/>
            <ac:spMk id="5" creationId="{EC5552E8-1D49-40B2-9E20-7150D4CBF604}"/>
          </ac:spMkLst>
        </pc:spChg>
        <pc:spChg chg="add del mod">
          <ac:chgData name="Falchetta Giacomo" userId="68ba084c-44c1-477d-9572-656657341ed8" providerId="ADAL" clId="{5C08E619-A88B-45AE-BF27-19E8E7714D10}" dt="2022-07-26T07:30:37.351" v="1575" actId="478"/>
          <ac:spMkLst>
            <pc:docMk/>
            <pc:sldMk cId="2361786678" sldId="654"/>
            <ac:spMk id="6" creationId="{BAE22B37-0C1F-41A2-B17B-2C452CB09686}"/>
          </ac:spMkLst>
        </pc:spChg>
        <pc:graphicFrameChg chg="del">
          <ac:chgData name="Falchetta Giacomo" userId="68ba084c-44c1-477d-9572-656657341ed8" providerId="ADAL" clId="{5C08E619-A88B-45AE-BF27-19E8E7714D10}" dt="2022-07-26T07:30:29.047" v="1574" actId="478"/>
          <ac:graphicFrameMkLst>
            <pc:docMk/>
            <pc:sldMk cId="2361786678" sldId="654"/>
            <ac:graphicFrameMk id="4" creationId="{3C6CB966-76B0-4BB3-A14E-B446EA11E067}"/>
          </ac:graphicFrameMkLst>
        </pc:graphicFrameChg>
      </pc:sldChg>
      <pc:sldChg chg="modSp add del mod">
        <pc:chgData name="Falchetta Giacomo" userId="68ba084c-44c1-477d-9572-656657341ed8" providerId="ADAL" clId="{5C08E619-A88B-45AE-BF27-19E8E7714D10}" dt="2022-07-26T07:33:46.405" v="1768" actId="47"/>
        <pc:sldMkLst>
          <pc:docMk/>
          <pc:sldMk cId="2780166804" sldId="655"/>
        </pc:sldMkLst>
        <pc:spChg chg="mod">
          <ac:chgData name="Falchetta Giacomo" userId="68ba084c-44c1-477d-9572-656657341ed8" providerId="ADAL" clId="{5C08E619-A88B-45AE-BF27-19E8E7714D10}" dt="2022-07-26T07:33:25.546" v="1759" actId="1076"/>
          <ac:spMkLst>
            <pc:docMk/>
            <pc:sldMk cId="2780166804" sldId="655"/>
            <ac:spMk id="5" creationId="{EC5552E8-1D49-40B2-9E20-7150D4CBF604}"/>
          </ac:spMkLst>
        </pc:spChg>
      </pc:sldChg>
      <pc:sldChg chg="addSp delSp modSp add mod">
        <pc:chgData name="Falchetta Giacomo" userId="68ba084c-44c1-477d-9572-656657341ed8" providerId="ADAL" clId="{5C08E619-A88B-45AE-BF27-19E8E7714D10}" dt="2022-07-26T07:38:03.939" v="2519"/>
        <pc:sldMkLst>
          <pc:docMk/>
          <pc:sldMk cId="3514266116" sldId="655"/>
        </pc:sldMkLst>
        <pc:spChg chg="del">
          <ac:chgData name="Falchetta Giacomo" userId="68ba084c-44c1-477d-9572-656657341ed8" providerId="ADAL" clId="{5C08E619-A88B-45AE-BF27-19E8E7714D10}" dt="2022-07-26T07:37:46.217" v="2505" actId="478"/>
          <ac:spMkLst>
            <pc:docMk/>
            <pc:sldMk cId="3514266116" sldId="655"/>
            <ac:spMk id="2" creationId="{48FA7FA9-4392-4323-AE86-3750C7B0EB25}"/>
          </ac:spMkLst>
        </pc:spChg>
        <pc:spChg chg="mod">
          <ac:chgData name="Falchetta Giacomo" userId="68ba084c-44c1-477d-9572-656657341ed8" providerId="ADAL" clId="{5C08E619-A88B-45AE-BF27-19E8E7714D10}" dt="2022-07-26T07:38:03.939" v="2519"/>
          <ac:spMkLst>
            <pc:docMk/>
            <pc:sldMk cId="3514266116" sldId="655"/>
            <ac:spMk id="3" creationId="{A5055686-2292-40F4-BA41-0E2F5C414480}"/>
          </ac:spMkLst>
        </pc:spChg>
        <pc:spChg chg="add mod">
          <ac:chgData name="Falchetta Giacomo" userId="68ba084c-44c1-477d-9572-656657341ed8" providerId="ADAL" clId="{5C08E619-A88B-45AE-BF27-19E8E7714D10}" dt="2022-07-26T07:37:49.749" v="2506" actId="478"/>
          <ac:spMkLst>
            <pc:docMk/>
            <pc:sldMk cId="3514266116" sldId="655"/>
            <ac:spMk id="6" creationId="{15BB7098-01A5-4FE3-8F2B-79330CFBD1C0}"/>
          </ac:spMkLst>
        </pc:spChg>
        <pc:graphicFrameChg chg="del">
          <ac:chgData name="Falchetta Giacomo" userId="68ba084c-44c1-477d-9572-656657341ed8" providerId="ADAL" clId="{5C08E619-A88B-45AE-BF27-19E8E7714D10}" dt="2022-07-26T07:37:49.749" v="2506" actId="478"/>
          <ac:graphicFrameMkLst>
            <pc:docMk/>
            <pc:sldMk cId="3514266116" sldId="655"/>
            <ac:graphicFrameMk id="4" creationId="{3C6CB966-76B0-4BB3-A14E-B446EA11E067}"/>
          </ac:graphicFrameMkLst>
        </pc:graphicFrameChg>
      </pc:sldChg>
      <pc:sldChg chg="modSp add mod">
        <pc:chgData name="Falchetta Giacomo" userId="68ba084c-44c1-477d-9572-656657341ed8" providerId="ADAL" clId="{5C08E619-A88B-45AE-BF27-19E8E7714D10}" dt="2022-07-26T07:38:11.480" v="2523"/>
        <pc:sldMkLst>
          <pc:docMk/>
          <pc:sldMk cId="3407402665" sldId="656"/>
        </pc:sldMkLst>
        <pc:spChg chg="mod">
          <ac:chgData name="Falchetta Giacomo" userId="68ba084c-44c1-477d-9572-656657341ed8" providerId="ADAL" clId="{5C08E619-A88B-45AE-BF27-19E8E7714D10}" dt="2022-07-26T07:38:11.480" v="2523"/>
          <ac:spMkLst>
            <pc:docMk/>
            <pc:sldMk cId="3407402665" sldId="656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38:21.159" v="2524"/>
        <pc:sldMkLst>
          <pc:docMk/>
          <pc:sldMk cId="2244173081" sldId="657"/>
        </pc:sldMkLst>
        <pc:spChg chg="mod">
          <ac:chgData name="Falchetta Giacomo" userId="68ba084c-44c1-477d-9572-656657341ed8" providerId="ADAL" clId="{5C08E619-A88B-45AE-BF27-19E8E7714D10}" dt="2022-07-26T07:38:21.159" v="2524"/>
          <ac:spMkLst>
            <pc:docMk/>
            <pc:sldMk cId="2244173081" sldId="657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38:31.647" v="2525"/>
        <pc:sldMkLst>
          <pc:docMk/>
          <pc:sldMk cId="2328512592" sldId="658"/>
        </pc:sldMkLst>
        <pc:spChg chg="mod">
          <ac:chgData name="Falchetta Giacomo" userId="68ba084c-44c1-477d-9572-656657341ed8" providerId="ADAL" clId="{5C08E619-A88B-45AE-BF27-19E8E7714D10}" dt="2022-07-26T07:38:31.647" v="2525"/>
          <ac:spMkLst>
            <pc:docMk/>
            <pc:sldMk cId="2328512592" sldId="658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38:41.492" v="2529" actId="20577"/>
        <pc:sldMkLst>
          <pc:docMk/>
          <pc:sldMk cId="1178916276" sldId="659"/>
        </pc:sldMkLst>
        <pc:spChg chg="mod">
          <ac:chgData name="Falchetta Giacomo" userId="68ba084c-44c1-477d-9572-656657341ed8" providerId="ADAL" clId="{5C08E619-A88B-45AE-BF27-19E8E7714D10}" dt="2022-07-26T07:38:41.492" v="2529" actId="20577"/>
          <ac:spMkLst>
            <pc:docMk/>
            <pc:sldMk cId="1178916276" sldId="659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39:06.977" v="2548"/>
        <pc:sldMkLst>
          <pc:docMk/>
          <pc:sldMk cId="325096614" sldId="660"/>
        </pc:sldMkLst>
        <pc:spChg chg="mod">
          <ac:chgData name="Falchetta Giacomo" userId="68ba084c-44c1-477d-9572-656657341ed8" providerId="ADAL" clId="{5C08E619-A88B-45AE-BF27-19E8E7714D10}" dt="2022-07-26T07:39:06.977" v="2548"/>
          <ac:spMkLst>
            <pc:docMk/>
            <pc:sldMk cId="325096614" sldId="660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39:19.428" v="2559" actId="404"/>
        <pc:sldMkLst>
          <pc:docMk/>
          <pc:sldMk cId="303423452" sldId="661"/>
        </pc:sldMkLst>
        <pc:spChg chg="mod">
          <ac:chgData name="Falchetta Giacomo" userId="68ba084c-44c1-477d-9572-656657341ed8" providerId="ADAL" clId="{5C08E619-A88B-45AE-BF27-19E8E7714D10}" dt="2022-07-26T07:39:19.428" v="2559" actId="404"/>
          <ac:spMkLst>
            <pc:docMk/>
            <pc:sldMk cId="303423452" sldId="661"/>
            <ac:spMk id="3" creationId="{A5055686-2292-40F4-BA41-0E2F5C414480}"/>
          </ac:spMkLst>
        </pc:spChg>
      </pc:sldChg>
      <pc:sldChg chg="modSp add mod ord">
        <pc:chgData name="Falchetta Giacomo" userId="68ba084c-44c1-477d-9572-656657341ed8" providerId="ADAL" clId="{5C08E619-A88B-45AE-BF27-19E8E7714D10}" dt="2022-07-26T07:39:45.125" v="2563"/>
        <pc:sldMkLst>
          <pc:docMk/>
          <pc:sldMk cId="279702798" sldId="662"/>
        </pc:sldMkLst>
        <pc:spChg chg="mod">
          <ac:chgData name="Falchetta Giacomo" userId="68ba084c-44c1-477d-9572-656657341ed8" providerId="ADAL" clId="{5C08E619-A88B-45AE-BF27-19E8E7714D10}" dt="2022-07-26T07:39:45.125" v="2563"/>
          <ac:spMkLst>
            <pc:docMk/>
            <pc:sldMk cId="279702798" sldId="662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39:51.070" v="2565"/>
        <pc:sldMkLst>
          <pc:docMk/>
          <pc:sldMk cId="3426730092" sldId="663"/>
        </pc:sldMkLst>
        <pc:spChg chg="mod">
          <ac:chgData name="Falchetta Giacomo" userId="68ba084c-44c1-477d-9572-656657341ed8" providerId="ADAL" clId="{5C08E619-A88B-45AE-BF27-19E8E7714D10}" dt="2022-07-26T07:39:51.070" v="2565"/>
          <ac:spMkLst>
            <pc:docMk/>
            <pc:sldMk cId="3426730092" sldId="663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40:00.638" v="2573" actId="404"/>
        <pc:sldMkLst>
          <pc:docMk/>
          <pc:sldMk cId="2036977310" sldId="664"/>
        </pc:sldMkLst>
        <pc:spChg chg="mod">
          <ac:chgData name="Falchetta Giacomo" userId="68ba084c-44c1-477d-9572-656657341ed8" providerId="ADAL" clId="{5C08E619-A88B-45AE-BF27-19E8E7714D10}" dt="2022-07-26T07:40:00.638" v="2573" actId="404"/>
          <ac:spMkLst>
            <pc:docMk/>
            <pc:sldMk cId="2036977310" sldId="664"/>
            <ac:spMk id="3" creationId="{A5055686-2292-40F4-BA41-0E2F5C414480}"/>
          </ac:spMkLst>
        </pc:spChg>
      </pc:sldChg>
      <pc:sldChg chg="modSp add mod">
        <pc:chgData name="Falchetta Giacomo" userId="68ba084c-44c1-477d-9572-656657341ed8" providerId="ADAL" clId="{5C08E619-A88B-45AE-BF27-19E8E7714D10}" dt="2022-07-26T07:40:15.178" v="2577"/>
        <pc:sldMkLst>
          <pc:docMk/>
          <pc:sldMk cId="2192357902" sldId="665"/>
        </pc:sldMkLst>
        <pc:spChg chg="mod">
          <ac:chgData name="Falchetta Giacomo" userId="68ba084c-44c1-477d-9572-656657341ed8" providerId="ADAL" clId="{5C08E619-A88B-45AE-BF27-19E8E7714D10}" dt="2022-07-26T07:40:15.178" v="2577"/>
          <ac:spMkLst>
            <pc:docMk/>
            <pc:sldMk cId="2192357902" sldId="665"/>
            <ac:spMk id="3" creationId="{A5055686-2292-40F4-BA41-0E2F5C414480}"/>
          </ac:spMkLst>
        </pc:spChg>
      </pc:sldChg>
      <pc:sldChg chg="addSp delSp add mod">
        <pc:chgData name="Falchetta Giacomo" userId="68ba084c-44c1-477d-9572-656657341ed8" providerId="ADAL" clId="{5C08E619-A88B-45AE-BF27-19E8E7714D10}" dt="2022-07-26T07:40:30.192" v="2579" actId="22"/>
        <pc:sldMkLst>
          <pc:docMk/>
          <pc:sldMk cId="64034273" sldId="666"/>
        </pc:sldMkLst>
        <pc:spChg chg="add del">
          <ac:chgData name="Falchetta Giacomo" userId="68ba084c-44c1-477d-9572-656657341ed8" providerId="ADAL" clId="{5C08E619-A88B-45AE-BF27-19E8E7714D10}" dt="2022-07-26T07:40:30.192" v="2579" actId="22"/>
          <ac:spMkLst>
            <pc:docMk/>
            <pc:sldMk cId="64034273" sldId="666"/>
            <ac:spMk id="5" creationId="{9BCAC497-4D99-4786-970F-06D1CCAEE846}"/>
          </ac:spMkLst>
        </pc:spChg>
      </pc:sldChg>
      <pc:sldChg chg="modSp add mod">
        <pc:chgData name="Falchetta Giacomo" userId="68ba084c-44c1-477d-9572-656657341ed8" providerId="ADAL" clId="{5C08E619-A88B-45AE-BF27-19E8E7714D10}" dt="2022-07-26T07:40:52.474" v="2613"/>
        <pc:sldMkLst>
          <pc:docMk/>
          <pc:sldMk cId="390480868" sldId="667"/>
        </pc:sldMkLst>
        <pc:spChg chg="mod">
          <ac:chgData name="Falchetta Giacomo" userId="68ba084c-44c1-477d-9572-656657341ed8" providerId="ADAL" clId="{5C08E619-A88B-45AE-BF27-19E8E7714D10}" dt="2022-07-26T07:40:52.474" v="2613"/>
          <ac:spMkLst>
            <pc:docMk/>
            <pc:sldMk cId="390480868" sldId="667"/>
            <ac:spMk id="3" creationId="{A5055686-2292-40F4-BA41-0E2F5C414480}"/>
          </ac:spMkLst>
        </pc:spChg>
      </pc:sldChg>
      <pc:sldChg chg="add del">
        <pc:chgData name="Falchetta Giacomo" userId="68ba084c-44c1-477d-9572-656657341ed8" providerId="ADAL" clId="{5C08E619-A88B-45AE-BF27-19E8E7714D10}" dt="2022-07-26T07:40:39.621" v="2606"/>
        <pc:sldMkLst>
          <pc:docMk/>
          <pc:sldMk cId="134168021" sldId="668"/>
        </pc:sldMkLst>
      </pc:sldChg>
      <pc:sldChg chg="modSp add mod">
        <pc:chgData name="Falchetta Giacomo" userId="68ba084c-44c1-477d-9572-656657341ed8" providerId="ADAL" clId="{5C08E619-A88B-45AE-BF27-19E8E7714D10}" dt="2022-07-26T07:41:18.943" v="2633" actId="20577"/>
        <pc:sldMkLst>
          <pc:docMk/>
          <pc:sldMk cId="584073175" sldId="668"/>
        </pc:sldMkLst>
        <pc:spChg chg="mod">
          <ac:chgData name="Falchetta Giacomo" userId="68ba084c-44c1-477d-9572-656657341ed8" providerId="ADAL" clId="{5C08E619-A88B-45AE-BF27-19E8E7714D10}" dt="2022-07-26T07:41:18.943" v="2633" actId="20577"/>
          <ac:spMkLst>
            <pc:docMk/>
            <pc:sldMk cId="584073175" sldId="668"/>
            <ac:spMk id="3" creationId="{77C75709-7FD6-409B-BB0F-34D94C848D58}"/>
          </ac:spMkLst>
        </pc:spChg>
      </pc:sldChg>
      <pc:sldChg chg="add del">
        <pc:chgData name="Falchetta Giacomo" userId="68ba084c-44c1-477d-9572-656657341ed8" providerId="ADAL" clId="{5C08E619-A88B-45AE-BF27-19E8E7714D10}" dt="2022-07-26T07:40:45.252" v="2609"/>
        <pc:sldMkLst>
          <pc:docMk/>
          <pc:sldMk cId="1804942166" sldId="668"/>
        </pc:sldMkLst>
      </pc:sldChg>
      <pc:sldChg chg="addSp delSp modSp add del mod ord">
        <pc:chgData name="Falchetta Giacomo" userId="68ba084c-44c1-477d-9572-656657341ed8" providerId="ADAL" clId="{5C08E619-A88B-45AE-BF27-19E8E7714D10}" dt="2022-07-26T07:44:49.072" v="2863" actId="113"/>
        <pc:sldMkLst>
          <pc:docMk/>
          <pc:sldMk cId="792279811" sldId="669"/>
        </pc:sldMkLst>
        <pc:spChg chg="del">
          <ac:chgData name="Falchetta Giacomo" userId="68ba084c-44c1-477d-9572-656657341ed8" providerId="ADAL" clId="{5C08E619-A88B-45AE-BF27-19E8E7714D10}" dt="2022-07-26T07:41:35.922" v="2634" actId="478"/>
          <ac:spMkLst>
            <pc:docMk/>
            <pc:sldMk cId="792279811" sldId="669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7:44:14.300" v="2828" actId="20577"/>
          <ac:spMkLst>
            <pc:docMk/>
            <pc:sldMk cId="792279811" sldId="669"/>
            <ac:spMk id="3" creationId="{A5055686-2292-40F4-BA41-0E2F5C414480}"/>
          </ac:spMkLst>
        </pc:spChg>
        <pc:spChg chg="add mod">
          <ac:chgData name="Falchetta Giacomo" userId="68ba084c-44c1-477d-9572-656657341ed8" providerId="ADAL" clId="{5C08E619-A88B-45AE-BF27-19E8E7714D10}" dt="2022-07-26T07:44:49.072" v="2863" actId="113"/>
          <ac:spMkLst>
            <pc:docMk/>
            <pc:sldMk cId="792279811" sldId="669"/>
            <ac:spMk id="4" creationId="{72399AE1-380F-49FC-AAF2-FD58DE90974D}"/>
          </ac:spMkLst>
        </pc:spChg>
      </pc:sldChg>
      <pc:sldChg chg="addSp delSp modSp add mod modAnim">
        <pc:chgData name="Falchetta Giacomo" userId="68ba084c-44c1-477d-9572-656657341ed8" providerId="ADAL" clId="{5C08E619-A88B-45AE-BF27-19E8E7714D10}" dt="2022-07-26T07:43:53.136" v="2795"/>
        <pc:sldMkLst>
          <pc:docMk/>
          <pc:sldMk cId="1897189060" sldId="670"/>
        </pc:sldMkLst>
        <pc:spChg chg="add mod">
          <ac:chgData name="Falchetta Giacomo" userId="68ba084c-44c1-477d-9572-656657341ed8" providerId="ADAL" clId="{5C08E619-A88B-45AE-BF27-19E8E7714D10}" dt="2022-07-26T07:42:19.778" v="2650" actId="1076"/>
          <ac:spMkLst>
            <pc:docMk/>
            <pc:sldMk cId="1897189060" sldId="670"/>
            <ac:spMk id="2" creationId="{ABB79266-55E3-4938-9B66-8BCD3346AC9F}"/>
          </ac:spMkLst>
        </pc:spChg>
        <pc:spChg chg="add mod">
          <ac:chgData name="Falchetta Giacomo" userId="68ba084c-44c1-477d-9572-656657341ed8" providerId="ADAL" clId="{5C08E619-A88B-45AE-BF27-19E8E7714D10}" dt="2022-07-26T07:42:33.684" v="2670" actId="1076"/>
          <ac:spMkLst>
            <pc:docMk/>
            <pc:sldMk cId="1897189060" sldId="670"/>
            <ac:spMk id="3" creationId="{BC046C3E-5180-4F76-BAF1-C59EEDEA69D6}"/>
          </ac:spMkLst>
        </pc:spChg>
        <pc:spChg chg="add del mod">
          <ac:chgData name="Falchetta Giacomo" userId="68ba084c-44c1-477d-9572-656657341ed8" providerId="ADAL" clId="{5C08E619-A88B-45AE-BF27-19E8E7714D10}" dt="2022-07-26T07:42:40.787" v="2674"/>
          <ac:spMkLst>
            <pc:docMk/>
            <pc:sldMk cId="1897189060" sldId="670"/>
            <ac:spMk id="6" creationId="{43F65305-C2A3-49F3-A23E-B954C2CB5D04}"/>
          </ac:spMkLst>
        </pc:spChg>
        <pc:spChg chg="add del mod">
          <ac:chgData name="Falchetta Giacomo" userId="68ba084c-44c1-477d-9572-656657341ed8" providerId="ADAL" clId="{5C08E619-A88B-45AE-BF27-19E8E7714D10}" dt="2022-07-26T07:42:40.787" v="2674"/>
          <ac:spMkLst>
            <pc:docMk/>
            <pc:sldMk cId="1897189060" sldId="670"/>
            <ac:spMk id="7" creationId="{30195C4D-8966-4E98-ABCC-0C7F7410EF4A}"/>
          </ac:spMkLst>
        </pc:spChg>
        <pc:spChg chg="add del mod">
          <ac:chgData name="Falchetta Giacomo" userId="68ba084c-44c1-477d-9572-656657341ed8" providerId="ADAL" clId="{5C08E619-A88B-45AE-BF27-19E8E7714D10}" dt="2022-07-26T07:42:43.915" v="2678"/>
          <ac:spMkLst>
            <pc:docMk/>
            <pc:sldMk cId="1897189060" sldId="670"/>
            <ac:spMk id="9" creationId="{9D3AB0C2-7C92-4F7C-8488-59A4DA183849}"/>
          </ac:spMkLst>
        </pc:spChg>
        <pc:spChg chg="add del mod">
          <ac:chgData name="Falchetta Giacomo" userId="68ba084c-44c1-477d-9572-656657341ed8" providerId="ADAL" clId="{5C08E619-A88B-45AE-BF27-19E8E7714D10}" dt="2022-07-26T07:42:43.915" v="2678"/>
          <ac:spMkLst>
            <pc:docMk/>
            <pc:sldMk cId="1897189060" sldId="670"/>
            <ac:spMk id="10" creationId="{D0017210-702A-471F-8DA2-CAEFF212D01C}"/>
          </ac:spMkLst>
        </pc:spChg>
        <pc:spChg chg="add mod">
          <ac:chgData name="Falchetta Giacomo" userId="68ba084c-44c1-477d-9572-656657341ed8" providerId="ADAL" clId="{5C08E619-A88B-45AE-BF27-19E8E7714D10}" dt="2022-07-26T07:43:23.899" v="2782" actId="208"/>
          <ac:spMkLst>
            <pc:docMk/>
            <pc:sldMk cId="1897189060" sldId="670"/>
            <ac:spMk id="11" creationId="{5B30B395-ABFE-4F70-B662-606AE3E9D310}"/>
          </ac:spMkLst>
        </pc:spChg>
        <pc:spChg chg="add mod">
          <ac:chgData name="Falchetta Giacomo" userId="68ba084c-44c1-477d-9572-656657341ed8" providerId="ADAL" clId="{5C08E619-A88B-45AE-BF27-19E8E7714D10}" dt="2022-07-26T07:43:13.475" v="2781" actId="1076"/>
          <ac:spMkLst>
            <pc:docMk/>
            <pc:sldMk cId="1897189060" sldId="670"/>
            <ac:spMk id="12" creationId="{F57A1528-EDED-4323-87D1-F587486FF8A9}"/>
          </ac:spMkLst>
        </pc:spChg>
        <pc:spChg chg="add del mod">
          <ac:chgData name="Falchetta Giacomo" userId="68ba084c-44c1-477d-9572-656657341ed8" providerId="ADAL" clId="{5C08E619-A88B-45AE-BF27-19E8E7714D10}" dt="2022-07-26T07:43:27.966" v="2786"/>
          <ac:spMkLst>
            <pc:docMk/>
            <pc:sldMk cId="1897189060" sldId="670"/>
            <ac:spMk id="13" creationId="{C4BD57A4-E17A-4B6A-9E58-D032529FC9D6}"/>
          </ac:spMkLst>
        </pc:spChg>
        <pc:spChg chg="add del mod">
          <ac:chgData name="Falchetta Giacomo" userId="68ba084c-44c1-477d-9572-656657341ed8" providerId="ADAL" clId="{5C08E619-A88B-45AE-BF27-19E8E7714D10}" dt="2022-07-26T07:43:31.313" v="2790"/>
          <ac:spMkLst>
            <pc:docMk/>
            <pc:sldMk cId="1897189060" sldId="670"/>
            <ac:spMk id="14" creationId="{FFCDBB29-06CA-4C71-967B-E3C98F7BAD6B}"/>
          </ac:spMkLst>
        </pc:spChg>
        <pc:spChg chg="add mod">
          <ac:chgData name="Falchetta Giacomo" userId="68ba084c-44c1-477d-9572-656657341ed8" providerId="ADAL" clId="{5C08E619-A88B-45AE-BF27-19E8E7714D10}" dt="2022-07-26T07:43:43.266" v="2793" actId="688"/>
          <ac:spMkLst>
            <pc:docMk/>
            <pc:sldMk cId="1897189060" sldId="670"/>
            <ac:spMk id="15" creationId="{00AB17E4-1D82-4104-B268-F11E883F24D4}"/>
          </ac:spMkLst>
        </pc:spChg>
        <pc:picChg chg="mod">
          <ac:chgData name="Falchetta Giacomo" userId="68ba084c-44c1-477d-9572-656657341ed8" providerId="ADAL" clId="{5C08E619-A88B-45AE-BF27-19E8E7714D10}" dt="2022-07-26T07:43:30.642" v="2789" actId="1076"/>
          <ac:picMkLst>
            <pc:docMk/>
            <pc:sldMk cId="1897189060" sldId="670"/>
            <ac:picMk id="1026" creationId="{CDAA4E68-3E2A-4F18-B0C0-D9F5A514BA07}"/>
          </ac:picMkLst>
        </pc:picChg>
      </pc:sldChg>
      <pc:sldChg chg="addSp modSp add mod">
        <pc:chgData name="Falchetta Giacomo" userId="68ba084c-44c1-477d-9572-656657341ed8" providerId="ADAL" clId="{5C08E619-A88B-45AE-BF27-19E8E7714D10}" dt="2022-07-26T07:45:08.546" v="2885" actId="113"/>
        <pc:sldMkLst>
          <pc:docMk/>
          <pc:sldMk cId="2933277562" sldId="671"/>
        </pc:sldMkLst>
        <pc:spChg chg="mod">
          <ac:chgData name="Falchetta Giacomo" userId="68ba084c-44c1-477d-9572-656657341ed8" providerId="ADAL" clId="{5C08E619-A88B-45AE-BF27-19E8E7714D10}" dt="2022-07-26T07:44:21.090" v="2835" actId="20577"/>
          <ac:spMkLst>
            <pc:docMk/>
            <pc:sldMk cId="2933277562" sldId="671"/>
            <ac:spMk id="3" creationId="{A5055686-2292-40F4-BA41-0E2F5C414480}"/>
          </ac:spMkLst>
        </pc:spChg>
        <pc:spChg chg="add mod">
          <ac:chgData name="Falchetta Giacomo" userId="68ba084c-44c1-477d-9572-656657341ed8" providerId="ADAL" clId="{5C08E619-A88B-45AE-BF27-19E8E7714D10}" dt="2022-07-26T07:45:08.546" v="2885" actId="113"/>
          <ac:spMkLst>
            <pc:docMk/>
            <pc:sldMk cId="2933277562" sldId="671"/>
            <ac:spMk id="4" creationId="{0BC2E3B1-0201-4490-9FC7-AE25B67497DE}"/>
          </ac:spMkLst>
        </pc:spChg>
      </pc:sldChg>
      <pc:sldChg chg="modSp add mod">
        <pc:chgData name="Falchetta Giacomo" userId="68ba084c-44c1-477d-9572-656657341ed8" providerId="ADAL" clId="{5C08E619-A88B-45AE-BF27-19E8E7714D10}" dt="2022-07-26T07:58:19.350" v="3418" actId="11"/>
        <pc:sldMkLst>
          <pc:docMk/>
          <pc:sldMk cId="252098974" sldId="672"/>
        </pc:sldMkLst>
        <pc:spChg chg="mod">
          <ac:chgData name="Falchetta Giacomo" userId="68ba084c-44c1-477d-9572-656657341ed8" providerId="ADAL" clId="{5C08E619-A88B-45AE-BF27-19E8E7714D10}" dt="2022-07-26T07:58:19.350" v="3418" actId="11"/>
          <ac:spMkLst>
            <pc:docMk/>
            <pc:sldMk cId="252098974" sldId="672"/>
            <ac:spMk id="2" creationId="{CB2F9C2C-AA45-400F-88E8-CD1B3077AB3B}"/>
          </ac:spMkLst>
        </pc:spChg>
      </pc:sldChg>
      <pc:sldChg chg="modSp add mod ord">
        <pc:chgData name="Falchetta Giacomo" userId="68ba084c-44c1-477d-9572-656657341ed8" providerId="ADAL" clId="{5C08E619-A88B-45AE-BF27-19E8E7714D10}" dt="2022-07-26T07:58:26.437" v="3419" actId="11"/>
        <pc:sldMkLst>
          <pc:docMk/>
          <pc:sldMk cId="2037052627" sldId="673"/>
        </pc:sldMkLst>
        <pc:spChg chg="mod">
          <ac:chgData name="Falchetta Giacomo" userId="68ba084c-44c1-477d-9572-656657341ed8" providerId="ADAL" clId="{5C08E619-A88B-45AE-BF27-19E8E7714D10}" dt="2022-07-26T07:58:26.437" v="3419" actId="11"/>
          <ac:spMkLst>
            <pc:docMk/>
            <pc:sldMk cId="2037052627" sldId="673"/>
            <ac:spMk id="2" creationId="{CB2F9C2C-AA45-400F-88E8-CD1B3077AB3B}"/>
          </ac:spMkLst>
        </pc:spChg>
      </pc:sldChg>
      <pc:sldChg chg="modSp add mod">
        <pc:chgData name="Falchetta Giacomo" userId="68ba084c-44c1-477d-9572-656657341ed8" providerId="ADAL" clId="{5C08E619-A88B-45AE-BF27-19E8E7714D10}" dt="2022-07-26T08:00:46.640" v="3624" actId="20577"/>
        <pc:sldMkLst>
          <pc:docMk/>
          <pc:sldMk cId="2123208474" sldId="674"/>
        </pc:sldMkLst>
        <pc:spChg chg="mod">
          <ac:chgData name="Falchetta Giacomo" userId="68ba084c-44c1-477d-9572-656657341ed8" providerId="ADAL" clId="{5C08E619-A88B-45AE-BF27-19E8E7714D10}" dt="2022-07-26T08:00:46.640" v="3624" actId="20577"/>
          <ac:spMkLst>
            <pc:docMk/>
            <pc:sldMk cId="2123208474" sldId="674"/>
            <ac:spMk id="2" creationId="{CB2F9C2C-AA45-400F-88E8-CD1B3077AB3B}"/>
          </ac:spMkLst>
        </pc:spChg>
      </pc:sldChg>
      <pc:sldChg chg="modSp add mod">
        <pc:chgData name="Falchetta Giacomo" userId="68ba084c-44c1-477d-9572-656657341ed8" providerId="ADAL" clId="{5C08E619-A88B-45AE-BF27-19E8E7714D10}" dt="2022-07-26T08:01:06.002" v="3642" actId="20577"/>
        <pc:sldMkLst>
          <pc:docMk/>
          <pc:sldMk cId="3544621992" sldId="675"/>
        </pc:sldMkLst>
        <pc:spChg chg="mod">
          <ac:chgData name="Falchetta Giacomo" userId="68ba084c-44c1-477d-9572-656657341ed8" providerId="ADAL" clId="{5C08E619-A88B-45AE-BF27-19E8E7714D10}" dt="2022-07-26T08:01:06.002" v="3642" actId="20577"/>
          <ac:spMkLst>
            <pc:docMk/>
            <pc:sldMk cId="3544621992" sldId="675"/>
            <ac:spMk id="3" creationId="{77C75709-7FD6-409B-BB0F-34D94C848D58}"/>
          </ac:spMkLst>
        </pc:spChg>
      </pc:sldChg>
      <pc:sldChg chg="addSp modSp add mod ord">
        <pc:chgData name="Falchetta Giacomo" userId="68ba084c-44c1-477d-9572-656657341ed8" providerId="ADAL" clId="{5C08E619-A88B-45AE-BF27-19E8E7714D10}" dt="2022-07-26T08:04:19.541" v="3712" actId="1076"/>
        <pc:sldMkLst>
          <pc:docMk/>
          <pc:sldMk cId="3382597415" sldId="676"/>
        </pc:sldMkLst>
        <pc:spChg chg="mod">
          <ac:chgData name="Falchetta Giacomo" userId="68ba084c-44c1-477d-9572-656657341ed8" providerId="ADAL" clId="{5C08E619-A88B-45AE-BF27-19E8E7714D10}" dt="2022-07-26T08:03:56.193" v="3705" actId="20577"/>
          <ac:spMkLst>
            <pc:docMk/>
            <pc:sldMk cId="3382597415" sldId="676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8:01:12.582" v="3653" actId="20577"/>
          <ac:spMkLst>
            <pc:docMk/>
            <pc:sldMk cId="3382597415" sldId="676"/>
            <ac:spMk id="3" creationId="{A5055686-2292-40F4-BA41-0E2F5C414480}"/>
          </ac:spMkLst>
        </pc:spChg>
        <pc:spChg chg="add mod">
          <ac:chgData name="Falchetta Giacomo" userId="68ba084c-44c1-477d-9572-656657341ed8" providerId="ADAL" clId="{5C08E619-A88B-45AE-BF27-19E8E7714D10}" dt="2022-07-26T08:03:16.947" v="3691" actId="113"/>
          <ac:spMkLst>
            <pc:docMk/>
            <pc:sldMk cId="3382597415" sldId="676"/>
            <ac:spMk id="6" creationId="{D431DFFA-BAE3-42BC-A717-58C5F6805CCA}"/>
          </ac:spMkLst>
        </pc:spChg>
        <pc:spChg chg="add mod">
          <ac:chgData name="Falchetta Giacomo" userId="68ba084c-44c1-477d-9572-656657341ed8" providerId="ADAL" clId="{5C08E619-A88B-45AE-BF27-19E8E7714D10}" dt="2022-07-26T08:04:19.541" v="3712" actId="1076"/>
          <ac:spMkLst>
            <pc:docMk/>
            <pc:sldMk cId="3382597415" sldId="676"/>
            <ac:spMk id="9" creationId="{104C3F9E-D38D-4DF0-9D18-A20741A5BE14}"/>
          </ac:spMkLst>
        </pc:spChg>
        <pc:spChg chg="add mod">
          <ac:chgData name="Falchetta Giacomo" userId="68ba084c-44c1-477d-9572-656657341ed8" providerId="ADAL" clId="{5C08E619-A88B-45AE-BF27-19E8E7714D10}" dt="2022-07-26T08:04:16.119" v="3711"/>
          <ac:spMkLst>
            <pc:docMk/>
            <pc:sldMk cId="3382597415" sldId="676"/>
            <ac:spMk id="10" creationId="{88FEC3D7-3E29-4DB8-B046-262AD89AEACD}"/>
          </ac:spMkLst>
        </pc:spChg>
        <pc:picChg chg="add mod">
          <ac:chgData name="Falchetta Giacomo" userId="68ba084c-44c1-477d-9572-656657341ed8" providerId="ADAL" clId="{5C08E619-A88B-45AE-BF27-19E8E7714D10}" dt="2022-07-26T08:02:36.888" v="3676"/>
          <ac:picMkLst>
            <pc:docMk/>
            <pc:sldMk cId="3382597415" sldId="676"/>
            <ac:picMk id="4" creationId="{FC499E64-BF6B-49D2-8204-36D69F9EF067}"/>
          </ac:picMkLst>
        </pc:picChg>
        <pc:picChg chg="add mod">
          <ac:chgData name="Falchetta Giacomo" userId="68ba084c-44c1-477d-9572-656657341ed8" providerId="ADAL" clId="{5C08E619-A88B-45AE-BF27-19E8E7714D10}" dt="2022-07-26T08:03:59.963" v="3706" actId="1076"/>
          <ac:picMkLst>
            <pc:docMk/>
            <pc:sldMk cId="3382597415" sldId="676"/>
            <ac:picMk id="8" creationId="{6A7773DF-F94D-4C66-98C6-C911954C7857}"/>
          </ac:picMkLst>
        </pc:picChg>
      </pc:sldChg>
      <pc:sldChg chg="addSp delSp modSp add mod">
        <pc:chgData name="Falchetta Giacomo" userId="68ba084c-44c1-477d-9572-656657341ed8" providerId="ADAL" clId="{5C08E619-A88B-45AE-BF27-19E8E7714D10}" dt="2022-07-26T08:05:52.747" v="3743" actId="1076"/>
        <pc:sldMkLst>
          <pc:docMk/>
          <pc:sldMk cId="270551752" sldId="677"/>
        </pc:sldMkLst>
        <pc:spChg chg="mod">
          <ac:chgData name="Falchetta Giacomo" userId="68ba084c-44c1-477d-9572-656657341ed8" providerId="ADAL" clId="{5C08E619-A88B-45AE-BF27-19E8E7714D10}" dt="2022-07-26T08:05:04.306" v="3724" actId="20577"/>
          <ac:spMkLst>
            <pc:docMk/>
            <pc:sldMk cId="270551752" sldId="677"/>
            <ac:spMk id="2" creationId="{CB2F9C2C-AA45-400F-88E8-CD1B3077AB3B}"/>
          </ac:spMkLst>
        </pc:spChg>
        <pc:spChg chg="mod">
          <ac:chgData name="Falchetta Giacomo" userId="68ba084c-44c1-477d-9572-656657341ed8" providerId="ADAL" clId="{5C08E619-A88B-45AE-BF27-19E8E7714D10}" dt="2022-07-26T08:05:41.315" v="3739" actId="1076"/>
          <ac:spMkLst>
            <pc:docMk/>
            <pc:sldMk cId="270551752" sldId="677"/>
            <ac:spMk id="6" creationId="{D431DFFA-BAE3-42BC-A717-58C5F6805CCA}"/>
          </ac:spMkLst>
        </pc:spChg>
        <pc:spChg chg="del">
          <ac:chgData name="Falchetta Giacomo" userId="68ba084c-44c1-477d-9572-656657341ed8" providerId="ADAL" clId="{5C08E619-A88B-45AE-BF27-19E8E7714D10}" dt="2022-07-26T08:04:28.714" v="3716" actId="478"/>
          <ac:spMkLst>
            <pc:docMk/>
            <pc:sldMk cId="270551752" sldId="677"/>
            <ac:spMk id="9" creationId="{104C3F9E-D38D-4DF0-9D18-A20741A5BE14}"/>
          </ac:spMkLst>
        </pc:spChg>
        <pc:spChg chg="del">
          <ac:chgData name="Falchetta Giacomo" userId="68ba084c-44c1-477d-9572-656657341ed8" providerId="ADAL" clId="{5C08E619-A88B-45AE-BF27-19E8E7714D10}" dt="2022-07-26T08:04:26.964" v="3715" actId="478"/>
          <ac:spMkLst>
            <pc:docMk/>
            <pc:sldMk cId="270551752" sldId="677"/>
            <ac:spMk id="10" creationId="{88FEC3D7-3E29-4DB8-B046-262AD89AEACD}"/>
          </ac:spMkLst>
        </pc:spChg>
        <pc:spChg chg="add mod">
          <ac:chgData name="Falchetta Giacomo" userId="68ba084c-44c1-477d-9572-656657341ed8" providerId="ADAL" clId="{5C08E619-A88B-45AE-BF27-19E8E7714D10}" dt="2022-07-26T08:05:45.402" v="3740" actId="1076"/>
          <ac:spMkLst>
            <pc:docMk/>
            <pc:sldMk cId="270551752" sldId="677"/>
            <ac:spMk id="11" creationId="{391555F9-5897-47BB-B902-AB31EE72ECE6}"/>
          </ac:spMkLst>
        </pc:spChg>
        <pc:spChg chg="add mod">
          <ac:chgData name="Falchetta Giacomo" userId="68ba084c-44c1-477d-9572-656657341ed8" providerId="ADAL" clId="{5C08E619-A88B-45AE-BF27-19E8E7714D10}" dt="2022-07-26T08:05:45.402" v="3740" actId="1076"/>
          <ac:spMkLst>
            <pc:docMk/>
            <pc:sldMk cId="270551752" sldId="677"/>
            <ac:spMk id="12" creationId="{9E0A61E6-A0D1-4797-9B3D-080189FECB64}"/>
          </ac:spMkLst>
        </pc:spChg>
        <pc:spChg chg="add mod">
          <ac:chgData name="Falchetta Giacomo" userId="68ba084c-44c1-477d-9572-656657341ed8" providerId="ADAL" clId="{5C08E619-A88B-45AE-BF27-19E8E7714D10}" dt="2022-07-26T08:05:52.747" v="3743" actId="1076"/>
          <ac:spMkLst>
            <pc:docMk/>
            <pc:sldMk cId="270551752" sldId="677"/>
            <ac:spMk id="13" creationId="{D84C82D0-F681-4D97-8DA8-E9B7C7992E56}"/>
          </ac:spMkLst>
        </pc:spChg>
        <pc:picChg chg="add mod">
          <ac:chgData name="Falchetta Giacomo" userId="68ba084c-44c1-477d-9572-656657341ed8" providerId="ADAL" clId="{5C08E619-A88B-45AE-BF27-19E8E7714D10}" dt="2022-07-26T08:05:50.524" v="3742" actId="1076"/>
          <ac:picMkLst>
            <pc:docMk/>
            <pc:sldMk cId="270551752" sldId="677"/>
            <ac:picMk id="7" creationId="{A02CBFC6-65C9-45AD-A4E8-960158899006}"/>
          </ac:picMkLst>
        </pc:picChg>
        <pc:picChg chg="del">
          <ac:chgData name="Falchetta Giacomo" userId="68ba084c-44c1-477d-9572-656657341ed8" providerId="ADAL" clId="{5C08E619-A88B-45AE-BF27-19E8E7714D10}" dt="2022-07-26T08:04:25.491" v="3714" actId="478"/>
          <ac:picMkLst>
            <pc:docMk/>
            <pc:sldMk cId="270551752" sldId="677"/>
            <ac:picMk id="8" creationId="{6A7773DF-F94D-4C66-98C6-C911954C7857}"/>
          </ac:picMkLst>
        </pc:picChg>
      </pc:sldChg>
      <pc:sldChg chg="addSp delSp modSp add mod">
        <pc:chgData name="Falchetta Giacomo" userId="68ba084c-44c1-477d-9572-656657341ed8" providerId="ADAL" clId="{5C08E619-A88B-45AE-BF27-19E8E7714D10}" dt="2022-07-26T08:37:11.090" v="3888" actId="113"/>
        <pc:sldMkLst>
          <pc:docMk/>
          <pc:sldMk cId="2330002224" sldId="678"/>
        </pc:sldMkLst>
        <pc:spChg chg="add mod">
          <ac:chgData name="Falchetta Giacomo" userId="68ba084c-44c1-477d-9572-656657341ed8" providerId="ADAL" clId="{5C08E619-A88B-45AE-BF27-19E8E7714D10}" dt="2022-07-26T08:37:11.090" v="3888" actId="113"/>
          <ac:spMkLst>
            <pc:docMk/>
            <pc:sldMk cId="2330002224" sldId="678"/>
            <ac:spMk id="2" creationId="{C7DCCBF2-3A5D-4584-8239-B78EB9333CB9}"/>
          </ac:spMkLst>
        </pc:spChg>
        <pc:spChg chg="mod">
          <ac:chgData name="Falchetta Giacomo" userId="68ba084c-44c1-477d-9572-656657341ed8" providerId="ADAL" clId="{5C08E619-A88B-45AE-BF27-19E8E7714D10}" dt="2022-07-26T08:36:11.127" v="3806" actId="20577"/>
          <ac:spMkLst>
            <pc:docMk/>
            <pc:sldMk cId="2330002224" sldId="678"/>
            <ac:spMk id="8" creationId="{213AF172-0C11-4648-AEBF-F9D4F8C100B5}"/>
          </ac:spMkLst>
        </pc:spChg>
        <pc:picChg chg="del">
          <ac:chgData name="Falchetta Giacomo" userId="68ba084c-44c1-477d-9572-656657341ed8" providerId="ADAL" clId="{5C08E619-A88B-45AE-BF27-19E8E7714D10}" dt="2022-07-26T08:35:58.741" v="3775" actId="478"/>
          <ac:picMkLst>
            <pc:docMk/>
            <pc:sldMk cId="2330002224" sldId="678"/>
            <ac:picMk id="1026" creationId="{CDAA4E68-3E2A-4F18-B0C0-D9F5A514BA07}"/>
          </ac:picMkLst>
        </pc:picChg>
      </pc:sldChg>
      <pc:sldMasterChg chg="addSldLayout delSldLayout">
        <pc:chgData name="Falchetta Giacomo" userId="68ba084c-44c1-477d-9572-656657341ed8" providerId="ADAL" clId="{5C08E619-A88B-45AE-BF27-19E8E7714D10}" dt="2022-07-21T15:56:11.649" v="177" actId="47"/>
        <pc:sldMasterMkLst>
          <pc:docMk/>
          <pc:sldMasterMk cId="2650820543" sldId="2147483648"/>
        </pc:sldMasterMkLst>
        <pc:sldLayoutChg chg="add del">
          <pc:chgData name="Falchetta Giacomo" userId="68ba084c-44c1-477d-9572-656657341ed8" providerId="ADAL" clId="{5C08E619-A88B-45AE-BF27-19E8E7714D10}" dt="2022-07-21T15:56:11.649" v="177" actId="47"/>
          <pc:sldLayoutMkLst>
            <pc:docMk/>
            <pc:sldMasterMk cId="2650820543" sldId="2147483648"/>
            <pc:sldLayoutMk cId="3171660537" sldId="214748365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41314-50B6-4421-BDFB-6483FBA074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944C91-C630-473C-A956-BD9FC57134AA}">
      <dgm:prSet/>
      <dgm:spPr>
        <a:solidFill>
          <a:schemeClr val="accent6"/>
        </a:solidFill>
      </dgm:spPr>
      <dgm:t>
        <a:bodyPr/>
        <a:lstStyle/>
        <a:p>
          <a:r>
            <a:rPr lang="it-IT"/>
            <a:t>A function of:</a:t>
          </a:r>
          <a:endParaRPr lang="en-GB"/>
        </a:p>
      </dgm:t>
    </dgm:pt>
    <dgm:pt modelId="{8CC26DE2-8830-4644-A7D4-764704840D96}" type="parTrans" cxnId="{FD2087C8-B600-41BF-B8E6-A0F77F4BC9E5}">
      <dgm:prSet/>
      <dgm:spPr/>
      <dgm:t>
        <a:bodyPr/>
        <a:lstStyle/>
        <a:p>
          <a:endParaRPr lang="en-GB"/>
        </a:p>
      </dgm:t>
    </dgm:pt>
    <dgm:pt modelId="{67D48C4F-849B-4144-B0C6-EB104B5A6FB7}" type="sibTrans" cxnId="{FD2087C8-B600-41BF-B8E6-A0F77F4BC9E5}">
      <dgm:prSet/>
      <dgm:spPr/>
      <dgm:t>
        <a:bodyPr/>
        <a:lstStyle/>
        <a:p>
          <a:endParaRPr lang="en-GB"/>
        </a:p>
      </dgm:t>
    </dgm:pt>
    <dgm:pt modelId="{6F4C2FE4-81BC-4510-B132-16E4C36A86DA}">
      <dgm:prSet/>
      <dgm:spPr/>
      <dgm:t>
        <a:bodyPr/>
        <a:lstStyle/>
        <a:p>
          <a:r>
            <a:rPr lang="it-IT" dirty="0"/>
            <a:t>Different </a:t>
          </a:r>
          <a:r>
            <a:rPr lang="it-IT" b="1" dirty="0"/>
            <a:t>sectors</a:t>
          </a:r>
          <a:r>
            <a:rPr lang="it-IT" dirty="0"/>
            <a:t> (residential, industrial, agriculture, social/public services)</a:t>
          </a:r>
          <a:endParaRPr lang="en-GB" dirty="0"/>
        </a:p>
      </dgm:t>
    </dgm:pt>
    <dgm:pt modelId="{99752E3E-5683-4781-BD81-4AC9E9EF0EE8}" type="parTrans" cxnId="{85F6933F-6EEE-4147-8549-1E0F6FCE0CC6}">
      <dgm:prSet/>
      <dgm:spPr/>
      <dgm:t>
        <a:bodyPr/>
        <a:lstStyle/>
        <a:p>
          <a:endParaRPr lang="en-GB"/>
        </a:p>
      </dgm:t>
    </dgm:pt>
    <dgm:pt modelId="{84322FFD-06EB-458E-999D-2A6292F124D4}" type="sibTrans" cxnId="{85F6933F-6EEE-4147-8549-1E0F6FCE0CC6}">
      <dgm:prSet/>
      <dgm:spPr/>
      <dgm:t>
        <a:bodyPr/>
        <a:lstStyle/>
        <a:p>
          <a:endParaRPr lang="en-GB"/>
        </a:p>
      </dgm:t>
    </dgm:pt>
    <dgm:pt modelId="{B989BAA7-9C52-4E3B-BE1E-1CEFC33DB472}">
      <dgm:prSet/>
      <dgm:spPr/>
      <dgm:t>
        <a:bodyPr/>
        <a:lstStyle/>
        <a:p>
          <a:r>
            <a:rPr lang="it-IT" dirty="0"/>
            <a:t>Different </a:t>
          </a:r>
          <a:r>
            <a:rPr lang="it-IT" b="1" dirty="0"/>
            <a:t>drivers</a:t>
          </a:r>
          <a:r>
            <a:rPr lang="it-IT" dirty="0"/>
            <a:t> (population, economic development and growth, infrastructure availability)</a:t>
          </a:r>
          <a:endParaRPr lang="en-GB" dirty="0"/>
        </a:p>
      </dgm:t>
    </dgm:pt>
    <dgm:pt modelId="{E1042CF4-194D-46A9-BBDD-968D9EDBCEBB}" type="parTrans" cxnId="{0CCDA8AC-26F0-4031-8888-8B2B53FF06F2}">
      <dgm:prSet/>
      <dgm:spPr/>
      <dgm:t>
        <a:bodyPr/>
        <a:lstStyle/>
        <a:p>
          <a:endParaRPr lang="en-GB"/>
        </a:p>
      </dgm:t>
    </dgm:pt>
    <dgm:pt modelId="{411A5304-F811-4275-ADE9-708F87439587}" type="sibTrans" cxnId="{0CCDA8AC-26F0-4031-8888-8B2B53FF06F2}">
      <dgm:prSet/>
      <dgm:spPr/>
      <dgm:t>
        <a:bodyPr/>
        <a:lstStyle/>
        <a:p>
          <a:endParaRPr lang="en-GB"/>
        </a:p>
      </dgm:t>
    </dgm:pt>
    <dgm:pt modelId="{18271520-E83E-40D5-8F3E-00040819731A}">
      <dgm:prSet/>
      <dgm:spPr/>
      <dgm:t>
        <a:bodyPr/>
        <a:lstStyle/>
        <a:p>
          <a:r>
            <a:rPr lang="it-IT" b="1" dirty="0"/>
            <a:t>Space</a:t>
          </a:r>
          <a:r>
            <a:rPr lang="it-IT" dirty="0"/>
            <a:t> -&gt; geography, land, urban/rural, climate...</a:t>
          </a:r>
          <a:endParaRPr lang="en-GB" dirty="0"/>
        </a:p>
      </dgm:t>
    </dgm:pt>
    <dgm:pt modelId="{13BBD26C-4472-4FC4-BC5B-AF24BBED92BA}" type="parTrans" cxnId="{13EB73E2-23BA-475C-8E60-5ACAD2899688}">
      <dgm:prSet/>
      <dgm:spPr/>
      <dgm:t>
        <a:bodyPr/>
        <a:lstStyle/>
        <a:p>
          <a:endParaRPr lang="en-GB"/>
        </a:p>
      </dgm:t>
    </dgm:pt>
    <dgm:pt modelId="{1AA53423-F92D-4AA3-888D-EFCC1B348AE3}" type="sibTrans" cxnId="{13EB73E2-23BA-475C-8E60-5ACAD2899688}">
      <dgm:prSet/>
      <dgm:spPr/>
      <dgm:t>
        <a:bodyPr/>
        <a:lstStyle/>
        <a:p>
          <a:endParaRPr lang="en-GB"/>
        </a:p>
      </dgm:t>
    </dgm:pt>
    <dgm:pt modelId="{F78DED9D-849F-4D0C-8825-022D42189E02}">
      <dgm:prSet/>
      <dgm:spPr/>
      <dgm:t>
        <a:bodyPr/>
        <a:lstStyle/>
        <a:p>
          <a:r>
            <a:rPr lang="it-IT" b="1" dirty="0"/>
            <a:t>Time</a:t>
          </a:r>
          <a:r>
            <a:rPr lang="it-IT" dirty="0"/>
            <a:t> -&gt; seasonality</a:t>
          </a:r>
          <a:endParaRPr lang="en-GB" dirty="0"/>
        </a:p>
      </dgm:t>
    </dgm:pt>
    <dgm:pt modelId="{4E37825A-4C34-4297-BDD9-05379FED59F2}" type="parTrans" cxnId="{DA2BA2C5-AE2A-4E38-B72E-B5F75DB38FAA}">
      <dgm:prSet/>
      <dgm:spPr/>
      <dgm:t>
        <a:bodyPr/>
        <a:lstStyle/>
        <a:p>
          <a:endParaRPr lang="en-GB"/>
        </a:p>
      </dgm:t>
    </dgm:pt>
    <dgm:pt modelId="{73344EDF-16D4-4FA9-8CF2-8F83E2677C5E}" type="sibTrans" cxnId="{DA2BA2C5-AE2A-4E38-B72E-B5F75DB38FAA}">
      <dgm:prSet/>
      <dgm:spPr/>
      <dgm:t>
        <a:bodyPr/>
        <a:lstStyle/>
        <a:p>
          <a:endParaRPr lang="en-GB"/>
        </a:p>
      </dgm:t>
    </dgm:pt>
    <dgm:pt modelId="{6893B5F9-FD98-4810-9289-D9EE1D857EB1}" type="pres">
      <dgm:prSet presAssocID="{D5741314-50B6-4421-BDFB-6483FBA0746E}" presName="linear" presStyleCnt="0">
        <dgm:presLayoutVars>
          <dgm:animLvl val="lvl"/>
          <dgm:resizeHandles val="exact"/>
        </dgm:presLayoutVars>
      </dgm:prSet>
      <dgm:spPr/>
    </dgm:pt>
    <dgm:pt modelId="{43F9D8F5-ED16-45C7-93FF-FF53A7AFC9B5}" type="pres">
      <dgm:prSet presAssocID="{A1944C91-C630-473C-A956-BD9FC57134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2EEFB8-B40C-4F5E-BE5F-28BFA044F7CA}" type="pres">
      <dgm:prSet presAssocID="{A1944C91-C630-473C-A956-BD9FC57134A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D6090D-7738-4A83-AA6C-5A3974708636}" type="presOf" srcId="{B989BAA7-9C52-4E3B-BE1E-1CEFC33DB472}" destId="{B32EEFB8-B40C-4F5E-BE5F-28BFA044F7CA}" srcOrd="0" destOrd="1" presId="urn:microsoft.com/office/officeart/2005/8/layout/vList2"/>
    <dgm:cxn modelId="{292A3C34-68A8-4864-8663-AA807A01E92D}" type="presOf" srcId="{F78DED9D-849F-4D0C-8825-022D42189E02}" destId="{B32EEFB8-B40C-4F5E-BE5F-28BFA044F7CA}" srcOrd="0" destOrd="3" presId="urn:microsoft.com/office/officeart/2005/8/layout/vList2"/>
    <dgm:cxn modelId="{85F6933F-6EEE-4147-8549-1E0F6FCE0CC6}" srcId="{A1944C91-C630-473C-A956-BD9FC57134AA}" destId="{6F4C2FE4-81BC-4510-B132-16E4C36A86DA}" srcOrd="0" destOrd="0" parTransId="{99752E3E-5683-4781-BD81-4AC9E9EF0EE8}" sibTransId="{84322FFD-06EB-458E-999D-2A6292F124D4}"/>
    <dgm:cxn modelId="{3E15415A-4779-47CE-A7BB-CCD65372E783}" type="presOf" srcId="{6F4C2FE4-81BC-4510-B132-16E4C36A86DA}" destId="{B32EEFB8-B40C-4F5E-BE5F-28BFA044F7CA}" srcOrd="0" destOrd="0" presId="urn:microsoft.com/office/officeart/2005/8/layout/vList2"/>
    <dgm:cxn modelId="{0227DB7A-8C4B-47CD-87AA-F414E22AFFC7}" type="presOf" srcId="{18271520-E83E-40D5-8F3E-00040819731A}" destId="{B32EEFB8-B40C-4F5E-BE5F-28BFA044F7CA}" srcOrd="0" destOrd="2" presId="urn:microsoft.com/office/officeart/2005/8/layout/vList2"/>
    <dgm:cxn modelId="{AB18BF95-F421-44FB-8FC6-C76C3D7D0A3F}" type="presOf" srcId="{D5741314-50B6-4421-BDFB-6483FBA0746E}" destId="{6893B5F9-FD98-4810-9289-D9EE1D857EB1}" srcOrd="0" destOrd="0" presId="urn:microsoft.com/office/officeart/2005/8/layout/vList2"/>
    <dgm:cxn modelId="{EE395E9C-CDAC-4E78-938A-947D28813C6F}" type="presOf" srcId="{A1944C91-C630-473C-A956-BD9FC57134AA}" destId="{43F9D8F5-ED16-45C7-93FF-FF53A7AFC9B5}" srcOrd="0" destOrd="0" presId="urn:microsoft.com/office/officeart/2005/8/layout/vList2"/>
    <dgm:cxn modelId="{0CCDA8AC-26F0-4031-8888-8B2B53FF06F2}" srcId="{A1944C91-C630-473C-A956-BD9FC57134AA}" destId="{B989BAA7-9C52-4E3B-BE1E-1CEFC33DB472}" srcOrd="1" destOrd="0" parTransId="{E1042CF4-194D-46A9-BBDD-968D9EDBCEBB}" sibTransId="{411A5304-F811-4275-ADE9-708F87439587}"/>
    <dgm:cxn modelId="{DA2BA2C5-AE2A-4E38-B72E-B5F75DB38FAA}" srcId="{A1944C91-C630-473C-A956-BD9FC57134AA}" destId="{F78DED9D-849F-4D0C-8825-022D42189E02}" srcOrd="3" destOrd="0" parTransId="{4E37825A-4C34-4297-BDD9-05379FED59F2}" sibTransId="{73344EDF-16D4-4FA9-8CF2-8F83E2677C5E}"/>
    <dgm:cxn modelId="{FD2087C8-B600-41BF-B8E6-A0F77F4BC9E5}" srcId="{D5741314-50B6-4421-BDFB-6483FBA0746E}" destId="{A1944C91-C630-473C-A956-BD9FC57134AA}" srcOrd="0" destOrd="0" parTransId="{8CC26DE2-8830-4644-A7D4-764704840D96}" sibTransId="{67D48C4F-849B-4144-B0C6-EB104B5A6FB7}"/>
    <dgm:cxn modelId="{13EB73E2-23BA-475C-8E60-5ACAD2899688}" srcId="{A1944C91-C630-473C-A956-BD9FC57134AA}" destId="{18271520-E83E-40D5-8F3E-00040819731A}" srcOrd="2" destOrd="0" parTransId="{13BBD26C-4472-4FC4-BC5B-AF24BBED92BA}" sibTransId="{1AA53423-F92D-4AA3-888D-EFCC1B348AE3}"/>
    <dgm:cxn modelId="{3113DB1C-F70C-4242-89E0-FB68AB9EF8FD}" type="presParOf" srcId="{6893B5F9-FD98-4810-9289-D9EE1D857EB1}" destId="{43F9D8F5-ED16-45C7-93FF-FF53A7AFC9B5}" srcOrd="0" destOrd="0" presId="urn:microsoft.com/office/officeart/2005/8/layout/vList2"/>
    <dgm:cxn modelId="{C257AEFE-6D2E-4402-8ECA-58150003CF1B}" type="presParOf" srcId="{6893B5F9-FD98-4810-9289-D9EE1D857EB1}" destId="{B32EEFB8-B40C-4F5E-BE5F-28BFA044F7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41314-50B6-4421-BDFB-6483FBA074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944C91-C630-473C-A956-BD9FC57134AA}">
      <dgm:prSet/>
      <dgm:spPr>
        <a:solidFill>
          <a:schemeClr val="accent6"/>
        </a:solidFill>
      </dgm:spPr>
      <dgm:t>
        <a:bodyPr/>
        <a:lstStyle/>
        <a:p>
          <a:r>
            <a:rPr lang="it-IT" dirty="0"/>
            <a:t>Tighly connected with:</a:t>
          </a:r>
          <a:endParaRPr lang="en-GB" dirty="0"/>
        </a:p>
      </dgm:t>
    </dgm:pt>
    <dgm:pt modelId="{8CC26DE2-8830-4644-A7D4-764704840D96}" type="parTrans" cxnId="{FD2087C8-B600-41BF-B8E6-A0F77F4BC9E5}">
      <dgm:prSet/>
      <dgm:spPr/>
      <dgm:t>
        <a:bodyPr/>
        <a:lstStyle/>
        <a:p>
          <a:endParaRPr lang="en-GB"/>
        </a:p>
      </dgm:t>
    </dgm:pt>
    <dgm:pt modelId="{67D48C4F-849B-4144-B0C6-EB104B5A6FB7}" type="sibTrans" cxnId="{FD2087C8-B600-41BF-B8E6-A0F77F4BC9E5}">
      <dgm:prSet/>
      <dgm:spPr/>
      <dgm:t>
        <a:bodyPr/>
        <a:lstStyle/>
        <a:p>
          <a:endParaRPr lang="en-GB"/>
        </a:p>
      </dgm:t>
    </dgm:pt>
    <dgm:pt modelId="{6F4C2FE4-81BC-4510-B132-16E4C36A86DA}">
      <dgm:prSet/>
      <dgm:spPr/>
      <dgm:t>
        <a:bodyPr/>
        <a:lstStyle/>
        <a:p>
          <a:r>
            <a:rPr lang="it-IT" dirty="0"/>
            <a:t>Water (pumping and supply)</a:t>
          </a:r>
          <a:endParaRPr lang="en-GB" dirty="0"/>
        </a:p>
      </dgm:t>
    </dgm:pt>
    <dgm:pt modelId="{99752E3E-5683-4781-BD81-4AC9E9EF0EE8}" type="parTrans" cxnId="{85F6933F-6EEE-4147-8549-1E0F6FCE0CC6}">
      <dgm:prSet/>
      <dgm:spPr/>
      <dgm:t>
        <a:bodyPr/>
        <a:lstStyle/>
        <a:p>
          <a:endParaRPr lang="en-GB"/>
        </a:p>
      </dgm:t>
    </dgm:pt>
    <dgm:pt modelId="{84322FFD-06EB-458E-999D-2A6292F124D4}" type="sibTrans" cxnId="{85F6933F-6EEE-4147-8549-1E0F6FCE0CC6}">
      <dgm:prSet/>
      <dgm:spPr/>
      <dgm:t>
        <a:bodyPr/>
        <a:lstStyle/>
        <a:p>
          <a:endParaRPr lang="en-GB"/>
        </a:p>
      </dgm:t>
    </dgm:pt>
    <dgm:pt modelId="{99E1A516-9E4E-4445-9192-499A88A63DA9}">
      <dgm:prSet/>
      <dgm:spPr/>
      <dgm:t>
        <a:bodyPr/>
        <a:lstStyle/>
        <a:p>
          <a:r>
            <a:rPr lang="it-IT" dirty="0"/>
            <a:t>Land-use decisions (agriculture, urbanisation, etc.)</a:t>
          </a:r>
          <a:endParaRPr lang="en-GB" dirty="0"/>
        </a:p>
      </dgm:t>
    </dgm:pt>
    <dgm:pt modelId="{479610B5-64C5-4799-BD60-B083F75E08E2}" type="parTrans" cxnId="{8BD809A4-037D-4B7D-9B79-57FD30361366}">
      <dgm:prSet/>
      <dgm:spPr/>
      <dgm:t>
        <a:bodyPr/>
        <a:lstStyle/>
        <a:p>
          <a:endParaRPr lang="en-GB"/>
        </a:p>
      </dgm:t>
    </dgm:pt>
    <dgm:pt modelId="{C0EED7F4-D398-423D-B21C-3E8389C960ED}" type="sibTrans" cxnId="{8BD809A4-037D-4B7D-9B79-57FD30361366}">
      <dgm:prSet/>
      <dgm:spPr/>
      <dgm:t>
        <a:bodyPr/>
        <a:lstStyle/>
        <a:p>
          <a:endParaRPr lang="en-GB"/>
        </a:p>
      </dgm:t>
    </dgm:pt>
    <dgm:pt modelId="{BDEF7F55-2AEA-4A50-850C-8DD979E4FBEB}">
      <dgm:prSet/>
      <dgm:spPr/>
      <dgm:t>
        <a:bodyPr/>
        <a:lstStyle/>
        <a:p>
          <a:r>
            <a:rPr lang="it-IT" dirty="0"/>
            <a:t>Climate change (adaptation)</a:t>
          </a:r>
          <a:endParaRPr lang="en-GB" dirty="0"/>
        </a:p>
      </dgm:t>
    </dgm:pt>
    <dgm:pt modelId="{CBD6DB15-EE78-4934-A895-0744C283DE56}" type="parTrans" cxnId="{F33A15AE-73CD-4BA5-8198-0B892FD1FDCA}">
      <dgm:prSet/>
      <dgm:spPr/>
      <dgm:t>
        <a:bodyPr/>
        <a:lstStyle/>
        <a:p>
          <a:endParaRPr lang="en-GB"/>
        </a:p>
      </dgm:t>
    </dgm:pt>
    <dgm:pt modelId="{55B6124F-F701-4959-8744-9B9F43014E7D}" type="sibTrans" cxnId="{F33A15AE-73CD-4BA5-8198-0B892FD1FDCA}">
      <dgm:prSet/>
      <dgm:spPr/>
      <dgm:t>
        <a:bodyPr/>
        <a:lstStyle/>
        <a:p>
          <a:endParaRPr lang="en-GB"/>
        </a:p>
      </dgm:t>
    </dgm:pt>
    <dgm:pt modelId="{2575AFA9-A3AE-4288-A650-798F14DF466A}">
      <dgm:prSet/>
      <dgm:spPr/>
      <dgm:t>
        <a:bodyPr/>
        <a:lstStyle/>
        <a:p>
          <a:r>
            <a:rPr lang="it-IT" dirty="0"/>
            <a:t>...</a:t>
          </a:r>
          <a:endParaRPr lang="en-GB" dirty="0"/>
        </a:p>
      </dgm:t>
    </dgm:pt>
    <dgm:pt modelId="{0D07481B-2BE5-4897-A6F6-77CA2AD8833E}" type="parTrans" cxnId="{C55F00C2-3C36-463C-9288-FB72EBF39CCA}">
      <dgm:prSet/>
      <dgm:spPr/>
      <dgm:t>
        <a:bodyPr/>
        <a:lstStyle/>
        <a:p>
          <a:endParaRPr lang="en-GB"/>
        </a:p>
      </dgm:t>
    </dgm:pt>
    <dgm:pt modelId="{0B76014C-32E8-42AC-9519-214161ACBF4C}" type="sibTrans" cxnId="{C55F00C2-3C36-463C-9288-FB72EBF39CCA}">
      <dgm:prSet/>
      <dgm:spPr/>
      <dgm:t>
        <a:bodyPr/>
        <a:lstStyle/>
        <a:p>
          <a:endParaRPr lang="en-GB"/>
        </a:p>
      </dgm:t>
    </dgm:pt>
    <dgm:pt modelId="{6893B5F9-FD98-4810-9289-D9EE1D857EB1}" type="pres">
      <dgm:prSet presAssocID="{D5741314-50B6-4421-BDFB-6483FBA0746E}" presName="linear" presStyleCnt="0">
        <dgm:presLayoutVars>
          <dgm:animLvl val="lvl"/>
          <dgm:resizeHandles val="exact"/>
        </dgm:presLayoutVars>
      </dgm:prSet>
      <dgm:spPr/>
    </dgm:pt>
    <dgm:pt modelId="{43F9D8F5-ED16-45C7-93FF-FF53A7AFC9B5}" type="pres">
      <dgm:prSet presAssocID="{A1944C91-C630-473C-A956-BD9FC57134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2EEFB8-B40C-4F5E-BE5F-28BFA044F7CA}" type="pres">
      <dgm:prSet presAssocID="{A1944C91-C630-473C-A956-BD9FC57134A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319F313-AC8E-41F8-8382-03DF97B56C22}" type="presOf" srcId="{2575AFA9-A3AE-4288-A650-798F14DF466A}" destId="{B32EEFB8-B40C-4F5E-BE5F-28BFA044F7CA}" srcOrd="0" destOrd="3" presId="urn:microsoft.com/office/officeart/2005/8/layout/vList2"/>
    <dgm:cxn modelId="{85F6933F-6EEE-4147-8549-1E0F6FCE0CC6}" srcId="{A1944C91-C630-473C-A956-BD9FC57134AA}" destId="{6F4C2FE4-81BC-4510-B132-16E4C36A86DA}" srcOrd="1" destOrd="0" parTransId="{99752E3E-5683-4781-BD81-4AC9E9EF0EE8}" sibTransId="{84322FFD-06EB-458E-999D-2A6292F124D4}"/>
    <dgm:cxn modelId="{E169096F-2894-457A-9C8C-6C7157DA041C}" type="presOf" srcId="{BDEF7F55-2AEA-4A50-850C-8DD979E4FBEB}" destId="{B32EEFB8-B40C-4F5E-BE5F-28BFA044F7CA}" srcOrd="0" destOrd="2" presId="urn:microsoft.com/office/officeart/2005/8/layout/vList2"/>
    <dgm:cxn modelId="{6B8F4372-8826-4FDA-B9E7-3ED3252AF70A}" type="presOf" srcId="{99E1A516-9E4E-4445-9192-499A88A63DA9}" destId="{B32EEFB8-B40C-4F5E-BE5F-28BFA044F7CA}" srcOrd="0" destOrd="0" presId="urn:microsoft.com/office/officeart/2005/8/layout/vList2"/>
    <dgm:cxn modelId="{3E15415A-4779-47CE-A7BB-CCD65372E783}" type="presOf" srcId="{6F4C2FE4-81BC-4510-B132-16E4C36A86DA}" destId="{B32EEFB8-B40C-4F5E-BE5F-28BFA044F7CA}" srcOrd="0" destOrd="1" presId="urn:microsoft.com/office/officeart/2005/8/layout/vList2"/>
    <dgm:cxn modelId="{AB18BF95-F421-44FB-8FC6-C76C3D7D0A3F}" type="presOf" srcId="{D5741314-50B6-4421-BDFB-6483FBA0746E}" destId="{6893B5F9-FD98-4810-9289-D9EE1D857EB1}" srcOrd="0" destOrd="0" presId="urn:microsoft.com/office/officeart/2005/8/layout/vList2"/>
    <dgm:cxn modelId="{EE395E9C-CDAC-4E78-938A-947D28813C6F}" type="presOf" srcId="{A1944C91-C630-473C-A956-BD9FC57134AA}" destId="{43F9D8F5-ED16-45C7-93FF-FF53A7AFC9B5}" srcOrd="0" destOrd="0" presId="urn:microsoft.com/office/officeart/2005/8/layout/vList2"/>
    <dgm:cxn modelId="{8BD809A4-037D-4B7D-9B79-57FD30361366}" srcId="{A1944C91-C630-473C-A956-BD9FC57134AA}" destId="{99E1A516-9E4E-4445-9192-499A88A63DA9}" srcOrd="0" destOrd="0" parTransId="{479610B5-64C5-4799-BD60-B083F75E08E2}" sibTransId="{C0EED7F4-D398-423D-B21C-3E8389C960ED}"/>
    <dgm:cxn modelId="{F33A15AE-73CD-4BA5-8198-0B892FD1FDCA}" srcId="{A1944C91-C630-473C-A956-BD9FC57134AA}" destId="{BDEF7F55-2AEA-4A50-850C-8DD979E4FBEB}" srcOrd="2" destOrd="0" parTransId="{CBD6DB15-EE78-4934-A895-0744C283DE56}" sibTransId="{55B6124F-F701-4959-8744-9B9F43014E7D}"/>
    <dgm:cxn modelId="{C55F00C2-3C36-463C-9288-FB72EBF39CCA}" srcId="{A1944C91-C630-473C-A956-BD9FC57134AA}" destId="{2575AFA9-A3AE-4288-A650-798F14DF466A}" srcOrd="3" destOrd="0" parTransId="{0D07481B-2BE5-4897-A6F6-77CA2AD8833E}" sibTransId="{0B76014C-32E8-42AC-9519-214161ACBF4C}"/>
    <dgm:cxn modelId="{FD2087C8-B600-41BF-B8E6-A0F77F4BC9E5}" srcId="{D5741314-50B6-4421-BDFB-6483FBA0746E}" destId="{A1944C91-C630-473C-A956-BD9FC57134AA}" srcOrd="0" destOrd="0" parTransId="{8CC26DE2-8830-4644-A7D4-764704840D96}" sibTransId="{67D48C4F-849B-4144-B0C6-EB104B5A6FB7}"/>
    <dgm:cxn modelId="{3113DB1C-F70C-4242-89E0-FB68AB9EF8FD}" type="presParOf" srcId="{6893B5F9-FD98-4810-9289-D9EE1D857EB1}" destId="{43F9D8F5-ED16-45C7-93FF-FF53A7AFC9B5}" srcOrd="0" destOrd="0" presId="urn:microsoft.com/office/officeart/2005/8/layout/vList2"/>
    <dgm:cxn modelId="{C257AEFE-6D2E-4402-8ECA-58150003CF1B}" type="presParOf" srcId="{6893B5F9-FD98-4810-9289-D9EE1D857EB1}" destId="{B32EEFB8-B40C-4F5E-BE5F-28BFA044F7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03A82-3322-4E1B-A490-5366750681D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BFFF64-F6B4-4BA3-8288-5FD5E3771732}">
      <dgm:prSet phldrT="[Text]"/>
      <dgm:spPr/>
      <dgm:t>
        <a:bodyPr/>
        <a:lstStyle/>
        <a:p>
          <a:r>
            <a:rPr lang="it-IT" dirty="0"/>
            <a:t>Spring 2019</a:t>
          </a:r>
          <a:endParaRPr lang="en-GB" dirty="0"/>
        </a:p>
      </dgm:t>
    </dgm:pt>
    <dgm:pt modelId="{33909FE4-9BA8-4A85-94B4-54516DD9C507}" type="parTrans" cxnId="{6E38AC9A-DFC1-4CA0-BAC5-ED8595622401}">
      <dgm:prSet/>
      <dgm:spPr/>
      <dgm:t>
        <a:bodyPr/>
        <a:lstStyle/>
        <a:p>
          <a:endParaRPr lang="en-GB"/>
        </a:p>
      </dgm:t>
    </dgm:pt>
    <dgm:pt modelId="{398986CD-92A5-43CE-90B1-918C8E3A2E6A}" type="sibTrans" cxnId="{6E38AC9A-DFC1-4CA0-BAC5-ED8595622401}">
      <dgm:prSet/>
      <dgm:spPr/>
      <dgm:t>
        <a:bodyPr/>
        <a:lstStyle/>
        <a:p>
          <a:endParaRPr lang="en-GB"/>
        </a:p>
      </dgm:t>
    </dgm:pt>
    <dgm:pt modelId="{769CA30D-C2E3-430A-9878-612B7706E0E5}">
      <dgm:prSet phldrT="[Text]"/>
      <dgm:spPr/>
      <dgm:t>
        <a:bodyPr/>
        <a:lstStyle/>
        <a:p>
          <a:r>
            <a:rPr lang="it-IT" dirty="0"/>
            <a:t>Spring 2021</a:t>
          </a:r>
          <a:endParaRPr lang="en-GB" dirty="0"/>
        </a:p>
      </dgm:t>
    </dgm:pt>
    <dgm:pt modelId="{8520ECAC-0D0F-40C0-8891-93100143E23B}" type="parTrans" cxnId="{E763D736-F769-4DF6-8842-2B91F88A0D6B}">
      <dgm:prSet/>
      <dgm:spPr/>
      <dgm:t>
        <a:bodyPr/>
        <a:lstStyle/>
        <a:p>
          <a:endParaRPr lang="en-GB"/>
        </a:p>
      </dgm:t>
    </dgm:pt>
    <dgm:pt modelId="{B44C2EF9-944C-4AE3-B813-2DDD9F9BDBFE}" type="sibTrans" cxnId="{E763D736-F769-4DF6-8842-2B91F88A0D6B}">
      <dgm:prSet/>
      <dgm:spPr/>
      <dgm:t>
        <a:bodyPr/>
        <a:lstStyle/>
        <a:p>
          <a:endParaRPr lang="en-GB"/>
        </a:p>
      </dgm:t>
    </dgm:pt>
    <dgm:pt modelId="{B6E71DE0-C069-4890-8599-A0D105ABEA03}">
      <dgm:prSet phldrT="[Text]"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September 2022</a:t>
          </a:r>
          <a:endParaRPr lang="en-GB" dirty="0">
            <a:solidFill>
              <a:schemeClr val="tx1"/>
            </a:solidFill>
          </a:endParaRPr>
        </a:p>
      </dgm:t>
    </dgm:pt>
    <dgm:pt modelId="{197CA620-596E-424B-8D7D-D4569D992926}" type="parTrans" cxnId="{38F1E2B0-06FF-49C7-9A5D-85278CAFA07C}">
      <dgm:prSet/>
      <dgm:spPr/>
      <dgm:t>
        <a:bodyPr/>
        <a:lstStyle/>
        <a:p>
          <a:endParaRPr lang="en-GB"/>
        </a:p>
      </dgm:t>
    </dgm:pt>
    <dgm:pt modelId="{C5EB5999-749C-4BFE-91B3-4268A9F5F174}" type="sibTrans" cxnId="{38F1E2B0-06FF-49C7-9A5D-85278CAFA07C}">
      <dgm:prSet/>
      <dgm:spPr/>
      <dgm:t>
        <a:bodyPr/>
        <a:lstStyle/>
        <a:p>
          <a:endParaRPr lang="en-GB"/>
        </a:p>
      </dgm:t>
    </dgm:pt>
    <dgm:pt modelId="{ADF68D0D-21C4-42F6-A195-CD6F08E3B033}">
      <dgm:prSet/>
      <dgm:spPr/>
      <dgm:t>
        <a:bodyPr/>
        <a:lstStyle/>
        <a:p>
          <a:r>
            <a:rPr lang="it-IT" dirty="0"/>
            <a:t>2023</a:t>
          </a:r>
          <a:endParaRPr lang="en-GB" dirty="0"/>
        </a:p>
      </dgm:t>
    </dgm:pt>
    <dgm:pt modelId="{FAB2F416-5F68-4089-B982-432B42845B73}" type="parTrans" cxnId="{DC760B63-F12C-41EC-BC5B-4BD20545EBA0}">
      <dgm:prSet/>
      <dgm:spPr/>
      <dgm:t>
        <a:bodyPr/>
        <a:lstStyle/>
        <a:p>
          <a:endParaRPr lang="en-GB"/>
        </a:p>
      </dgm:t>
    </dgm:pt>
    <dgm:pt modelId="{CDB8213A-D7F5-4951-9D94-82B2532A2F79}" type="sibTrans" cxnId="{DC760B63-F12C-41EC-BC5B-4BD20545EBA0}">
      <dgm:prSet/>
      <dgm:spPr/>
      <dgm:t>
        <a:bodyPr/>
        <a:lstStyle/>
        <a:p>
          <a:endParaRPr lang="en-GB"/>
        </a:p>
      </dgm:t>
    </dgm:pt>
    <dgm:pt modelId="{6D9CC005-4B96-4F16-AEC9-AED305D8A425}" type="pres">
      <dgm:prSet presAssocID="{4AF03A82-3322-4E1B-A490-5366750681D9}" presName="Name0" presStyleCnt="0">
        <dgm:presLayoutVars>
          <dgm:dir/>
          <dgm:resizeHandles val="exact"/>
        </dgm:presLayoutVars>
      </dgm:prSet>
      <dgm:spPr/>
    </dgm:pt>
    <dgm:pt modelId="{52250256-6E6E-47C1-BE48-FBFD350A25F5}" type="pres">
      <dgm:prSet presAssocID="{4AF03A82-3322-4E1B-A490-5366750681D9}" presName="arrow" presStyleLbl="bgShp" presStyleIdx="0" presStyleCnt="1"/>
      <dgm:spPr/>
    </dgm:pt>
    <dgm:pt modelId="{169D8271-CBD3-40C6-96CA-08351F69ED0C}" type="pres">
      <dgm:prSet presAssocID="{4AF03A82-3322-4E1B-A490-5366750681D9}" presName="points" presStyleCnt="0"/>
      <dgm:spPr/>
    </dgm:pt>
    <dgm:pt modelId="{2AB0B859-8C05-4F4E-AF35-EFB2D974D9F0}" type="pres">
      <dgm:prSet presAssocID="{27BFFF64-F6B4-4BA3-8288-5FD5E3771732}" presName="compositeA" presStyleCnt="0"/>
      <dgm:spPr/>
    </dgm:pt>
    <dgm:pt modelId="{C1587F0C-C044-4B2C-8218-608C72EADFE8}" type="pres">
      <dgm:prSet presAssocID="{27BFFF64-F6B4-4BA3-8288-5FD5E3771732}" presName="textA" presStyleLbl="revTx" presStyleIdx="0" presStyleCnt="4">
        <dgm:presLayoutVars>
          <dgm:bulletEnabled val="1"/>
        </dgm:presLayoutVars>
      </dgm:prSet>
      <dgm:spPr/>
    </dgm:pt>
    <dgm:pt modelId="{1EDF9F01-8235-4217-BC3F-A4F604E56B5B}" type="pres">
      <dgm:prSet presAssocID="{27BFFF64-F6B4-4BA3-8288-5FD5E3771732}" presName="circleA" presStyleLbl="node1" presStyleIdx="0" presStyleCnt="4"/>
      <dgm:spPr/>
    </dgm:pt>
    <dgm:pt modelId="{FF2A4F39-F8C9-4B47-B2B8-E67424056A4E}" type="pres">
      <dgm:prSet presAssocID="{27BFFF64-F6B4-4BA3-8288-5FD5E3771732}" presName="spaceA" presStyleCnt="0"/>
      <dgm:spPr/>
    </dgm:pt>
    <dgm:pt modelId="{3CC962E4-A569-4C91-A230-E163BC7E6A53}" type="pres">
      <dgm:prSet presAssocID="{398986CD-92A5-43CE-90B1-918C8E3A2E6A}" presName="space" presStyleCnt="0"/>
      <dgm:spPr/>
    </dgm:pt>
    <dgm:pt modelId="{5D751782-5189-424B-897C-3D9764333DA1}" type="pres">
      <dgm:prSet presAssocID="{769CA30D-C2E3-430A-9878-612B7706E0E5}" presName="compositeB" presStyleCnt="0"/>
      <dgm:spPr/>
    </dgm:pt>
    <dgm:pt modelId="{1982E623-B91D-431A-86B2-93DF4603BC48}" type="pres">
      <dgm:prSet presAssocID="{769CA30D-C2E3-430A-9878-612B7706E0E5}" presName="textB" presStyleLbl="revTx" presStyleIdx="1" presStyleCnt="4">
        <dgm:presLayoutVars>
          <dgm:bulletEnabled val="1"/>
        </dgm:presLayoutVars>
      </dgm:prSet>
      <dgm:spPr/>
    </dgm:pt>
    <dgm:pt modelId="{C6A2BDC5-43F1-415A-BAF2-D9A181628573}" type="pres">
      <dgm:prSet presAssocID="{769CA30D-C2E3-430A-9878-612B7706E0E5}" presName="circleB" presStyleLbl="node1" presStyleIdx="1" presStyleCnt="4"/>
      <dgm:spPr/>
    </dgm:pt>
    <dgm:pt modelId="{A680A480-EFF5-4269-B8FE-1A3B89281DA5}" type="pres">
      <dgm:prSet presAssocID="{769CA30D-C2E3-430A-9878-612B7706E0E5}" presName="spaceB" presStyleCnt="0"/>
      <dgm:spPr/>
    </dgm:pt>
    <dgm:pt modelId="{75462B58-98AB-4DCE-821D-3A64E6E7AF0E}" type="pres">
      <dgm:prSet presAssocID="{B44C2EF9-944C-4AE3-B813-2DDD9F9BDBFE}" presName="space" presStyleCnt="0"/>
      <dgm:spPr/>
    </dgm:pt>
    <dgm:pt modelId="{C7C5FFC5-63BD-4C31-88D3-89CD3A584BAE}" type="pres">
      <dgm:prSet presAssocID="{B6E71DE0-C069-4890-8599-A0D105ABEA03}" presName="compositeA" presStyleCnt="0"/>
      <dgm:spPr/>
    </dgm:pt>
    <dgm:pt modelId="{BAF122AB-93D3-4E23-BD16-1EA8BA5DA223}" type="pres">
      <dgm:prSet presAssocID="{B6E71DE0-C069-4890-8599-A0D105ABEA03}" presName="textA" presStyleLbl="revTx" presStyleIdx="2" presStyleCnt="4">
        <dgm:presLayoutVars>
          <dgm:bulletEnabled val="1"/>
        </dgm:presLayoutVars>
      </dgm:prSet>
      <dgm:spPr/>
    </dgm:pt>
    <dgm:pt modelId="{A6C138CD-22F4-49EA-8D1F-2A1BD1A3B268}" type="pres">
      <dgm:prSet presAssocID="{B6E71DE0-C069-4890-8599-A0D105ABEA03}" presName="circleA" presStyleLbl="node1" presStyleIdx="2" presStyleCnt="4"/>
      <dgm:spPr/>
    </dgm:pt>
    <dgm:pt modelId="{093CB380-0C46-4100-A80A-49BCE57323BC}" type="pres">
      <dgm:prSet presAssocID="{B6E71DE0-C069-4890-8599-A0D105ABEA03}" presName="spaceA" presStyleCnt="0"/>
      <dgm:spPr/>
    </dgm:pt>
    <dgm:pt modelId="{266669B3-8919-4306-AAA8-8532A7E8EFB5}" type="pres">
      <dgm:prSet presAssocID="{C5EB5999-749C-4BFE-91B3-4268A9F5F174}" presName="space" presStyleCnt="0"/>
      <dgm:spPr/>
    </dgm:pt>
    <dgm:pt modelId="{F6E152A3-7658-45AC-ADD3-D48FAE73CCFC}" type="pres">
      <dgm:prSet presAssocID="{ADF68D0D-21C4-42F6-A195-CD6F08E3B033}" presName="compositeB" presStyleCnt="0"/>
      <dgm:spPr/>
    </dgm:pt>
    <dgm:pt modelId="{CD0EB467-1E96-44E2-9719-9A42D861D4BB}" type="pres">
      <dgm:prSet presAssocID="{ADF68D0D-21C4-42F6-A195-CD6F08E3B033}" presName="textB" presStyleLbl="revTx" presStyleIdx="3" presStyleCnt="4">
        <dgm:presLayoutVars>
          <dgm:bulletEnabled val="1"/>
        </dgm:presLayoutVars>
      </dgm:prSet>
      <dgm:spPr/>
    </dgm:pt>
    <dgm:pt modelId="{AD698DBD-86F7-44F4-AD46-948C04D01CB9}" type="pres">
      <dgm:prSet presAssocID="{ADF68D0D-21C4-42F6-A195-CD6F08E3B033}" presName="circleB" presStyleLbl="node1" presStyleIdx="3" presStyleCnt="4"/>
      <dgm:spPr/>
    </dgm:pt>
    <dgm:pt modelId="{60863318-D4ED-4D2E-BAB9-D71592686F88}" type="pres">
      <dgm:prSet presAssocID="{ADF68D0D-21C4-42F6-A195-CD6F08E3B033}" presName="spaceB" presStyleCnt="0"/>
      <dgm:spPr/>
    </dgm:pt>
  </dgm:ptLst>
  <dgm:cxnLst>
    <dgm:cxn modelId="{2C9E3C13-5142-4109-B111-64E37D0B2596}" type="presOf" srcId="{27BFFF64-F6B4-4BA3-8288-5FD5E3771732}" destId="{C1587F0C-C044-4B2C-8218-608C72EADFE8}" srcOrd="0" destOrd="0" presId="urn:microsoft.com/office/officeart/2005/8/layout/hProcess11"/>
    <dgm:cxn modelId="{E763D736-F769-4DF6-8842-2B91F88A0D6B}" srcId="{4AF03A82-3322-4E1B-A490-5366750681D9}" destId="{769CA30D-C2E3-430A-9878-612B7706E0E5}" srcOrd="1" destOrd="0" parTransId="{8520ECAC-0D0F-40C0-8891-93100143E23B}" sibTransId="{B44C2EF9-944C-4AE3-B813-2DDD9F9BDBFE}"/>
    <dgm:cxn modelId="{1E36355C-EEB7-4DA1-8BB0-149294503FEF}" type="presOf" srcId="{B6E71DE0-C069-4890-8599-A0D105ABEA03}" destId="{BAF122AB-93D3-4E23-BD16-1EA8BA5DA223}" srcOrd="0" destOrd="0" presId="urn:microsoft.com/office/officeart/2005/8/layout/hProcess11"/>
    <dgm:cxn modelId="{DC760B63-F12C-41EC-BC5B-4BD20545EBA0}" srcId="{4AF03A82-3322-4E1B-A490-5366750681D9}" destId="{ADF68D0D-21C4-42F6-A195-CD6F08E3B033}" srcOrd="3" destOrd="0" parTransId="{FAB2F416-5F68-4089-B982-432B42845B73}" sibTransId="{CDB8213A-D7F5-4951-9D94-82B2532A2F79}"/>
    <dgm:cxn modelId="{FE664D4D-825D-4348-82DC-A0B0AA85A260}" type="presOf" srcId="{ADF68D0D-21C4-42F6-A195-CD6F08E3B033}" destId="{CD0EB467-1E96-44E2-9719-9A42D861D4BB}" srcOrd="0" destOrd="0" presId="urn:microsoft.com/office/officeart/2005/8/layout/hProcess11"/>
    <dgm:cxn modelId="{6E38AC9A-DFC1-4CA0-BAC5-ED8595622401}" srcId="{4AF03A82-3322-4E1B-A490-5366750681D9}" destId="{27BFFF64-F6B4-4BA3-8288-5FD5E3771732}" srcOrd="0" destOrd="0" parTransId="{33909FE4-9BA8-4A85-94B4-54516DD9C507}" sibTransId="{398986CD-92A5-43CE-90B1-918C8E3A2E6A}"/>
    <dgm:cxn modelId="{EEE5A6A7-094B-43EE-B0B9-E997B74DB245}" type="presOf" srcId="{769CA30D-C2E3-430A-9878-612B7706E0E5}" destId="{1982E623-B91D-431A-86B2-93DF4603BC48}" srcOrd="0" destOrd="0" presId="urn:microsoft.com/office/officeart/2005/8/layout/hProcess11"/>
    <dgm:cxn modelId="{E65388AE-95B4-4FC2-9EF9-DC2AFA593DF0}" type="presOf" srcId="{4AF03A82-3322-4E1B-A490-5366750681D9}" destId="{6D9CC005-4B96-4F16-AEC9-AED305D8A425}" srcOrd="0" destOrd="0" presId="urn:microsoft.com/office/officeart/2005/8/layout/hProcess11"/>
    <dgm:cxn modelId="{38F1E2B0-06FF-49C7-9A5D-85278CAFA07C}" srcId="{4AF03A82-3322-4E1B-A490-5366750681D9}" destId="{B6E71DE0-C069-4890-8599-A0D105ABEA03}" srcOrd="2" destOrd="0" parTransId="{197CA620-596E-424B-8D7D-D4569D992926}" sibTransId="{C5EB5999-749C-4BFE-91B3-4268A9F5F174}"/>
    <dgm:cxn modelId="{DEB0E9FB-61D5-4CE6-8901-ADE5B5FC982F}" type="presParOf" srcId="{6D9CC005-4B96-4F16-AEC9-AED305D8A425}" destId="{52250256-6E6E-47C1-BE48-FBFD350A25F5}" srcOrd="0" destOrd="0" presId="urn:microsoft.com/office/officeart/2005/8/layout/hProcess11"/>
    <dgm:cxn modelId="{F1A03CF1-E549-45B2-90ED-0A1E33DED028}" type="presParOf" srcId="{6D9CC005-4B96-4F16-AEC9-AED305D8A425}" destId="{169D8271-CBD3-40C6-96CA-08351F69ED0C}" srcOrd="1" destOrd="0" presId="urn:microsoft.com/office/officeart/2005/8/layout/hProcess11"/>
    <dgm:cxn modelId="{47170DCF-D00E-4FE7-B340-446EC979990F}" type="presParOf" srcId="{169D8271-CBD3-40C6-96CA-08351F69ED0C}" destId="{2AB0B859-8C05-4F4E-AF35-EFB2D974D9F0}" srcOrd="0" destOrd="0" presId="urn:microsoft.com/office/officeart/2005/8/layout/hProcess11"/>
    <dgm:cxn modelId="{A8F0D977-DA72-4D3D-B9D7-0B133769F441}" type="presParOf" srcId="{2AB0B859-8C05-4F4E-AF35-EFB2D974D9F0}" destId="{C1587F0C-C044-4B2C-8218-608C72EADFE8}" srcOrd="0" destOrd="0" presId="urn:microsoft.com/office/officeart/2005/8/layout/hProcess11"/>
    <dgm:cxn modelId="{72A907E5-3643-4420-B2B3-DD90A253F3CA}" type="presParOf" srcId="{2AB0B859-8C05-4F4E-AF35-EFB2D974D9F0}" destId="{1EDF9F01-8235-4217-BC3F-A4F604E56B5B}" srcOrd="1" destOrd="0" presId="urn:microsoft.com/office/officeart/2005/8/layout/hProcess11"/>
    <dgm:cxn modelId="{AE81577C-C6FC-483E-B47B-E050F25C0B92}" type="presParOf" srcId="{2AB0B859-8C05-4F4E-AF35-EFB2D974D9F0}" destId="{FF2A4F39-F8C9-4B47-B2B8-E67424056A4E}" srcOrd="2" destOrd="0" presId="urn:microsoft.com/office/officeart/2005/8/layout/hProcess11"/>
    <dgm:cxn modelId="{0FE24388-3F67-4454-9CD2-B2F4DC85348A}" type="presParOf" srcId="{169D8271-CBD3-40C6-96CA-08351F69ED0C}" destId="{3CC962E4-A569-4C91-A230-E163BC7E6A53}" srcOrd="1" destOrd="0" presId="urn:microsoft.com/office/officeart/2005/8/layout/hProcess11"/>
    <dgm:cxn modelId="{C8C3FE0A-BA79-4971-AE56-D211C5E3A50E}" type="presParOf" srcId="{169D8271-CBD3-40C6-96CA-08351F69ED0C}" destId="{5D751782-5189-424B-897C-3D9764333DA1}" srcOrd="2" destOrd="0" presId="urn:microsoft.com/office/officeart/2005/8/layout/hProcess11"/>
    <dgm:cxn modelId="{5F590B9E-51B5-4D6F-A62D-D1F32534E5B6}" type="presParOf" srcId="{5D751782-5189-424B-897C-3D9764333DA1}" destId="{1982E623-B91D-431A-86B2-93DF4603BC48}" srcOrd="0" destOrd="0" presId="urn:microsoft.com/office/officeart/2005/8/layout/hProcess11"/>
    <dgm:cxn modelId="{26A2F6B1-277A-41DC-919B-1F1B0E822AD9}" type="presParOf" srcId="{5D751782-5189-424B-897C-3D9764333DA1}" destId="{C6A2BDC5-43F1-415A-BAF2-D9A181628573}" srcOrd="1" destOrd="0" presId="urn:microsoft.com/office/officeart/2005/8/layout/hProcess11"/>
    <dgm:cxn modelId="{E12F184E-F0D9-49EC-83C4-D4F1EFD09C7A}" type="presParOf" srcId="{5D751782-5189-424B-897C-3D9764333DA1}" destId="{A680A480-EFF5-4269-B8FE-1A3B89281DA5}" srcOrd="2" destOrd="0" presId="urn:microsoft.com/office/officeart/2005/8/layout/hProcess11"/>
    <dgm:cxn modelId="{33E526EE-6794-479E-8E9C-57947BF038C7}" type="presParOf" srcId="{169D8271-CBD3-40C6-96CA-08351F69ED0C}" destId="{75462B58-98AB-4DCE-821D-3A64E6E7AF0E}" srcOrd="3" destOrd="0" presId="urn:microsoft.com/office/officeart/2005/8/layout/hProcess11"/>
    <dgm:cxn modelId="{57DD293F-6B79-4961-AA00-824CA0DC367B}" type="presParOf" srcId="{169D8271-CBD3-40C6-96CA-08351F69ED0C}" destId="{C7C5FFC5-63BD-4C31-88D3-89CD3A584BAE}" srcOrd="4" destOrd="0" presId="urn:microsoft.com/office/officeart/2005/8/layout/hProcess11"/>
    <dgm:cxn modelId="{DD791071-5575-4848-A77F-7DC8B630A46B}" type="presParOf" srcId="{C7C5FFC5-63BD-4C31-88D3-89CD3A584BAE}" destId="{BAF122AB-93D3-4E23-BD16-1EA8BA5DA223}" srcOrd="0" destOrd="0" presId="urn:microsoft.com/office/officeart/2005/8/layout/hProcess11"/>
    <dgm:cxn modelId="{95A6D71B-F99F-4B06-9A38-A63A8066DDAA}" type="presParOf" srcId="{C7C5FFC5-63BD-4C31-88D3-89CD3A584BAE}" destId="{A6C138CD-22F4-49EA-8D1F-2A1BD1A3B268}" srcOrd="1" destOrd="0" presId="urn:microsoft.com/office/officeart/2005/8/layout/hProcess11"/>
    <dgm:cxn modelId="{57AD98F8-8FBD-41B2-B3D7-A46DDFB3DD97}" type="presParOf" srcId="{C7C5FFC5-63BD-4C31-88D3-89CD3A584BAE}" destId="{093CB380-0C46-4100-A80A-49BCE57323BC}" srcOrd="2" destOrd="0" presId="urn:microsoft.com/office/officeart/2005/8/layout/hProcess11"/>
    <dgm:cxn modelId="{D90F785F-B66D-4369-8AA0-FA2460E082E0}" type="presParOf" srcId="{169D8271-CBD3-40C6-96CA-08351F69ED0C}" destId="{266669B3-8919-4306-AAA8-8532A7E8EFB5}" srcOrd="5" destOrd="0" presId="urn:microsoft.com/office/officeart/2005/8/layout/hProcess11"/>
    <dgm:cxn modelId="{D69822E2-2CB8-42CC-B324-85297FCA90BA}" type="presParOf" srcId="{169D8271-CBD3-40C6-96CA-08351F69ED0C}" destId="{F6E152A3-7658-45AC-ADD3-D48FAE73CCFC}" srcOrd="6" destOrd="0" presId="urn:microsoft.com/office/officeart/2005/8/layout/hProcess11"/>
    <dgm:cxn modelId="{32F88CB0-30D3-45B1-A64D-D5C3C83AD2EB}" type="presParOf" srcId="{F6E152A3-7658-45AC-ADD3-D48FAE73CCFC}" destId="{CD0EB467-1E96-44E2-9719-9A42D861D4BB}" srcOrd="0" destOrd="0" presId="urn:microsoft.com/office/officeart/2005/8/layout/hProcess11"/>
    <dgm:cxn modelId="{61514B76-2AD7-4EF1-8ABE-9CC6D256DB7F}" type="presParOf" srcId="{F6E152A3-7658-45AC-ADD3-D48FAE73CCFC}" destId="{AD698DBD-86F7-44F4-AD46-948C04D01CB9}" srcOrd="1" destOrd="0" presId="urn:microsoft.com/office/officeart/2005/8/layout/hProcess11"/>
    <dgm:cxn modelId="{C5560810-AFBD-4FE0-9C79-336088428695}" type="presParOf" srcId="{F6E152A3-7658-45AC-ADD3-D48FAE73CCFC}" destId="{60863318-D4ED-4D2E-BAB9-D71592686F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B8499D-D367-4251-A5A3-6D55AA1AFFD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C91833-C27C-47E7-BF98-46D3FBACD3F2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/>
            <a:t>Non-farm SMEs</a:t>
          </a:r>
          <a:endParaRPr lang="en-GB" dirty="0"/>
        </a:p>
      </dgm:t>
    </dgm:pt>
    <dgm:pt modelId="{5BCC4D23-820E-483D-A43A-883808328DE7}" type="parTrans" cxnId="{61429262-5F05-433E-AE4D-249994E86589}">
      <dgm:prSet/>
      <dgm:spPr/>
      <dgm:t>
        <a:bodyPr/>
        <a:lstStyle/>
        <a:p>
          <a:endParaRPr lang="en-GB"/>
        </a:p>
      </dgm:t>
    </dgm:pt>
    <dgm:pt modelId="{3C63511E-32F9-42FD-A14C-43E2658B5C51}" type="sibTrans" cxnId="{61429262-5F05-433E-AE4D-249994E86589}">
      <dgm:prSet/>
      <dgm:spPr>
        <a:solidFill>
          <a:srgbClr val="C00000"/>
        </a:solidFill>
      </dgm:spPr>
      <dgm:t>
        <a:bodyPr/>
        <a:lstStyle/>
        <a:p>
          <a:r>
            <a:rPr lang="it-IT" dirty="0"/>
            <a:t>Residential</a:t>
          </a:r>
          <a:endParaRPr lang="en-GB" dirty="0"/>
        </a:p>
      </dgm:t>
    </dgm:pt>
    <dgm:pt modelId="{BA10E3C1-AD1D-453E-96B4-9C9744E96088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Schools and education</a:t>
          </a:r>
          <a:endParaRPr lang="en-GB" dirty="0"/>
        </a:p>
      </dgm:t>
    </dgm:pt>
    <dgm:pt modelId="{F6225A2C-60E5-4E93-A609-B2F2FF238ECB}" type="parTrans" cxnId="{FC766AC4-E6B6-4977-AE42-3E4B2AFC2AFB}">
      <dgm:prSet/>
      <dgm:spPr/>
      <dgm:t>
        <a:bodyPr/>
        <a:lstStyle/>
        <a:p>
          <a:endParaRPr lang="en-GB"/>
        </a:p>
      </dgm:t>
    </dgm:pt>
    <dgm:pt modelId="{45CC87D3-8334-4EE5-B72D-32318986B6B4}" type="sibTrans" cxnId="{FC766AC4-E6B6-4977-AE42-3E4B2AFC2AFB}">
      <dgm:prSet/>
      <dgm:spPr>
        <a:solidFill>
          <a:schemeClr val="accent6"/>
        </a:solidFill>
      </dgm:spPr>
      <dgm:t>
        <a:bodyPr/>
        <a:lstStyle/>
        <a:p>
          <a:r>
            <a:rPr lang="it-IT" dirty="0"/>
            <a:t>Irrigation (pumping)</a:t>
          </a:r>
          <a:endParaRPr lang="en-GB" dirty="0"/>
        </a:p>
      </dgm:t>
    </dgm:pt>
    <dgm:pt modelId="{65C8EE33-6765-40B3-96B8-9C9BEBA4B5CD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/>
            <a:t>Mining</a:t>
          </a:r>
          <a:endParaRPr lang="en-GB" dirty="0"/>
        </a:p>
      </dgm:t>
    </dgm:pt>
    <dgm:pt modelId="{0B32B6F9-02B7-4A60-9D8A-6CFE5ADBBFFF}" type="sibTrans" cxnId="{59A54A29-E315-462F-99CF-1E8D64FDCEFD}">
      <dgm:prSet/>
      <dgm:spPr>
        <a:solidFill>
          <a:schemeClr val="accent6"/>
        </a:solidFill>
      </dgm:spPr>
      <dgm:t>
        <a:bodyPr/>
        <a:lstStyle/>
        <a:p>
          <a:r>
            <a:rPr lang="it-IT" dirty="0"/>
            <a:t>Crop processing</a:t>
          </a:r>
          <a:endParaRPr lang="en-GB" dirty="0"/>
        </a:p>
      </dgm:t>
    </dgm:pt>
    <dgm:pt modelId="{2CFFB9BF-0A9D-4E18-A1E7-8F2BD77C713B}" type="parTrans" cxnId="{59A54A29-E315-462F-99CF-1E8D64FDCEFD}">
      <dgm:prSet/>
      <dgm:spPr/>
      <dgm:t>
        <a:bodyPr/>
        <a:lstStyle/>
        <a:p>
          <a:endParaRPr lang="en-GB"/>
        </a:p>
      </dgm:t>
    </dgm:pt>
    <dgm:pt modelId="{FB0B85E8-16AE-4C61-99E1-D17133B9A590}" type="pres">
      <dgm:prSet presAssocID="{F1B8499D-D367-4251-A5A3-6D55AA1AFFD0}" presName="Name0" presStyleCnt="0">
        <dgm:presLayoutVars>
          <dgm:chMax/>
          <dgm:chPref/>
          <dgm:dir/>
          <dgm:animLvl val="lvl"/>
        </dgm:presLayoutVars>
      </dgm:prSet>
      <dgm:spPr/>
    </dgm:pt>
    <dgm:pt modelId="{D026AC60-8155-4FCC-99F8-11BBEE580813}" type="pres">
      <dgm:prSet presAssocID="{98C91833-C27C-47E7-BF98-46D3FBACD3F2}" presName="composite" presStyleCnt="0"/>
      <dgm:spPr/>
    </dgm:pt>
    <dgm:pt modelId="{9D0FC244-6364-423B-9E0E-0302C2A4331A}" type="pres">
      <dgm:prSet presAssocID="{98C91833-C27C-47E7-BF98-46D3FBACD3F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215750D-1383-48AB-9927-03483639E523}" type="pres">
      <dgm:prSet presAssocID="{98C91833-C27C-47E7-BF98-46D3FBACD3F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2B6BCC2-8376-4FC3-AC20-778180EF6734}" type="pres">
      <dgm:prSet presAssocID="{98C91833-C27C-47E7-BF98-46D3FBACD3F2}" presName="BalanceSpacing" presStyleCnt="0"/>
      <dgm:spPr/>
    </dgm:pt>
    <dgm:pt modelId="{15A396C7-AAC0-47C8-9070-C8694C243D81}" type="pres">
      <dgm:prSet presAssocID="{98C91833-C27C-47E7-BF98-46D3FBACD3F2}" presName="BalanceSpacing1" presStyleCnt="0"/>
      <dgm:spPr/>
    </dgm:pt>
    <dgm:pt modelId="{B501483F-028B-4DA1-AC44-D4931B22BDCF}" type="pres">
      <dgm:prSet presAssocID="{3C63511E-32F9-42FD-A14C-43E2658B5C51}" presName="Accent1Text" presStyleLbl="node1" presStyleIdx="1" presStyleCnt="6"/>
      <dgm:spPr/>
    </dgm:pt>
    <dgm:pt modelId="{8355D9A3-D438-4B76-9599-9EBBB431AAC1}" type="pres">
      <dgm:prSet presAssocID="{3C63511E-32F9-42FD-A14C-43E2658B5C51}" presName="spaceBetweenRectangles" presStyleCnt="0"/>
      <dgm:spPr/>
    </dgm:pt>
    <dgm:pt modelId="{EA0AA4FE-C288-4F9F-A58D-FF208F6090D3}" type="pres">
      <dgm:prSet presAssocID="{65C8EE33-6765-40B3-96B8-9C9BEBA4B5CD}" presName="composite" presStyleCnt="0"/>
      <dgm:spPr/>
    </dgm:pt>
    <dgm:pt modelId="{6D3E5944-7629-4CDA-86B2-08C7C98E9275}" type="pres">
      <dgm:prSet presAssocID="{65C8EE33-6765-40B3-96B8-9C9BEBA4B5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32235F3-9558-4BD6-B7E7-6325F4CA2C25}" type="pres">
      <dgm:prSet presAssocID="{65C8EE33-6765-40B3-96B8-9C9BEBA4B5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A9DEEC4-2260-40E9-B6E0-D685CB001ADF}" type="pres">
      <dgm:prSet presAssocID="{65C8EE33-6765-40B3-96B8-9C9BEBA4B5CD}" presName="BalanceSpacing" presStyleCnt="0"/>
      <dgm:spPr/>
    </dgm:pt>
    <dgm:pt modelId="{1BE2FD04-96F6-42F4-B3FA-4EB5F788FA4E}" type="pres">
      <dgm:prSet presAssocID="{65C8EE33-6765-40B3-96B8-9C9BEBA4B5CD}" presName="BalanceSpacing1" presStyleCnt="0"/>
      <dgm:spPr/>
    </dgm:pt>
    <dgm:pt modelId="{E2BBBC5A-1345-4C4C-BCF5-837CCEC27CBC}" type="pres">
      <dgm:prSet presAssocID="{0B32B6F9-02B7-4A60-9D8A-6CFE5ADBBFFF}" presName="Accent1Text" presStyleLbl="node1" presStyleIdx="3" presStyleCnt="6"/>
      <dgm:spPr/>
    </dgm:pt>
    <dgm:pt modelId="{F74E2259-07D0-45C5-A60B-C2B77A9511BC}" type="pres">
      <dgm:prSet presAssocID="{0B32B6F9-02B7-4A60-9D8A-6CFE5ADBBFFF}" presName="spaceBetweenRectangles" presStyleCnt="0"/>
      <dgm:spPr/>
    </dgm:pt>
    <dgm:pt modelId="{E7446776-D120-48DF-9B70-23B1C5C25832}" type="pres">
      <dgm:prSet presAssocID="{BA10E3C1-AD1D-453E-96B4-9C9744E96088}" presName="composite" presStyleCnt="0"/>
      <dgm:spPr/>
    </dgm:pt>
    <dgm:pt modelId="{3ECD73C8-C0A1-4363-BD7D-2A0CAC26F0E7}" type="pres">
      <dgm:prSet presAssocID="{BA10E3C1-AD1D-453E-96B4-9C9744E9608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11B40AA-4E76-44B4-A64F-133E099752BF}" type="pres">
      <dgm:prSet presAssocID="{BA10E3C1-AD1D-453E-96B4-9C9744E9608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562B9CA-FF24-448F-863F-357FEA7508E7}" type="pres">
      <dgm:prSet presAssocID="{BA10E3C1-AD1D-453E-96B4-9C9744E96088}" presName="BalanceSpacing" presStyleCnt="0"/>
      <dgm:spPr/>
    </dgm:pt>
    <dgm:pt modelId="{804D60A2-CDE1-440B-838B-4D52121DE958}" type="pres">
      <dgm:prSet presAssocID="{BA10E3C1-AD1D-453E-96B4-9C9744E96088}" presName="BalanceSpacing1" presStyleCnt="0"/>
      <dgm:spPr/>
    </dgm:pt>
    <dgm:pt modelId="{8A984FBF-DA49-40F1-A033-D3E0A70961CB}" type="pres">
      <dgm:prSet presAssocID="{45CC87D3-8334-4EE5-B72D-32318986B6B4}" presName="Accent1Text" presStyleLbl="node1" presStyleIdx="5" presStyleCnt="6"/>
      <dgm:spPr/>
    </dgm:pt>
  </dgm:ptLst>
  <dgm:cxnLst>
    <dgm:cxn modelId="{59A54A29-E315-462F-99CF-1E8D64FDCEFD}" srcId="{F1B8499D-D367-4251-A5A3-6D55AA1AFFD0}" destId="{65C8EE33-6765-40B3-96B8-9C9BEBA4B5CD}" srcOrd="1" destOrd="0" parTransId="{2CFFB9BF-0A9D-4E18-A1E7-8F2BD77C713B}" sibTransId="{0B32B6F9-02B7-4A60-9D8A-6CFE5ADBBFFF}"/>
    <dgm:cxn modelId="{43B7EB35-BCAE-4879-A248-2D3B0E92299A}" type="presOf" srcId="{45CC87D3-8334-4EE5-B72D-32318986B6B4}" destId="{8A984FBF-DA49-40F1-A033-D3E0A70961CB}" srcOrd="0" destOrd="0" presId="urn:microsoft.com/office/officeart/2008/layout/AlternatingHexagons"/>
    <dgm:cxn modelId="{61429262-5F05-433E-AE4D-249994E86589}" srcId="{F1B8499D-D367-4251-A5A3-6D55AA1AFFD0}" destId="{98C91833-C27C-47E7-BF98-46D3FBACD3F2}" srcOrd="0" destOrd="0" parTransId="{5BCC4D23-820E-483D-A43A-883808328DE7}" sibTransId="{3C63511E-32F9-42FD-A14C-43E2658B5C51}"/>
    <dgm:cxn modelId="{4B826264-40BA-4B54-B7CC-35263D3C5666}" type="presOf" srcId="{0B32B6F9-02B7-4A60-9D8A-6CFE5ADBBFFF}" destId="{E2BBBC5A-1345-4C4C-BCF5-837CCEC27CBC}" srcOrd="0" destOrd="0" presId="urn:microsoft.com/office/officeart/2008/layout/AlternatingHexagons"/>
    <dgm:cxn modelId="{3E5F926D-885A-4F62-B5E5-027F1401C974}" type="presOf" srcId="{98C91833-C27C-47E7-BF98-46D3FBACD3F2}" destId="{9D0FC244-6364-423B-9E0E-0302C2A4331A}" srcOrd="0" destOrd="0" presId="urn:microsoft.com/office/officeart/2008/layout/AlternatingHexagons"/>
    <dgm:cxn modelId="{12A3A454-587E-4ADC-B560-7131974682FF}" type="presOf" srcId="{F1B8499D-D367-4251-A5A3-6D55AA1AFFD0}" destId="{FB0B85E8-16AE-4C61-99E1-D17133B9A590}" srcOrd="0" destOrd="0" presId="urn:microsoft.com/office/officeart/2008/layout/AlternatingHexagons"/>
    <dgm:cxn modelId="{1F52CAC1-216E-4305-BD81-DE5A0CFAB525}" type="presOf" srcId="{3C63511E-32F9-42FD-A14C-43E2658B5C51}" destId="{B501483F-028B-4DA1-AC44-D4931B22BDCF}" srcOrd="0" destOrd="0" presId="urn:microsoft.com/office/officeart/2008/layout/AlternatingHexagons"/>
    <dgm:cxn modelId="{FC766AC4-E6B6-4977-AE42-3E4B2AFC2AFB}" srcId="{F1B8499D-D367-4251-A5A3-6D55AA1AFFD0}" destId="{BA10E3C1-AD1D-453E-96B4-9C9744E96088}" srcOrd="2" destOrd="0" parTransId="{F6225A2C-60E5-4E93-A609-B2F2FF238ECB}" sibTransId="{45CC87D3-8334-4EE5-B72D-32318986B6B4}"/>
    <dgm:cxn modelId="{74D278CC-CB70-496C-BBA7-6BCB49BEC9D3}" type="presOf" srcId="{65C8EE33-6765-40B3-96B8-9C9BEBA4B5CD}" destId="{6D3E5944-7629-4CDA-86B2-08C7C98E9275}" srcOrd="0" destOrd="0" presId="urn:microsoft.com/office/officeart/2008/layout/AlternatingHexagons"/>
    <dgm:cxn modelId="{2E40D0F3-2FC7-4F03-80BF-D0F545BD2193}" type="presOf" srcId="{BA10E3C1-AD1D-453E-96B4-9C9744E96088}" destId="{3ECD73C8-C0A1-4363-BD7D-2A0CAC26F0E7}" srcOrd="0" destOrd="0" presId="urn:microsoft.com/office/officeart/2008/layout/AlternatingHexagons"/>
    <dgm:cxn modelId="{0574C77A-E0E6-4A26-883A-3CC8C7909531}" type="presParOf" srcId="{FB0B85E8-16AE-4C61-99E1-D17133B9A590}" destId="{D026AC60-8155-4FCC-99F8-11BBEE580813}" srcOrd="0" destOrd="0" presId="urn:microsoft.com/office/officeart/2008/layout/AlternatingHexagons"/>
    <dgm:cxn modelId="{EF489A9B-E399-4FE8-8710-163C371BEC69}" type="presParOf" srcId="{D026AC60-8155-4FCC-99F8-11BBEE580813}" destId="{9D0FC244-6364-423B-9E0E-0302C2A4331A}" srcOrd="0" destOrd="0" presId="urn:microsoft.com/office/officeart/2008/layout/AlternatingHexagons"/>
    <dgm:cxn modelId="{B63AE41E-9D1B-46A3-AAB6-45C1BB1760A8}" type="presParOf" srcId="{D026AC60-8155-4FCC-99F8-11BBEE580813}" destId="{A215750D-1383-48AB-9927-03483639E523}" srcOrd="1" destOrd="0" presId="urn:microsoft.com/office/officeart/2008/layout/AlternatingHexagons"/>
    <dgm:cxn modelId="{3C4458CC-CA1C-4973-925F-D680EDEC84E8}" type="presParOf" srcId="{D026AC60-8155-4FCC-99F8-11BBEE580813}" destId="{C2B6BCC2-8376-4FC3-AC20-778180EF6734}" srcOrd="2" destOrd="0" presId="urn:microsoft.com/office/officeart/2008/layout/AlternatingHexagons"/>
    <dgm:cxn modelId="{811E1515-0F6A-4FBC-BA15-7AE24F691FE6}" type="presParOf" srcId="{D026AC60-8155-4FCC-99F8-11BBEE580813}" destId="{15A396C7-AAC0-47C8-9070-C8694C243D81}" srcOrd="3" destOrd="0" presId="urn:microsoft.com/office/officeart/2008/layout/AlternatingHexagons"/>
    <dgm:cxn modelId="{7224DF19-18CE-40A0-A8BB-03E346BF39FB}" type="presParOf" srcId="{D026AC60-8155-4FCC-99F8-11BBEE580813}" destId="{B501483F-028B-4DA1-AC44-D4931B22BDCF}" srcOrd="4" destOrd="0" presId="urn:microsoft.com/office/officeart/2008/layout/AlternatingHexagons"/>
    <dgm:cxn modelId="{04E4B141-47AE-4718-A87B-C7C2CD0535F5}" type="presParOf" srcId="{FB0B85E8-16AE-4C61-99E1-D17133B9A590}" destId="{8355D9A3-D438-4B76-9599-9EBBB431AAC1}" srcOrd="1" destOrd="0" presId="urn:microsoft.com/office/officeart/2008/layout/AlternatingHexagons"/>
    <dgm:cxn modelId="{2FE8E57F-8086-4457-B0FD-BD399CA07A39}" type="presParOf" srcId="{FB0B85E8-16AE-4C61-99E1-D17133B9A590}" destId="{EA0AA4FE-C288-4F9F-A58D-FF208F6090D3}" srcOrd="2" destOrd="0" presId="urn:microsoft.com/office/officeart/2008/layout/AlternatingHexagons"/>
    <dgm:cxn modelId="{B32BDE7D-02B7-44D4-8291-33D36939F790}" type="presParOf" srcId="{EA0AA4FE-C288-4F9F-A58D-FF208F6090D3}" destId="{6D3E5944-7629-4CDA-86B2-08C7C98E9275}" srcOrd="0" destOrd="0" presId="urn:microsoft.com/office/officeart/2008/layout/AlternatingHexagons"/>
    <dgm:cxn modelId="{02C4BE16-178C-4441-9D58-B4682E06E8AA}" type="presParOf" srcId="{EA0AA4FE-C288-4F9F-A58D-FF208F6090D3}" destId="{B32235F3-9558-4BD6-B7E7-6325F4CA2C25}" srcOrd="1" destOrd="0" presId="urn:microsoft.com/office/officeart/2008/layout/AlternatingHexagons"/>
    <dgm:cxn modelId="{CF37DD55-3C65-43AE-8747-9E93DFC1D4CC}" type="presParOf" srcId="{EA0AA4FE-C288-4F9F-A58D-FF208F6090D3}" destId="{BA9DEEC4-2260-40E9-B6E0-D685CB001ADF}" srcOrd="2" destOrd="0" presId="urn:microsoft.com/office/officeart/2008/layout/AlternatingHexagons"/>
    <dgm:cxn modelId="{58CBB318-BF81-4C41-A2CF-F1104D0A5716}" type="presParOf" srcId="{EA0AA4FE-C288-4F9F-A58D-FF208F6090D3}" destId="{1BE2FD04-96F6-42F4-B3FA-4EB5F788FA4E}" srcOrd="3" destOrd="0" presId="urn:microsoft.com/office/officeart/2008/layout/AlternatingHexagons"/>
    <dgm:cxn modelId="{1FD15E29-3B65-487F-BAD0-8411B274D20C}" type="presParOf" srcId="{EA0AA4FE-C288-4F9F-A58D-FF208F6090D3}" destId="{E2BBBC5A-1345-4C4C-BCF5-837CCEC27CBC}" srcOrd="4" destOrd="0" presId="urn:microsoft.com/office/officeart/2008/layout/AlternatingHexagons"/>
    <dgm:cxn modelId="{25144298-C208-44F7-892D-EBED9ADFBFD0}" type="presParOf" srcId="{FB0B85E8-16AE-4C61-99E1-D17133B9A590}" destId="{F74E2259-07D0-45C5-A60B-C2B77A9511BC}" srcOrd="3" destOrd="0" presId="urn:microsoft.com/office/officeart/2008/layout/AlternatingHexagons"/>
    <dgm:cxn modelId="{E0E2A5A4-9FC3-452B-AD31-2C51104559B3}" type="presParOf" srcId="{FB0B85E8-16AE-4C61-99E1-D17133B9A590}" destId="{E7446776-D120-48DF-9B70-23B1C5C25832}" srcOrd="4" destOrd="0" presId="urn:microsoft.com/office/officeart/2008/layout/AlternatingHexagons"/>
    <dgm:cxn modelId="{6A028802-5065-4312-A810-738D7636D230}" type="presParOf" srcId="{E7446776-D120-48DF-9B70-23B1C5C25832}" destId="{3ECD73C8-C0A1-4363-BD7D-2A0CAC26F0E7}" srcOrd="0" destOrd="0" presId="urn:microsoft.com/office/officeart/2008/layout/AlternatingHexagons"/>
    <dgm:cxn modelId="{B9796B21-7E50-4A3B-AD68-08F06749F6B8}" type="presParOf" srcId="{E7446776-D120-48DF-9B70-23B1C5C25832}" destId="{E11B40AA-4E76-44B4-A64F-133E099752BF}" srcOrd="1" destOrd="0" presId="urn:microsoft.com/office/officeart/2008/layout/AlternatingHexagons"/>
    <dgm:cxn modelId="{87FFB1AC-E2E2-4B37-9D24-29EB82AE8240}" type="presParOf" srcId="{E7446776-D120-48DF-9B70-23B1C5C25832}" destId="{D562B9CA-FF24-448F-863F-357FEA7508E7}" srcOrd="2" destOrd="0" presId="urn:microsoft.com/office/officeart/2008/layout/AlternatingHexagons"/>
    <dgm:cxn modelId="{CED78354-8AEA-4C98-B113-963C7B777D3C}" type="presParOf" srcId="{E7446776-D120-48DF-9B70-23B1C5C25832}" destId="{804D60A2-CDE1-440B-838B-4D52121DE958}" srcOrd="3" destOrd="0" presId="urn:microsoft.com/office/officeart/2008/layout/AlternatingHexagons"/>
    <dgm:cxn modelId="{E303CB6E-E652-4BE0-B67F-21924FEC073E}" type="presParOf" srcId="{E7446776-D120-48DF-9B70-23B1C5C25832}" destId="{8A984FBF-DA49-40F1-A033-D3E0A70961C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9D8F5-ED16-45C7-93FF-FF53A7AFC9B5}">
      <dsp:nvSpPr>
        <dsp:cNvPr id="0" name=""/>
        <dsp:cNvSpPr/>
      </dsp:nvSpPr>
      <dsp:spPr>
        <a:xfrm>
          <a:off x="0" y="8558"/>
          <a:ext cx="10326782" cy="105534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A function of:</a:t>
          </a:r>
          <a:endParaRPr lang="en-GB" sz="4400" kern="1200"/>
        </a:p>
      </dsp:txBody>
      <dsp:txXfrm>
        <a:off x="51517" y="60075"/>
        <a:ext cx="10223748" cy="952306"/>
      </dsp:txXfrm>
    </dsp:sp>
    <dsp:sp modelId="{B32EEFB8-B40C-4F5E-BE5F-28BFA044F7CA}">
      <dsp:nvSpPr>
        <dsp:cNvPr id="0" name=""/>
        <dsp:cNvSpPr/>
      </dsp:nvSpPr>
      <dsp:spPr>
        <a:xfrm>
          <a:off x="0" y="1063899"/>
          <a:ext cx="10326782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875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 dirty="0"/>
            <a:t>Different </a:t>
          </a:r>
          <a:r>
            <a:rPr lang="it-IT" sz="3400" b="1" kern="1200" dirty="0"/>
            <a:t>sectors</a:t>
          </a:r>
          <a:r>
            <a:rPr lang="it-IT" sz="3400" kern="1200" dirty="0"/>
            <a:t> (residential, industrial, agriculture, social/public services)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kern="1200" dirty="0"/>
            <a:t>Different </a:t>
          </a:r>
          <a:r>
            <a:rPr lang="it-IT" sz="3400" b="1" kern="1200" dirty="0"/>
            <a:t>drivers</a:t>
          </a:r>
          <a:r>
            <a:rPr lang="it-IT" sz="3400" kern="1200" dirty="0"/>
            <a:t> (population, economic development and growth, infrastructure availability)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b="1" kern="1200" dirty="0"/>
            <a:t>Space</a:t>
          </a:r>
          <a:r>
            <a:rPr lang="it-IT" sz="3400" kern="1200" dirty="0"/>
            <a:t> -&gt; geography, land, urban/rural, climate...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400" b="1" kern="1200" dirty="0"/>
            <a:t>Time</a:t>
          </a:r>
          <a:r>
            <a:rPr lang="it-IT" sz="3400" kern="1200" dirty="0"/>
            <a:t> -&gt; seasonality</a:t>
          </a:r>
          <a:endParaRPr lang="en-GB" sz="3400" kern="1200" dirty="0"/>
        </a:p>
      </dsp:txBody>
      <dsp:txXfrm>
        <a:off x="0" y="1063899"/>
        <a:ext cx="10326782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9D8F5-ED16-45C7-93FF-FF53A7AFC9B5}">
      <dsp:nvSpPr>
        <dsp:cNvPr id="0" name=""/>
        <dsp:cNvSpPr/>
      </dsp:nvSpPr>
      <dsp:spPr>
        <a:xfrm>
          <a:off x="0" y="15871"/>
          <a:ext cx="10326782" cy="117526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Tighly connected with:</a:t>
          </a:r>
          <a:endParaRPr lang="en-GB" sz="4900" kern="1200" dirty="0"/>
        </a:p>
      </dsp:txBody>
      <dsp:txXfrm>
        <a:off x="57372" y="73243"/>
        <a:ext cx="10212038" cy="1060520"/>
      </dsp:txXfrm>
    </dsp:sp>
    <dsp:sp modelId="{B32EEFB8-B40C-4F5E-BE5F-28BFA044F7CA}">
      <dsp:nvSpPr>
        <dsp:cNvPr id="0" name=""/>
        <dsp:cNvSpPr/>
      </dsp:nvSpPr>
      <dsp:spPr>
        <a:xfrm>
          <a:off x="0" y="1191136"/>
          <a:ext cx="10326782" cy="3144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875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800" kern="1200" dirty="0"/>
            <a:t>Land-use decisions (agriculture, urbanisation, etc.)</a:t>
          </a:r>
          <a:endParaRPr lang="en-GB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800" kern="1200" dirty="0"/>
            <a:t>Water (pumping and supply)</a:t>
          </a:r>
          <a:endParaRPr lang="en-GB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800" kern="1200" dirty="0"/>
            <a:t>Climate change (adaptation)</a:t>
          </a:r>
          <a:endParaRPr lang="en-GB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800" kern="1200" dirty="0"/>
            <a:t>...</a:t>
          </a:r>
          <a:endParaRPr lang="en-GB" sz="3800" kern="1200" dirty="0"/>
        </a:p>
      </dsp:txBody>
      <dsp:txXfrm>
        <a:off x="0" y="1191136"/>
        <a:ext cx="10326782" cy="3144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50256-6E6E-47C1-BE48-FBFD350A25F5}">
      <dsp:nvSpPr>
        <dsp:cNvPr id="0" name=""/>
        <dsp:cNvSpPr/>
      </dsp:nvSpPr>
      <dsp:spPr>
        <a:xfrm>
          <a:off x="0" y="346709"/>
          <a:ext cx="10236200" cy="4622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87F0C-C044-4B2C-8218-608C72EADFE8}">
      <dsp:nvSpPr>
        <dsp:cNvPr id="0" name=""/>
        <dsp:cNvSpPr/>
      </dsp:nvSpPr>
      <dsp:spPr>
        <a:xfrm>
          <a:off x="4610" y="0"/>
          <a:ext cx="2217676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Spring 2019</a:t>
          </a:r>
          <a:endParaRPr lang="en-GB" sz="1600" kern="1200" dirty="0"/>
        </a:p>
      </dsp:txBody>
      <dsp:txXfrm>
        <a:off x="4610" y="0"/>
        <a:ext cx="2217676" cy="462280"/>
      </dsp:txXfrm>
    </dsp:sp>
    <dsp:sp modelId="{1EDF9F01-8235-4217-BC3F-A4F604E56B5B}">
      <dsp:nvSpPr>
        <dsp:cNvPr id="0" name=""/>
        <dsp:cNvSpPr/>
      </dsp:nvSpPr>
      <dsp:spPr>
        <a:xfrm>
          <a:off x="1055664" y="520065"/>
          <a:ext cx="115570" cy="115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2E623-B91D-431A-86B2-93DF4603BC48}">
      <dsp:nvSpPr>
        <dsp:cNvPr id="0" name=""/>
        <dsp:cNvSpPr/>
      </dsp:nvSpPr>
      <dsp:spPr>
        <a:xfrm>
          <a:off x="2333171" y="693419"/>
          <a:ext cx="2217676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Spring 2021</a:t>
          </a:r>
          <a:endParaRPr lang="en-GB" sz="1600" kern="1200" dirty="0"/>
        </a:p>
      </dsp:txBody>
      <dsp:txXfrm>
        <a:off x="2333171" y="693419"/>
        <a:ext cx="2217676" cy="462280"/>
      </dsp:txXfrm>
    </dsp:sp>
    <dsp:sp modelId="{C6A2BDC5-43F1-415A-BAF2-D9A181628573}">
      <dsp:nvSpPr>
        <dsp:cNvPr id="0" name=""/>
        <dsp:cNvSpPr/>
      </dsp:nvSpPr>
      <dsp:spPr>
        <a:xfrm>
          <a:off x="3384224" y="520065"/>
          <a:ext cx="115570" cy="115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22AB-93D3-4E23-BD16-1EA8BA5DA223}">
      <dsp:nvSpPr>
        <dsp:cNvPr id="0" name=""/>
        <dsp:cNvSpPr/>
      </dsp:nvSpPr>
      <dsp:spPr>
        <a:xfrm>
          <a:off x="4661731" y="0"/>
          <a:ext cx="2217676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September 2022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661731" y="0"/>
        <a:ext cx="2217676" cy="462280"/>
      </dsp:txXfrm>
    </dsp:sp>
    <dsp:sp modelId="{A6C138CD-22F4-49EA-8D1F-2A1BD1A3B268}">
      <dsp:nvSpPr>
        <dsp:cNvPr id="0" name=""/>
        <dsp:cNvSpPr/>
      </dsp:nvSpPr>
      <dsp:spPr>
        <a:xfrm>
          <a:off x="5712785" y="520065"/>
          <a:ext cx="115570" cy="115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EB467-1E96-44E2-9719-9A42D861D4BB}">
      <dsp:nvSpPr>
        <dsp:cNvPr id="0" name=""/>
        <dsp:cNvSpPr/>
      </dsp:nvSpPr>
      <dsp:spPr>
        <a:xfrm>
          <a:off x="6990292" y="693419"/>
          <a:ext cx="2217676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2023</a:t>
          </a:r>
          <a:endParaRPr lang="en-GB" sz="1600" kern="1200" dirty="0"/>
        </a:p>
      </dsp:txBody>
      <dsp:txXfrm>
        <a:off x="6990292" y="693419"/>
        <a:ext cx="2217676" cy="462280"/>
      </dsp:txXfrm>
    </dsp:sp>
    <dsp:sp modelId="{AD698DBD-86F7-44F4-AD46-948C04D01CB9}">
      <dsp:nvSpPr>
        <dsp:cNvPr id="0" name=""/>
        <dsp:cNvSpPr/>
      </dsp:nvSpPr>
      <dsp:spPr>
        <a:xfrm>
          <a:off x="8041345" y="520065"/>
          <a:ext cx="115570" cy="115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FC244-6364-423B-9E0E-0302C2A4331A}">
      <dsp:nvSpPr>
        <dsp:cNvPr id="0" name=""/>
        <dsp:cNvSpPr/>
      </dsp:nvSpPr>
      <dsp:spPr>
        <a:xfrm rot="5400000">
          <a:off x="3586346" y="109853"/>
          <a:ext cx="1674690" cy="1456980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Non-farm SMEs</a:t>
          </a:r>
          <a:endParaRPr lang="en-GB" sz="1600" kern="1200" dirty="0"/>
        </a:p>
      </dsp:txBody>
      <dsp:txXfrm rot="-5400000">
        <a:off x="3922247" y="261972"/>
        <a:ext cx="1002888" cy="1152745"/>
      </dsp:txXfrm>
    </dsp:sp>
    <dsp:sp modelId="{A215750D-1383-48AB-9927-03483639E523}">
      <dsp:nvSpPr>
        <dsp:cNvPr id="0" name=""/>
        <dsp:cNvSpPr/>
      </dsp:nvSpPr>
      <dsp:spPr>
        <a:xfrm>
          <a:off x="5196393" y="335936"/>
          <a:ext cx="1868954" cy="100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1483F-028B-4DA1-AC44-D4931B22BDCF}">
      <dsp:nvSpPr>
        <dsp:cNvPr id="0" name=""/>
        <dsp:cNvSpPr/>
      </dsp:nvSpPr>
      <dsp:spPr>
        <a:xfrm rot="5400000">
          <a:off x="2012806" y="109853"/>
          <a:ext cx="1674690" cy="1456980"/>
        </a:xfrm>
        <a:prstGeom prst="hexagon">
          <a:avLst>
            <a:gd name="adj" fmla="val 25000"/>
            <a:gd name="vf" fmla="val 1154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Residential</a:t>
          </a:r>
          <a:endParaRPr lang="en-GB" sz="1700" kern="1200" dirty="0"/>
        </a:p>
      </dsp:txBody>
      <dsp:txXfrm rot="-5400000">
        <a:off x="2348707" y="261972"/>
        <a:ext cx="1002888" cy="1152745"/>
      </dsp:txXfrm>
    </dsp:sp>
    <dsp:sp modelId="{6D3E5944-7629-4CDA-86B2-08C7C98E9275}">
      <dsp:nvSpPr>
        <dsp:cNvPr id="0" name=""/>
        <dsp:cNvSpPr/>
      </dsp:nvSpPr>
      <dsp:spPr>
        <a:xfrm rot="5400000">
          <a:off x="2796562" y="1531331"/>
          <a:ext cx="1674690" cy="1456980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Mining</a:t>
          </a:r>
          <a:endParaRPr lang="en-GB" sz="1600" kern="1200" dirty="0"/>
        </a:p>
      </dsp:txBody>
      <dsp:txXfrm rot="-5400000">
        <a:off x="3132463" y="1683450"/>
        <a:ext cx="1002888" cy="1152745"/>
      </dsp:txXfrm>
    </dsp:sp>
    <dsp:sp modelId="{B32235F3-9558-4BD6-B7E7-6325F4CA2C25}">
      <dsp:nvSpPr>
        <dsp:cNvPr id="0" name=""/>
        <dsp:cNvSpPr/>
      </dsp:nvSpPr>
      <dsp:spPr>
        <a:xfrm>
          <a:off x="1036462" y="1757414"/>
          <a:ext cx="1808666" cy="100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BBC5A-1345-4C4C-BCF5-837CCEC27CBC}">
      <dsp:nvSpPr>
        <dsp:cNvPr id="0" name=""/>
        <dsp:cNvSpPr/>
      </dsp:nvSpPr>
      <dsp:spPr>
        <a:xfrm rot="5400000">
          <a:off x="4370101" y="1531331"/>
          <a:ext cx="1674690" cy="1456980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Crop processing</a:t>
          </a:r>
          <a:endParaRPr lang="en-GB" sz="1800" kern="1200" dirty="0"/>
        </a:p>
      </dsp:txBody>
      <dsp:txXfrm rot="-5400000">
        <a:off x="4706002" y="1683450"/>
        <a:ext cx="1002888" cy="1152745"/>
      </dsp:txXfrm>
    </dsp:sp>
    <dsp:sp modelId="{3ECD73C8-C0A1-4363-BD7D-2A0CAC26F0E7}">
      <dsp:nvSpPr>
        <dsp:cNvPr id="0" name=""/>
        <dsp:cNvSpPr/>
      </dsp:nvSpPr>
      <dsp:spPr>
        <a:xfrm rot="5400000">
          <a:off x="3586346" y="2952808"/>
          <a:ext cx="1674690" cy="1456980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Schools and education</a:t>
          </a:r>
          <a:endParaRPr lang="en-GB" sz="1600" kern="1200" dirty="0"/>
        </a:p>
      </dsp:txBody>
      <dsp:txXfrm rot="-5400000">
        <a:off x="3922247" y="3104927"/>
        <a:ext cx="1002888" cy="1152745"/>
      </dsp:txXfrm>
    </dsp:sp>
    <dsp:sp modelId="{E11B40AA-4E76-44B4-A64F-133E099752BF}">
      <dsp:nvSpPr>
        <dsp:cNvPr id="0" name=""/>
        <dsp:cNvSpPr/>
      </dsp:nvSpPr>
      <dsp:spPr>
        <a:xfrm>
          <a:off x="5196393" y="3178891"/>
          <a:ext cx="1868954" cy="100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84FBF-DA49-40F1-A033-D3E0A70961CB}">
      <dsp:nvSpPr>
        <dsp:cNvPr id="0" name=""/>
        <dsp:cNvSpPr/>
      </dsp:nvSpPr>
      <dsp:spPr>
        <a:xfrm rot="5400000">
          <a:off x="2012806" y="2952808"/>
          <a:ext cx="1674690" cy="1456980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Irrigation (pumping)</a:t>
          </a:r>
          <a:endParaRPr lang="en-GB" sz="1800" kern="1200" dirty="0"/>
        </a:p>
      </dsp:txBody>
      <dsp:txXfrm rot="-5400000">
        <a:off x="2348707" y="3104927"/>
        <a:ext cx="1002888" cy="1152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E558-5AAB-4A53-AFB6-57D56892CEEF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F345-0664-4C6C-AFAC-62EE8E8A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A0825-6FA9-4267-B694-DABB704E1C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B7C2595-7717-472A-9B8F-72D6EAABEAB4}"/>
              </a:ext>
            </a:extLst>
          </p:cNvPr>
          <p:cNvSpPr/>
          <p:nvPr userDrawn="1"/>
        </p:nvSpPr>
        <p:spPr>
          <a:xfrm>
            <a:off x="1503534" y="-733938"/>
            <a:ext cx="5861304" cy="8120159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2E2499-65A3-4557-ACDD-F321B942C3F5}"/>
              </a:ext>
            </a:extLst>
          </p:cNvPr>
          <p:cNvSpPr/>
          <p:nvPr userDrawn="1"/>
        </p:nvSpPr>
        <p:spPr>
          <a:xfrm>
            <a:off x="10849226" y="-28260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212B630-A951-4A18-B597-A201BB146A62}"/>
              </a:ext>
            </a:extLst>
          </p:cNvPr>
          <p:cNvSpPr/>
          <p:nvPr userDrawn="1"/>
        </p:nvSpPr>
        <p:spPr>
          <a:xfrm>
            <a:off x="0" y="-733939"/>
            <a:ext cx="7180643" cy="8120160"/>
          </a:xfrm>
          <a:custGeom>
            <a:avLst/>
            <a:gdLst>
              <a:gd name="connsiteX0" fmla="*/ 4249991 w 7180643"/>
              <a:gd name="connsiteY0" fmla="*/ 0 h 8120160"/>
              <a:gd name="connsiteX1" fmla="*/ 7180643 w 7180643"/>
              <a:gd name="connsiteY1" fmla="*/ 4060080 h 8120160"/>
              <a:gd name="connsiteX2" fmla="*/ 4249991 w 7180643"/>
              <a:gd name="connsiteY2" fmla="*/ 8120160 h 8120160"/>
              <a:gd name="connsiteX3" fmla="*/ 2853069 w 7180643"/>
              <a:gd name="connsiteY3" fmla="*/ 7630131 h 8120160"/>
              <a:gd name="connsiteX4" fmla="*/ 2807689 w 7180643"/>
              <a:gd name="connsiteY4" fmla="*/ 7591937 h 8120160"/>
              <a:gd name="connsiteX5" fmla="*/ 0 w 7180643"/>
              <a:gd name="connsiteY5" fmla="*/ 7591937 h 8120160"/>
              <a:gd name="connsiteX6" fmla="*/ 0 w 7180643"/>
              <a:gd name="connsiteY6" fmla="*/ 733937 h 8120160"/>
              <a:gd name="connsiteX7" fmla="*/ 2572305 w 7180643"/>
              <a:gd name="connsiteY7" fmla="*/ 733937 h 8120160"/>
              <a:gd name="connsiteX8" fmla="*/ 2611436 w 7180643"/>
              <a:gd name="connsiteY8" fmla="*/ 693398 h 8120160"/>
              <a:gd name="connsiteX9" fmla="*/ 4249991 w 7180643"/>
              <a:gd name="connsiteY9" fmla="*/ 0 h 81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80643" h="8120160">
                <a:moveTo>
                  <a:pt x="4249991" y="0"/>
                </a:moveTo>
                <a:cubicBezTo>
                  <a:pt x="5868545" y="0"/>
                  <a:pt x="7180643" y="1817760"/>
                  <a:pt x="7180643" y="4060080"/>
                </a:cubicBezTo>
                <a:cubicBezTo>
                  <a:pt x="7180643" y="6302400"/>
                  <a:pt x="5868545" y="8120160"/>
                  <a:pt x="4249991" y="8120160"/>
                </a:cubicBezTo>
                <a:cubicBezTo>
                  <a:pt x="3744193" y="8120160"/>
                  <a:pt x="3268322" y="7942645"/>
                  <a:pt x="2853069" y="7630131"/>
                </a:cubicBezTo>
                <a:lnTo>
                  <a:pt x="2807689" y="7591937"/>
                </a:lnTo>
                <a:lnTo>
                  <a:pt x="0" y="7591937"/>
                </a:lnTo>
                <a:lnTo>
                  <a:pt x="0" y="733937"/>
                </a:lnTo>
                <a:lnTo>
                  <a:pt x="2572305" y="733937"/>
                </a:lnTo>
                <a:lnTo>
                  <a:pt x="2611436" y="693398"/>
                </a:lnTo>
                <a:cubicBezTo>
                  <a:pt x="3079171" y="255623"/>
                  <a:pt x="3643033" y="0"/>
                  <a:pt x="4249991" y="0"/>
                </a:cubicBezTo>
                <a:close/>
              </a:path>
            </a:pathLst>
          </a:cu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24559632-23B8-4C48-83F4-6E4177D05D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97" y="6298872"/>
            <a:ext cx="567812" cy="386112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8085DEC1-DDB5-4A1F-813D-329E232A60D6}"/>
              </a:ext>
            </a:extLst>
          </p:cNvPr>
          <p:cNvGrpSpPr/>
          <p:nvPr userDrawn="1"/>
        </p:nvGrpSpPr>
        <p:grpSpPr>
          <a:xfrm>
            <a:off x="8185984" y="2103764"/>
            <a:ext cx="3189822" cy="2444753"/>
            <a:chOff x="8029477" y="2105554"/>
            <a:chExt cx="3189822" cy="2444753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28F4F638-F7CD-40AA-BE40-86F3BFCB23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9478" y="2105554"/>
              <a:ext cx="3189821" cy="1967748"/>
            </a:xfrm>
            <a:prstGeom prst="rect">
              <a:avLst/>
            </a:prstGeom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FA63CA96-2108-49FF-9FD1-1A1BD4FA45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1" t="56660" r="764" b="12241"/>
            <a:stretch/>
          </p:blipFill>
          <p:spPr>
            <a:xfrm>
              <a:off x="8029477" y="4233099"/>
              <a:ext cx="3189822" cy="31720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AFB28-94F0-467E-97E6-3848286A9965}"/>
              </a:ext>
            </a:extLst>
          </p:cNvPr>
          <p:cNvSpPr/>
          <p:nvPr userDrawn="1"/>
        </p:nvSpPr>
        <p:spPr>
          <a:xfrm>
            <a:off x="7364838" y="6279822"/>
            <a:ext cx="4603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8669-3AC1-4DF1-8F5F-441D3466744F}"/>
              </a:ext>
            </a:extLst>
          </p:cNvPr>
          <p:cNvSpPr/>
          <p:nvPr userDrawn="1"/>
        </p:nvSpPr>
        <p:spPr>
          <a:xfrm>
            <a:off x="10990556" y="-276566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7F7A6-3665-458A-BB4B-B1F047BFE0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6863" y="1071678"/>
            <a:ext cx="5655627" cy="1658322"/>
          </a:xfrm>
        </p:spPr>
        <p:txBody>
          <a:bodyPr anchor="b">
            <a:norm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err="1"/>
              <a:t>Presentation</a:t>
            </a:r>
            <a:r>
              <a:rPr lang="fr-FR"/>
              <a:t>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3DC98F-ADC6-48CC-868C-E2591E46A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7193" y="3562032"/>
            <a:ext cx="3274706" cy="222429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EVENT      NAME ORGANISATION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1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718F5-CE47-4314-827A-9CA4317A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E6DD2-1A65-4BC6-87DC-303F3A14403B}"/>
              </a:ext>
            </a:extLst>
          </p:cNvPr>
          <p:cNvSpPr/>
          <p:nvPr userDrawn="1"/>
        </p:nvSpPr>
        <p:spPr>
          <a:xfrm>
            <a:off x="0" y="342083"/>
            <a:ext cx="10652227" cy="716132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AD13B27-3614-41CA-B2CD-88C95CAFA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31" y="388289"/>
            <a:ext cx="1011079" cy="62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C2E2EE-26E1-4D16-A131-8487EFA5E1B7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147D52-842D-473D-B822-CF5CCE487E81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9A06AF6-1D0C-423C-B1BE-58FDABFFE5A0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42966B9-27E1-421E-85D6-4B974D3BE945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-266749" y="-464584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76C7A3-EF93-435B-9161-49B8F3068B69}"/>
              </a:ext>
            </a:extLst>
          </p:cNvPr>
          <p:cNvSpPr>
            <a:spLocks noChangeAspect="1"/>
          </p:cNvSpPr>
          <p:nvPr userDrawn="1"/>
        </p:nvSpPr>
        <p:spPr>
          <a:xfrm>
            <a:off x="-738969" y="-514042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89958-725C-40F8-8B1B-449BBBA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514411"/>
          </a:xfrm>
        </p:spPr>
        <p:txBody>
          <a:bodyPr>
            <a:normAutofit/>
          </a:bodyPr>
          <a:lstStyle>
            <a:lvl1pPr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C0EBC-6EFB-4774-94A6-B7DA4E55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872" y="6104586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6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E464CC-771C-4E99-A5FD-5CDC94C9FACD}"/>
              </a:ext>
            </a:extLst>
          </p:cNvPr>
          <p:cNvSpPr/>
          <p:nvPr userDrawn="1"/>
        </p:nvSpPr>
        <p:spPr>
          <a:xfrm>
            <a:off x="0" y="0"/>
            <a:ext cx="12192000" cy="6207979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1DF26152-0BC2-43E6-8786-388FCF369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3" y="6341748"/>
            <a:ext cx="567812" cy="386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A8C4D0-C49F-4733-B026-688954C2F7B8}"/>
              </a:ext>
            </a:extLst>
          </p:cNvPr>
          <p:cNvSpPr/>
          <p:nvPr userDrawn="1"/>
        </p:nvSpPr>
        <p:spPr>
          <a:xfrm>
            <a:off x="814768" y="6413524"/>
            <a:ext cx="112915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B12F15-6298-43B6-8860-F5F55E624791}"/>
              </a:ext>
            </a:extLst>
          </p:cNvPr>
          <p:cNvSpPr txBox="1">
            <a:spLocks/>
          </p:cNvSpPr>
          <p:nvPr userDrawn="1"/>
        </p:nvSpPr>
        <p:spPr>
          <a:xfrm>
            <a:off x="5248120" y="2988713"/>
            <a:ext cx="4640947" cy="60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www.leap-re.eu/re4afagri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AC89DA-4ED1-4E70-809B-51FF6125C0A6}"/>
              </a:ext>
            </a:extLst>
          </p:cNvPr>
          <p:cNvSpPr txBox="1">
            <a:spLocks/>
          </p:cNvSpPr>
          <p:nvPr userDrawn="1"/>
        </p:nvSpPr>
        <p:spPr>
          <a:xfrm>
            <a:off x="5248120" y="3799193"/>
            <a:ext cx="4168111" cy="78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manfred.hafner@heas.ch falchetta@iiasa.ac.at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A6F78DF-9D01-4E6F-94A4-932D0EA526B2}"/>
              </a:ext>
            </a:extLst>
          </p:cNvPr>
          <p:cNvSpPr txBox="1">
            <a:spLocks/>
          </p:cNvSpPr>
          <p:nvPr userDrawn="1"/>
        </p:nvSpPr>
        <p:spPr>
          <a:xfrm>
            <a:off x="5248120" y="4920759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@</a:t>
            </a:r>
            <a:r>
              <a:rPr lang="en-GB" err="1"/>
              <a:t>leapRE_EU</a:t>
            </a:r>
            <a:endParaRPr lang="en-GB"/>
          </a:p>
        </p:txBody>
      </p:sp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70743B68-E78E-4488-AAB1-4C476F62E9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9" y="4920759"/>
            <a:ext cx="525589" cy="525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4791B9-3FCE-41AF-96FC-9CAAF7201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3848133"/>
            <a:ext cx="604935" cy="6049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DE4B4E-3B45-49F2-BEFB-F4DB22B96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2919638"/>
            <a:ext cx="604935" cy="604935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7962E686-F4F8-41BA-A4E3-F8D79387C22E}"/>
              </a:ext>
            </a:extLst>
          </p:cNvPr>
          <p:cNvSpPr>
            <a:spLocks noChangeAspect="1"/>
          </p:cNvSpPr>
          <p:nvPr userDrawn="1"/>
        </p:nvSpPr>
        <p:spPr>
          <a:xfrm rot="161190">
            <a:off x="-480890" y="-570729"/>
            <a:ext cx="1977468" cy="19774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F3690F0-FCC0-40C7-995C-58AB7F8CA1C7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419014" y="5789700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670B89-6975-4662-9154-2389D4DA01CA}"/>
              </a:ext>
            </a:extLst>
          </p:cNvPr>
          <p:cNvSpPr>
            <a:spLocks noChangeAspect="1"/>
          </p:cNvSpPr>
          <p:nvPr userDrawn="1"/>
        </p:nvSpPr>
        <p:spPr>
          <a:xfrm>
            <a:off x="-744985" y="746889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3860EB-2363-4A44-9FD7-B34782F1350A}"/>
              </a:ext>
            </a:extLst>
          </p:cNvPr>
          <p:cNvSpPr txBox="1"/>
          <p:nvPr userDrawn="1"/>
        </p:nvSpPr>
        <p:spPr>
          <a:xfrm>
            <a:off x="4252912" y="871073"/>
            <a:ext cx="368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49115E-4164-445F-A631-8F8A71EC03E1}"/>
              </a:ext>
            </a:extLst>
          </p:cNvPr>
          <p:cNvSpPr txBox="1"/>
          <p:nvPr userDrawn="1"/>
        </p:nvSpPr>
        <p:spPr>
          <a:xfrm>
            <a:off x="2968082" y="155752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noProof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share the meetings minutes with you and keep you posted with the project </a:t>
            </a:r>
            <a:r>
              <a:rPr lang="en-GB" sz="2400" noProof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activites</a:t>
            </a:r>
            <a:r>
              <a:rPr lang="en-GB" sz="2400" noProof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deliverables!</a:t>
            </a:r>
          </a:p>
        </p:txBody>
      </p:sp>
    </p:spTree>
    <p:extLst>
      <p:ext uri="{BB962C8B-B14F-4D97-AF65-F5344CB8AC3E}">
        <p14:creationId xmlns:p14="http://schemas.microsoft.com/office/powerpoint/2010/main" val="137728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82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re4afagr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re4afagr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8118-E6DE-4F0E-B3DE-9C40D3D9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307" y="317061"/>
            <a:ext cx="5655627" cy="1658322"/>
          </a:xfrm>
        </p:spPr>
        <p:txBody>
          <a:bodyPr>
            <a:normAutofit/>
          </a:bodyPr>
          <a:lstStyle/>
          <a:p>
            <a:r>
              <a:rPr lang="fr-FR"/>
              <a:t>LEAP-RE</a:t>
            </a:r>
            <a:br>
              <a:rPr lang="fr-FR"/>
            </a:br>
            <a:r>
              <a:rPr lang="fr-FR"/>
              <a:t>RE4AFAGRI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E6075A-4F1E-412D-8530-A622D079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102" y="5290665"/>
            <a:ext cx="5006898" cy="2224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latin typeface="Verdana"/>
                <a:ea typeface="Verdana"/>
                <a:cs typeface="Arial"/>
              </a:rPr>
              <a:t>Speaker</a:t>
            </a:r>
          </a:p>
          <a:p>
            <a:r>
              <a:rPr lang="fr-FR" sz="2000" dirty="0">
                <a:latin typeface="Verdana"/>
                <a:ea typeface="Verdana"/>
                <a:cs typeface="Arial"/>
              </a:rPr>
              <a:t>Place - institution</a:t>
            </a:r>
          </a:p>
          <a:p>
            <a:r>
              <a:rPr lang="fr-FR" sz="2000" dirty="0" err="1">
                <a:latin typeface="Verdana"/>
                <a:ea typeface="Verdana"/>
                <a:cs typeface="Arial"/>
              </a:rPr>
              <a:t>xth</a:t>
            </a:r>
            <a:r>
              <a:rPr lang="fr-FR" sz="2000" dirty="0">
                <a:latin typeface="Verdana"/>
                <a:ea typeface="Verdana"/>
                <a:cs typeface="Arial"/>
              </a:rPr>
              <a:t> </a:t>
            </a:r>
            <a:r>
              <a:rPr lang="fr-FR" sz="2000" dirty="0" err="1">
                <a:latin typeface="Verdana"/>
                <a:ea typeface="Verdana"/>
                <a:cs typeface="Arial"/>
              </a:rPr>
              <a:t>Month</a:t>
            </a:r>
            <a:r>
              <a:rPr lang="fr-FR" sz="2000" dirty="0">
                <a:latin typeface="Verdana"/>
                <a:ea typeface="Verdana"/>
                <a:cs typeface="Arial"/>
              </a:rPr>
              <a:t> 2023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52" y="4703003"/>
            <a:ext cx="2864998" cy="1563643"/>
          </a:xfrm>
          <a:prstGeom prst="rect">
            <a:avLst/>
          </a:prstGeom>
        </p:spPr>
      </p:pic>
      <p:sp>
        <p:nvSpPr>
          <p:cNvPr id="6" name="Titolo 2"/>
          <p:cNvSpPr txBox="1">
            <a:spLocks/>
          </p:cNvSpPr>
          <p:nvPr/>
        </p:nvSpPr>
        <p:spPr>
          <a:xfrm>
            <a:off x="-36542" y="2922358"/>
            <a:ext cx="6891323" cy="20751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it-IT" sz="3200" i="1" dirty="0">
                <a:solidFill>
                  <a:srgbClr val="FFFF00"/>
                </a:solidFill>
              </a:rPr>
              <a:t>M-LED</a:t>
            </a:r>
          </a:p>
          <a:p>
            <a:pPr>
              <a:lnSpc>
                <a:spcPct val="100000"/>
              </a:lnSpc>
            </a:pPr>
            <a:r>
              <a:rPr lang="it-IT" sz="1800" i="1" dirty="0">
                <a:solidFill>
                  <a:srgbClr val="FFFF00"/>
                </a:solidFill>
              </a:rPr>
              <a:t>(A «Multi-sectoral Latent Electricity Demand» assessment platform)</a:t>
            </a:r>
          </a:p>
          <a:p>
            <a:pPr>
              <a:lnSpc>
                <a:spcPct val="100000"/>
              </a:lnSpc>
            </a:pPr>
            <a:endParaRPr lang="it-IT" sz="1800" dirty="0"/>
          </a:p>
          <a:p>
            <a:pPr>
              <a:lnSpc>
                <a:spcPct val="100000"/>
              </a:lnSpc>
            </a:pPr>
            <a:r>
              <a:rPr lang="it-IT" sz="1800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5407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30EF-2D98-42B7-8CFA-356651A0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67" y="1417320"/>
            <a:ext cx="9720073" cy="4023360"/>
          </a:xfrm>
        </p:spPr>
        <p:txBody>
          <a:bodyPr>
            <a:noAutofit/>
          </a:bodyPr>
          <a:lstStyle/>
          <a:p>
            <a:r>
              <a:rPr lang="en-US" sz="2800" dirty="0"/>
              <a:t>M-LED </a:t>
            </a:r>
            <a:r>
              <a:rPr lang="en-US" sz="2800" b="1" dirty="0"/>
              <a:t>methods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Geospatial data processing algorithms</a:t>
            </a:r>
          </a:p>
          <a:p>
            <a:pPr lvl="1"/>
            <a:r>
              <a:rPr lang="en-US" sz="2400" dirty="0"/>
              <a:t>Appliance-based and needs-driven modelling </a:t>
            </a:r>
          </a:p>
          <a:p>
            <a:pPr lvl="1"/>
            <a:r>
              <a:rPr lang="en-US" sz="2400" dirty="0"/>
              <a:t>Stochastic variations in electricity demand</a:t>
            </a:r>
          </a:p>
          <a:p>
            <a:pPr lvl="1"/>
            <a:r>
              <a:rPr lang="en-US" sz="2400" dirty="0"/>
              <a:t>Scenario logic -&gt; economic, demographic and climate pathways impact on future latent demand</a:t>
            </a:r>
          </a:p>
          <a:p>
            <a:pPr lvl="1"/>
            <a:endParaRPr lang="en-US" sz="2400" dirty="0"/>
          </a:p>
          <a:p>
            <a:r>
              <a:rPr lang="en-US" sz="2800" dirty="0"/>
              <a:t>M-LED </a:t>
            </a:r>
            <a:r>
              <a:rPr lang="en-US" sz="2800" b="1" dirty="0"/>
              <a:t>assumptions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Discussed with a broad array of stakeholder from different countries of SSA</a:t>
            </a:r>
          </a:p>
          <a:p>
            <a:pPr lvl="1"/>
            <a:r>
              <a:rPr lang="en-US" sz="2400" dirty="0"/>
              <a:t>Field visits to assess current pattern of appliance ownership and use</a:t>
            </a:r>
          </a:p>
          <a:p>
            <a:pPr lvl="1"/>
            <a:r>
              <a:rPr lang="en-US" sz="2400" dirty="0"/>
              <a:t>Literature and needs-driven objectives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64BC5-D0A7-4B8A-AFDF-168B644F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24153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BC5-D0A7-4B8A-AFDF-168B644F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Inputs &amp; Outputs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B71F705-27CD-40EA-8C80-2C4E6D71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2" y="1525587"/>
            <a:ext cx="7405688" cy="46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B71ABF-C1A1-41B4-9062-F596E7496DDA}"/>
              </a:ext>
            </a:extLst>
          </p:cNvPr>
          <p:cNvCxnSpPr>
            <a:cxnSpLocks/>
          </p:cNvCxnSpPr>
          <p:nvPr/>
        </p:nvCxnSpPr>
        <p:spPr>
          <a:xfrm>
            <a:off x="7000459" y="2967468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9CFECC-1DDB-4A2D-AF3C-1253080C7A46}"/>
              </a:ext>
            </a:extLst>
          </p:cNvPr>
          <p:cNvSpPr txBox="1"/>
          <p:nvPr/>
        </p:nvSpPr>
        <p:spPr>
          <a:xfrm>
            <a:off x="8448259" y="1394552"/>
            <a:ext cx="309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Cluster-based output</a:t>
            </a:r>
            <a:r>
              <a:rPr lang="it-IT" dirty="0"/>
              <a:t>: clusters encapsulate population settelements and surrounding agricultural land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Electricity demand sectors</a:t>
            </a:r>
            <a:r>
              <a:rPr lang="it-IT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Residential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Irrigation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Crop procesing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SMEs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Healthcare facilities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Schools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Hourly, monthly and yearly demand </a:t>
            </a:r>
            <a:r>
              <a:rPr lang="it-IT" dirty="0"/>
              <a:t>for each sector -&gt; load curves and seasonality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410DC6-46D1-4018-8535-DFBCBF3D4FF3}"/>
              </a:ext>
            </a:extLst>
          </p:cNvPr>
          <p:cNvSpPr/>
          <p:nvPr/>
        </p:nvSpPr>
        <p:spPr>
          <a:xfrm>
            <a:off x="5654259" y="2554287"/>
            <a:ext cx="1485900" cy="749300"/>
          </a:xfrm>
          <a:prstGeom prst="ellipse">
            <a:avLst/>
          </a:prstGeom>
          <a:noFill/>
          <a:ln w="57150">
            <a:solidFill>
              <a:srgbClr val="0F9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7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BC5-D0A7-4B8A-AFDF-168B644F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FEB926-7361-4BA5-BF44-11F23E221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7" y="1376302"/>
            <a:ext cx="4784724" cy="453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34C4007-D65F-43A9-96A3-755FCD13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41" y="1702023"/>
            <a:ext cx="6422509" cy="440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82BC-09FE-4993-825B-8BBBE0B0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76" y="1357076"/>
            <a:ext cx="11100515" cy="47490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b="1" dirty="0"/>
              <a:t>Target users:</a:t>
            </a:r>
          </a:p>
          <a:p>
            <a:pPr algn="just"/>
            <a:r>
              <a:rPr lang="en-US" sz="2100" dirty="0"/>
              <a:t>- Policymakers designing electrification plans</a:t>
            </a:r>
          </a:p>
          <a:p>
            <a:pPr algn="just"/>
            <a:r>
              <a:rPr lang="en-US" sz="2100" dirty="0"/>
              <a:t>- Private infrastructure developers (solar home systems, solar pumps, mini-grids)</a:t>
            </a:r>
          </a:p>
          <a:p>
            <a:pPr algn="just"/>
            <a:r>
              <a:rPr lang="en-US" sz="2100" dirty="0"/>
              <a:t>- Researchers and scientists in Africa and elsewhere </a:t>
            </a:r>
            <a:r>
              <a:rPr lang="en-US" sz="2100" dirty="0">
                <a:solidFill>
                  <a:srgbClr val="00B050"/>
                </a:solidFill>
              </a:rPr>
              <a:t>(capacity building workshops to be held in 2023)</a:t>
            </a:r>
          </a:p>
          <a:p>
            <a:pPr marL="0" indent="0" algn="just">
              <a:lnSpc>
                <a:spcPct val="20000"/>
              </a:lnSpc>
              <a:buNone/>
            </a:pPr>
            <a:endParaRPr lang="en-US" sz="2100" b="1" dirty="0"/>
          </a:p>
          <a:p>
            <a:pPr marL="0" indent="0" algn="just">
              <a:buNone/>
            </a:pPr>
            <a:r>
              <a:rPr lang="en-US" sz="2100" b="1" dirty="0"/>
              <a:t>Requirements:</a:t>
            </a:r>
          </a:p>
          <a:p>
            <a:pPr algn="just"/>
            <a:r>
              <a:rPr lang="en-US" sz="2100" u="sng" dirty="0"/>
              <a:t>- Current alpha version</a:t>
            </a:r>
            <a:r>
              <a:rPr lang="en-US" sz="2100" dirty="0"/>
              <a:t> -&gt; requires coding and modelling proficiency…</a:t>
            </a:r>
          </a:p>
          <a:p>
            <a:pPr algn="just"/>
            <a:r>
              <a:rPr lang="en-US" sz="2100" u="sng" dirty="0"/>
              <a:t>- September scheduled release</a:t>
            </a:r>
            <a:r>
              <a:rPr lang="en-US" sz="2100" dirty="0"/>
              <a:t> -&gt; much more stable and replicable; less proficiency required to run analysis for custom countries / with custom assumptions</a:t>
            </a:r>
          </a:p>
          <a:p>
            <a:pPr algn="just"/>
            <a:r>
              <a:rPr lang="en-US" sz="2100" dirty="0"/>
              <a:t>- Moreover -&gt; Development of an accessible </a:t>
            </a:r>
            <a:r>
              <a:rPr lang="en-US" sz="2100" dirty="0">
                <a:solidFill>
                  <a:srgbClr val="00B050"/>
                </a:solidFill>
              </a:rPr>
              <a:t>output data visualization dashboards </a:t>
            </a:r>
            <a:r>
              <a:rPr lang="en-US" sz="2100" dirty="0"/>
              <a:t>for policymakers and private developers in progress!</a:t>
            </a:r>
          </a:p>
          <a:p>
            <a:pPr algn="just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EBECD-93D2-4989-BC9C-47EADAB8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</p:spTree>
    <p:extLst>
      <p:ext uri="{BB962C8B-B14F-4D97-AF65-F5344CB8AC3E}">
        <p14:creationId xmlns:p14="http://schemas.microsoft.com/office/powerpoint/2010/main" val="42618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B01F-9BFE-4F92-96C5-08AA988C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09" y="1641212"/>
            <a:ext cx="48156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MLED is currently being used in the </a:t>
            </a:r>
            <a:r>
              <a:rPr lang="en-US" sz="2400" b="1" dirty="0"/>
              <a:t>RE4AFAGRI project </a:t>
            </a:r>
            <a:r>
              <a:rPr lang="en-US" sz="2400" dirty="0"/>
              <a:t>in linkage with other energy access – NEXUS tools/models and in cooperation with local stakeholders in </a:t>
            </a:r>
            <a:r>
              <a:rPr lang="en-US" sz="2400" b="1" dirty="0"/>
              <a:t>Zambia and in Rwanda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Aim</a:t>
            </a:r>
            <a:r>
              <a:rPr lang="en-US" sz="2400" dirty="0"/>
              <a:t> -&gt; understand and quantify linkages and requirements along the climate-water-energy-agriculture-development Nexus to </a:t>
            </a:r>
            <a:r>
              <a:rPr lang="en-US" sz="2400" b="1" dirty="0"/>
              <a:t>support private investment</a:t>
            </a:r>
            <a:r>
              <a:rPr lang="en-US" sz="24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1F099-A521-4CD8-A139-C1CB7D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B2514840-7DE6-47A7-A06B-6857DB12EE3B}"/>
              </a:ext>
            </a:extLst>
          </p:cNvPr>
          <p:cNvPicPr/>
          <p:nvPr/>
        </p:nvPicPr>
        <p:blipFill>
          <a:blip r:embed="rId2"/>
          <a:srcRect l="1501" r="1501"/>
          <a:stretch>
            <a:fillRect/>
          </a:stretch>
        </p:blipFill>
        <p:spPr>
          <a:xfrm>
            <a:off x="5707763" y="1977329"/>
            <a:ext cx="5943600" cy="3276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15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C9F1-D1A5-4367-96B5-73CC308E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13" y="1741325"/>
            <a:ext cx="9974431" cy="4023360"/>
          </a:xfrm>
        </p:spPr>
        <p:txBody>
          <a:bodyPr>
            <a:noAutofit/>
          </a:bodyPr>
          <a:lstStyle/>
          <a:p>
            <a:r>
              <a:rPr lang="en-US" sz="2800" dirty="0"/>
              <a:t>M-LED </a:t>
            </a:r>
            <a:r>
              <a:rPr lang="en-US" sz="2800" b="1" dirty="0"/>
              <a:t>pilot implementation </a:t>
            </a:r>
            <a:r>
              <a:rPr lang="en-US" sz="2800" dirty="0"/>
              <a:t>-&gt; Kenya, due to data availability and local contacts to conduct surveys.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Implementation </a:t>
            </a:r>
            <a:r>
              <a:rPr lang="en-US" sz="2800" b="1" dirty="0"/>
              <a:t>currently in progress </a:t>
            </a:r>
            <a:r>
              <a:rPr lang="en-US" sz="2800" dirty="0"/>
              <a:t>-&gt; Zambia and Rwanda in the context of EC-H2020 LEAP-RE project, with direct input from local stakeholder.</a:t>
            </a:r>
          </a:p>
          <a:p>
            <a:pPr>
              <a:lnSpc>
                <a:spcPct val="30000"/>
              </a:lnSpc>
            </a:pPr>
            <a:endParaRPr lang="en-US" sz="2800" dirty="0"/>
          </a:p>
          <a:p>
            <a:r>
              <a:rPr lang="en-US" sz="2800" b="1" dirty="0"/>
              <a:t>Vision</a:t>
            </a:r>
            <a:r>
              <a:rPr lang="en-US" sz="2800" dirty="0"/>
              <a:t> -&gt; implementation in larger basket of countries and autonomously by African researchers engaged through capacity building workshops held in 2023.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ECEE3-6898-4C93-AE17-513D516B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Coverage</a:t>
            </a:r>
          </a:p>
        </p:txBody>
      </p:sp>
    </p:spTree>
    <p:extLst>
      <p:ext uri="{BB962C8B-B14F-4D97-AF65-F5344CB8AC3E}">
        <p14:creationId xmlns:p14="http://schemas.microsoft.com/office/powerpoint/2010/main" val="9500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936E-424D-4565-9F91-8AE8054C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M-LED output -&gt; </a:t>
            </a:r>
            <a:r>
              <a:rPr lang="en-US" sz="2500" b="1" dirty="0"/>
              <a:t>perfect match for supply-side electrification assessment tools</a:t>
            </a:r>
            <a:r>
              <a:rPr lang="en-US" sz="2500" dirty="0"/>
              <a:t>, e.g. OnSSET, PVGIS, REM…</a:t>
            </a:r>
          </a:p>
          <a:p>
            <a:pPr algn="just"/>
            <a:r>
              <a:rPr lang="en-US" sz="2500" dirty="0"/>
              <a:t>Moreover, M-LED </a:t>
            </a:r>
            <a:r>
              <a:rPr lang="en-US" sz="2500" b="1" dirty="0"/>
              <a:t>receives inputs from </a:t>
            </a:r>
            <a:r>
              <a:rPr lang="en-US" sz="2500" b="1" dirty="0" err="1"/>
              <a:t>WaterCROP</a:t>
            </a:r>
            <a:r>
              <a:rPr lang="en-US" sz="2500" dirty="0"/>
              <a:t>, a crop evapotranspiration model that suggests the volumes of water to be pumped and supplied to the fields each month to avoid water stress.</a:t>
            </a:r>
          </a:p>
          <a:p>
            <a:pPr algn="just"/>
            <a:r>
              <a:rPr lang="en-US" sz="2500" dirty="0"/>
              <a:t>Long-standing </a:t>
            </a:r>
            <a:r>
              <a:rPr lang="en-US" sz="2500" b="1" dirty="0"/>
              <a:t>discussion</a:t>
            </a:r>
            <a:r>
              <a:rPr lang="en-US" sz="2500" dirty="0"/>
              <a:t> with OnSSET and EC-JRC PVGIS developers.</a:t>
            </a:r>
          </a:p>
          <a:p>
            <a:pPr algn="just"/>
            <a:r>
              <a:rPr lang="en-US" sz="2500" b="1" dirty="0"/>
              <a:t>Soft-linkages</a:t>
            </a:r>
            <a:r>
              <a:rPr lang="en-US" sz="2500" dirty="0"/>
              <a:t> with OnSSET and PVGIS are being carried out for different projects -&gt; e.g. RE4AFAGRI to understand relevance of agricultural demand for electricity supply planning.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C1A8-8402-4088-9DAB-C35F9EE2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</a:t>
            </a:r>
          </a:p>
        </p:txBody>
      </p:sp>
    </p:spTree>
    <p:extLst>
      <p:ext uri="{BB962C8B-B14F-4D97-AF65-F5344CB8AC3E}">
        <p14:creationId xmlns:p14="http://schemas.microsoft.com/office/powerpoint/2010/main" val="27007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AD80-061F-4043-8107-733F4E3DA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93" y="1807837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err="1"/>
              <a:t>Github</a:t>
            </a:r>
            <a:r>
              <a:rPr lang="en-US" sz="2800" dirty="0"/>
              <a:t> -&gt; source code </a:t>
            </a:r>
            <a:r>
              <a:rPr lang="en-US" sz="2400" u="sng" dirty="0"/>
              <a:t>https://github.com/giacfalk/RE4AFAGRI_platform</a:t>
            </a:r>
            <a:endParaRPr lang="en-US" sz="2800" u="sng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Zenodo -&gt; base package with replication data for Kenya country study </a:t>
            </a:r>
            <a:r>
              <a:rPr lang="en-US" sz="2800" u="sng" dirty="0"/>
              <a:t>https://zenodo.org/record/4741971</a:t>
            </a:r>
          </a:p>
          <a:p>
            <a:endParaRPr lang="en-US" dirty="0"/>
          </a:p>
          <a:p>
            <a:r>
              <a:rPr lang="en-US" sz="2400" dirty="0"/>
              <a:t>Both will be updated in September – December 2022 to a more stable version.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FBE3-83DD-4F79-9A4D-B5E684F3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18E596-6865-4FF8-BA66-B3A0917A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2" y="1282120"/>
            <a:ext cx="2633730" cy="105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D9503F-EE49-4A9B-8DF3-9C26F0C6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6" y="2832135"/>
            <a:ext cx="2878428" cy="11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7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AF03-AEC0-4FD0-B71D-6EE1FDA0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754" y="1751845"/>
            <a:ext cx="10180492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Documentation</a:t>
            </a:r>
            <a:r>
              <a:rPr lang="en-US" sz="2800" dirty="0"/>
              <a:t> -&gt; alpha version under: </a:t>
            </a:r>
            <a:r>
              <a:rPr lang="en-US" sz="2800" u="sng" dirty="0"/>
              <a:t>https://github.com/giacfalk/M-LED/wiki</a:t>
            </a:r>
          </a:p>
          <a:p>
            <a:r>
              <a:rPr lang="en-US" sz="2800" dirty="0"/>
              <a:t>Documentation to be </a:t>
            </a:r>
            <a:r>
              <a:rPr lang="en-US" sz="2800" b="1" dirty="0"/>
              <a:t>updated</a:t>
            </a:r>
            <a:r>
              <a:rPr lang="en-US" sz="2800" dirty="0"/>
              <a:t> in Q1 2023 with creation of a </a:t>
            </a:r>
            <a:r>
              <a:rPr lang="en-US" sz="2800" b="1" i="1" dirty="0" err="1"/>
              <a:t>ReadTheDocs</a:t>
            </a:r>
            <a:r>
              <a:rPr lang="en-US" sz="2800" dirty="0"/>
              <a:t> website.</a:t>
            </a:r>
          </a:p>
          <a:p>
            <a:r>
              <a:rPr lang="en-US" sz="2800" b="1" dirty="0"/>
              <a:t>Capacity building workshops </a:t>
            </a:r>
            <a:r>
              <a:rPr lang="en-US" sz="2800" dirty="0"/>
              <a:t>-&gt; to happen in the RE4AFAGRI project context during 2023 in different SSA countries / virtually.</a:t>
            </a:r>
          </a:p>
          <a:p>
            <a:r>
              <a:rPr lang="en-US" sz="2800" dirty="0"/>
              <a:t>Direct support in case of issues -&gt;</a:t>
            </a:r>
            <a:r>
              <a:rPr lang="en-US" sz="2800" u="sng" dirty="0"/>
              <a:t> falchetta@iiasa.ac.at </a:t>
            </a:r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2717B-DB1D-4E77-95B6-EE137815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Training &amp; Support</a:t>
            </a:r>
          </a:p>
        </p:txBody>
      </p:sp>
    </p:spTree>
    <p:extLst>
      <p:ext uri="{BB962C8B-B14F-4D97-AF65-F5344CB8AC3E}">
        <p14:creationId xmlns:p14="http://schemas.microsoft.com/office/powerpoint/2010/main" val="34705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2879-A929-4575-A950-D58F13FA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306"/>
            <a:ext cx="10515600" cy="463927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- Major </a:t>
            </a:r>
            <a:r>
              <a:rPr lang="en-US" sz="2400" b="1" dirty="0"/>
              <a:t>code and data package update </a:t>
            </a:r>
            <a:r>
              <a:rPr lang="en-US" sz="2400" dirty="0"/>
              <a:t>forthcoming in </a:t>
            </a:r>
            <a:r>
              <a:rPr lang="en-US" sz="2400" b="1" dirty="0"/>
              <a:t>late 2022 </a:t>
            </a:r>
            <a:r>
              <a:rPr lang="en-US" sz="2400" dirty="0"/>
              <a:t>-&gt; stability, replicability, ease of access to parameters and assumptions</a:t>
            </a:r>
          </a:p>
          <a:p>
            <a:br>
              <a:rPr lang="en-US" sz="2400" b="1" dirty="0"/>
            </a:br>
            <a:r>
              <a:rPr lang="en-US" sz="2400" b="1" dirty="0"/>
              <a:t>- Features</a:t>
            </a:r>
            <a:r>
              <a:rPr lang="en-US" sz="2400" dirty="0"/>
              <a:t> currently being integrated:</a:t>
            </a:r>
          </a:p>
          <a:p>
            <a:pPr lvl="1"/>
            <a:r>
              <a:rPr lang="en-US" sz="2000" dirty="0"/>
              <a:t>Standalone solar pumps</a:t>
            </a:r>
          </a:p>
          <a:p>
            <a:pPr lvl="1"/>
            <a:r>
              <a:rPr lang="en-US" sz="2000" dirty="0"/>
              <a:t>Local cost-benefit analysis of irrigation expansion</a:t>
            </a:r>
          </a:p>
          <a:p>
            <a:pPr lvl="1"/>
            <a:r>
              <a:rPr lang="en-US" sz="2000" dirty="0"/>
              <a:t>Food security implications of irrigation expansion</a:t>
            </a:r>
          </a:p>
          <a:p>
            <a:pPr lvl="1"/>
            <a:r>
              <a:rPr lang="en-US" sz="2000" dirty="0"/>
              <a:t>Crop processing machinery</a:t>
            </a:r>
          </a:p>
          <a:p>
            <a:br>
              <a:rPr lang="en-US" sz="2400" dirty="0"/>
            </a:br>
            <a:r>
              <a:rPr lang="en-US" sz="2400" dirty="0"/>
              <a:t>- Vision: improve </a:t>
            </a:r>
            <a:r>
              <a:rPr lang="en-US" sz="2400" b="1" dirty="0"/>
              <a:t>data quality checks </a:t>
            </a:r>
            <a:r>
              <a:rPr lang="en-US" sz="2400" dirty="0"/>
              <a:t>with stakeholders and integrate new data products:</a:t>
            </a:r>
          </a:p>
          <a:p>
            <a:pPr lvl="1"/>
            <a:r>
              <a:rPr lang="en-US" sz="2000" dirty="0"/>
              <a:t>M-LED would strongly benefit from high-resolution maps of cropland patches and crop type</a:t>
            </a:r>
          </a:p>
          <a:p>
            <a:pPr lvl="1"/>
            <a:r>
              <a:rPr lang="en-US" sz="2000" dirty="0"/>
              <a:t>Geodatabase of schools would improve precision of social infrastructure modelling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8ABC-2875-40DC-A0BC-6BB3DE08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</p:spTree>
    <p:extLst>
      <p:ext uri="{BB962C8B-B14F-4D97-AF65-F5344CB8AC3E}">
        <p14:creationId xmlns:p14="http://schemas.microsoft.com/office/powerpoint/2010/main" val="135974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556" y="2934189"/>
            <a:ext cx="4170843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Background:</a:t>
            </a:r>
          </a:p>
          <a:p>
            <a:r>
              <a:rPr lang="it-IT" sz="3600" b="1" dirty="0"/>
              <a:t>the RE4AFAGRI modelling platform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68485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3" y="2928290"/>
            <a:ext cx="3274706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Modules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034187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Structure of M-LED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552E8-1D49-40B2-9E20-7150D4CBF604}"/>
              </a:ext>
            </a:extLst>
          </p:cNvPr>
          <p:cNvSpPr txBox="1"/>
          <p:nvPr/>
        </p:nvSpPr>
        <p:spPr>
          <a:xfrm>
            <a:off x="838199" y="1415845"/>
            <a:ext cx="105298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/>
              <a:t>Preparation modules</a:t>
            </a:r>
          </a:p>
          <a:p>
            <a:pPr marL="514350" indent="-514350">
              <a:buFont typeface="+mj-lt"/>
              <a:buAutoNum type="arabicPeriod"/>
            </a:pPr>
            <a:endParaRPr lang="it-IT" sz="2200" dirty="0"/>
          </a:p>
          <a:p>
            <a:pPr marL="514350" indent="-514350">
              <a:buFont typeface="+mj-lt"/>
              <a:buAutoNum type="arabicPeriod"/>
            </a:pPr>
            <a:r>
              <a:rPr lang="it-IT" sz="2200" dirty="0"/>
              <a:t>MLED.R -&gt; «homepage» of the model</a:t>
            </a:r>
          </a:p>
          <a:p>
            <a:pPr marL="514350" indent="-514350">
              <a:buFont typeface="+mj-lt"/>
              <a:buAutoNum type="arabicPeriod"/>
            </a:pPr>
            <a:endParaRPr lang="it-IT" sz="2200" dirty="0"/>
          </a:p>
          <a:p>
            <a:pPr marL="514350" indent="-514350">
              <a:buFont typeface="+mj-lt"/>
              <a:buAutoNum type="arabicPeriod"/>
            </a:pPr>
            <a:r>
              <a:rPr lang="it-IT" sz="2200" dirty="0"/>
              <a:t>backend.R -&gt; pre-requirements (software packages, configuration, database donwload) of the model</a:t>
            </a:r>
          </a:p>
          <a:p>
            <a:pPr marL="514350" indent="-514350">
              <a:buFont typeface="+mj-lt"/>
              <a:buAutoNum type="arabicPeriod"/>
            </a:pPr>
            <a:endParaRPr lang="it-IT" sz="2200" dirty="0"/>
          </a:p>
          <a:p>
            <a:pPr marL="514350" indent="-514350">
              <a:buFont typeface="+mj-lt"/>
              <a:buAutoNum type="arabicPeriod"/>
            </a:pPr>
            <a:r>
              <a:rPr lang="it-IT" sz="2200" dirty="0"/>
              <a:t>scenario_xxx.R -&gt; data and parameters specific to the selected run (country, scenario)</a:t>
            </a:r>
          </a:p>
          <a:p>
            <a:pPr marL="514350" indent="-514350">
              <a:buFont typeface="+mj-lt"/>
              <a:buAutoNum type="arabicPeriod"/>
            </a:pPr>
            <a:endParaRPr lang="it-IT" sz="2200" dirty="0"/>
          </a:p>
          <a:p>
            <a:pPr marL="514350" indent="-514350">
              <a:buFont typeface="+mj-lt"/>
              <a:buAutoNum type="arabicPeriod" startAt="4"/>
            </a:pPr>
            <a:r>
              <a:rPr lang="it-IT" sz="2200" dirty="0"/>
              <a:t>electricity_access.R -&gt; </a:t>
            </a:r>
          </a:p>
          <a:p>
            <a:pPr marL="514350" indent="-514350">
              <a:buFont typeface="+mj-lt"/>
              <a:buAutoNum type="arabicPeriod" startAt="4"/>
            </a:pPr>
            <a:endParaRPr lang="it-IT" sz="2200" dirty="0"/>
          </a:p>
          <a:p>
            <a:pPr marL="514350" indent="-514350">
              <a:buFont typeface="+mj-lt"/>
              <a:buAutoNum type="arabicPeriod" startAt="4"/>
            </a:pPr>
            <a:r>
              <a:rPr lang="it-IT" sz="2200" dirty="0"/>
              <a:t>create_clusters_voronoi.R -&gt;</a:t>
            </a:r>
          </a:p>
          <a:p>
            <a:pPr marL="514350" indent="-514350">
              <a:buFont typeface="+mj-lt"/>
              <a:buAutoNum type="arabicPeriod"/>
            </a:pPr>
            <a:endParaRPr lang="it-IT" sz="2200" dirty="0"/>
          </a:p>
          <a:p>
            <a:endParaRPr lang="it-IT" sz="2200" b="1" dirty="0"/>
          </a:p>
          <a:p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36178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6CB966-76B0-4BB3-A14E-B446EA11E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686667"/>
              </p:ext>
            </p:extLst>
          </p:nvPr>
        </p:nvGraphicFramePr>
        <p:xfrm>
          <a:off x="-1087478" y="1562591"/>
          <a:ext cx="8101811" cy="4519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Demand modules: overview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A7FA9-4392-4323-AE86-3750C7B0EB25}"/>
              </a:ext>
            </a:extLst>
          </p:cNvPr>
          <p:cNvSpPr txBox="1"/>
          <p:nvPr/>
        </p:nvSpPr>
        <p:spPr>
          <a:xfrm>
            <a:off x="5550794" y="1179134"/>
            <a:ext cx="54456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Six sectors are currently represented in M-LED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Residential</a:t>
            </a:r>
            <a:r>
              <a:rPr lang="it-IT" dirty="0"/>
              <a:t> -&gt; household demand of both household who already benefit from electricity access and of households gaining access to electricity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Non-farm SMEs </a:t>
            </a:r>
            <a:r>
              <a:rPr lang="it-IT" dirty="0"/>
              <a:t>-&gt; commercial activities and small-scale handcraft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Mining</a:t>
            </a:r>
            <a:r>
              <a:rPr lang="it-IT" dirty="0"/>
              <a:t> -&gt; heavy industry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Crop processing </a:t>
            </a:r>
            <a:r>
              <a:rPr lang="it-IT" dirty="0"/>
              <a:t>-&gt; agricultural load, post-harvest (e.g. Milling) and cold storage of vegetables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Irrigation</a:t>
            </a:r>
            <a:r>
              <a:rPr lang="it-IT" dirty="0"/>
              <a:t> -&gt; ground and surface water pumping for crop watering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Schools and education </a:t>
            </a:r>
            <a:r>
              <a:rPr lang="it-IT" dirty="0"/>
              <a:t>-&gt; social infrastructure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58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Preparation modules: </a:t>
            </a:r>
            <a:r>
              <a:rPr lang="it-IT" sz="2800" dirty="0"/>
              <a:t>MLED.R 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6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Preparation modules: </a:t>
            </a:r>
            <a:r>
              <a:rPr lang="it-IT" sz="2800" dirty="0"/>
              <a:t>backend.R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0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Preparation modules: </a:t>
            </a:r>
            <a:r>
              <a:rPr lang="it-IT" sz="2800" dirty="0"/>
              <a:t>scenario_xxx.R 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73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Preparation modules: </a:t>
            </a:r>
            <a:r>
              <a:rPr lang="it-IT" sz="2800" dirty="0"/>
              <a:t>electricity_access.R 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12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Preparation modules: </a:t>
            </a:r>
            <a:r>
              <a:rPr lang="it-IT" sz="2800" dirty="0"/>
              <a:t>create_clusters_voronoi.R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16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Demand modules: residential.R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Demand modules: crop_module.R and pumping_module.R</a:t>
            </a:r>
            <a:endParaRPr lang="en-GB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3AF172-0C11-4648-AEBF-F9D4F8C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RE4AFAGRI modelling platform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AA4E68-3E2A-4F18-B0C0-D9F5A514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262159"/>
            <a:ext cx="8957388" cy="48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99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Demand modules: mining_module.R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02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Demand modules: health_education_module.R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30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Demand modules: </a:t>
            </a:r>
            <a:r>
              <a:rPr lang="en-GB" sz="2000" dirty="0" err="1"/>
              <a:t>crop_processing_catchment_areas.R</a:t>
            </a:r>
            <a:endParaRPr lang="en-GB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77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Demand modules: </a:t>
            </a:r>
            <a:r>
              <a:rPr lang="en-GB" sz="2000" dirty="0" err="1"/>
              <a:t>other_productive.R</a:t>
            </a:r>
            <a:endParaRPr lang="en-GB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57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Demand modules: </a:t>
            </a:r>
            <a:r>
              <a:rPr lang="en-GB" sz="2000" dirty="0" err="1"/>
              <a:t>crop_processing.R</a:t>
            </a:r>
            <a:endParaRPr lang="en-GB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4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Conclusive modules: cleaner.R</a:t>
            </a:r>
            <a:endParaRPr lang="en-GB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7098-01A5-4FE3-8F2B-79330CF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80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fontScale="85000" lnSpcReduction="1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Software, hardware, and data requirements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552485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88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lnSpcReduction="1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Running </a:t>
            </a:r>
          </a:p>
          <a:p>
            <a:r>
              <a:rPr lang="it-IT" sz="3200" b="1" dirty="0"/>
              <a:t>M-LED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946981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3AF172-0C11-4648-AEBF-F9D4F8C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M-LED in the RE4AFAGRI modelling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CCBF2-3A5D-4584-8239-B78EB9333CB9}"/>
              </a:ext>
            </a:extLst>
          </p:cNvPr>
          <p:cNvSpPr txBox="1"/>
          <p:nvPr/>
        </p:nvSpPr>
        <p:spPr>
          <a:xfrm>
            <a:off x="619432" y="1262462"/>
            <a:ext cx="1007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M-LED is the </a:t>
            </a:r>
            <a:r>
              <a:rPr lang="it-IT" sz="2400" b="1" dirty="0"/>
              <a:t>energy demand </a:t>
            </a:r>
            <a:r>
              <a:rPr lang="it-IT" sz="2400" dirty="0"/>
              <a:t>module of the RE4AFAGRI modelling platform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3000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fontScale="85000" lnSpcReduction="2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Outputs and results visualisation and interpretation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85023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63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fontScale="92500" lnSpcReduction="2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Scenarios and assumptions customisation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696454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84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Soft-linkages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584073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3AF172-0C11-4648-AEBF-F9D4F8C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RE4AFAGRI modelling platform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AA4E68-3E2A-4F18-B0C0-D9F5A514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83" y="1622020"/>
            <a:ext cx="8957388" cy="48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BB79266-55E3-4938-9B66-8BCD3346AC9F}"/>
              </a:ext>
            </a:extLst>
          </p:cNvPr>
          <p:cNvSpPr/>
          <p:nvPr/>
        </p:nvSpPr>
        <p:spPr>
          <a:xfrm>
            <a:off x="4353723" y="1622020"/>
            <a:ext cx="3020469" cy="108548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46C3E-5180-4F76-BAF1-C59EEDEA69D6}"/>
              </a:ext>
            </a:extLst>
          </p:cNvPr>
          <p:cNvSpPr txBox="1"/>
          <p:nvPr/>
        </p:nvSpPr>
        <p:spPr>
          <a:xfrm>
            <a:off x="5067547" y="1192682"/>
            <a:ext cx="330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Receiving inputs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30B395-ABFE-4F70-B662-606AE3E9D310}"/>
              </a:ext>
            </a:extLst>
          </p:cNvPr>
          <p:cNvSpPr/>
          <p:nvPr/>
        </p:nvSpPr>
        <p:spPr>
          <a:xfrm>
            <a:off x="7260902" y="2918821"/>
            <a:ext cx="3020469" cy="1085481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A1528-EDED-4323-87D1-F587486FF8A9}"/>
              </a:ext>
            </a:extLst>
          </p:cNvPr>
          <p:cNvSpPr txBox="1"/>
          <p:nvPr/>
        </p:nvSpPr>
        <p:spPr>
          <a:xfrm>
            <a:off x="9432467" y="2595405"/>
            <a:ext cx="330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Providing outputs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AB17E4-1D82-4104-B268-F11E883F24D4}"/>
              </a:ext>
            </a:extLst>
          </p:cNvPr>
          <p:cNvSpPr/>
          <p:nvPr/>
        </p:nvSpPr>
        <p:spPr>
          <a:xfrm rot="21007227">
            <a:off x="4164445" y="2971412"/>
            <a:ext cx="3020469" cy="1085481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8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animBg="1"/>
      <p:bldP spid="12" grpId="0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linkages of M-LED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99AE1-380F-49FC-AAF2-FD58DE90974D}"/>
              </a:ext>
            </a:extLst>
          </p:cNvPr>
          <p:cNvSpPr txBox="1"/>
          <p:nvPr/>
        </p:nvSpPr>
        <p:spPr>
          <a:xfrm>
            <a:off x="908501" y="1356852"/>
            <a:ext cx="9751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WaterCrop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...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92279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 linkages of M-LED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2E3B1-0201-4490-9FC7-AE25B67497DE}"/>
              </a:ext>
            </a:extLst>
          </p:cNvPr>
          <p:cNvSpPr txBox="1"/>
          <p:nvPr/>
        </p:nvSpPr>
        <p:spPr>
          <a:xfrm>
            <a:off x="908501" y="1356852"/>
            <a:ext cx="97516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OnSSET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NEST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...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33277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FAQs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895169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Q1: What is the running time of M-LED? </a:t>
            </a:r>
          </a:p>
          <a:p>
            <a:pPr marL="0" indent="0">
              <a:buNone/>
            </a:pPr>
            <a:r>
              <a:rPr lang="it-IT" dirty="0"/>
              <a:t>A1: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Q2: How much does the M-LED database weight?</a:t>
            </a:r>
          </a:p>
          <a:p>
            <a:pPr marL="0" indent="0">
              <a:buNone/>
            </a:pPr>
            <a:r>
              <a:rPr lang="it-IT" dirty="0"/>
              <a:t>A2: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FAQs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8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FFC361-A030-436D-B991-B9E5A0605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192543"/>
              </p:ext>
            </p:extLst>
          </p:nvPr>
        </p:nvGraphicFramePr>
        <p:xfrm>
          <a:off x="823570" y="1486664"/>
          <a:ext cx="103267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Electricity demand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33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Typical issues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38601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Issue 1:</a:t>
            </a:r>
          </a:p>
          <a:p>
            <a:pPr marL="0" indent="0">
              <a:buNone/>
            </a:pPr>
            <a:r>
              <a:rPr lang="it-IT" dirty="0"/>
              <a:t>Solution 1: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Issue 2:</a:t>
            </a:r>
          </a:p>
          <a:p>
            <a:pPr marL="0" indent="0">
              <a:buNone/>
            </a:pPr>
            <a:r>
              <a:rPr lang="it-IT" dirty="0"/>
              <a:t>Solution 2: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01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 fontScale="85000" lnSpcReduction="20000"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How do I run </a:t>
            </a:r>
            <a:br>
              <a:rPr lang="it-IT" sz="3200" b="1" dirty="0"/>
            </a:br>
            <a:r>
              <a:rPr lang="it-IT" sz="3200" b="1" dirty="0"/>
              <a:t>M-LED for my country / region of interest?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784249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b="1" dirty="0"/>
              <a:t>Look for data</a:t>
            </a:r>
            <a:r>
              <a:rPr lang="it-IT" dirty="0"/>
              <a:t>. Country specific datasets which are non included in the SSA-wide database of M-LED include:</a:t>
            </a:r>
            <a:endParaRPr lang="en-GB" dirty="0"/>
          </a:p>
          <a:p>
            <a:r>
              <a:rPr lang="en-GB" dirty="0"/>
              <a:t>A</a:t>
            </a:r>
          </a:p>
          <a:p>
            <a:r>
              <a:rPr lang="en-GB" dirty="0"/>
              <a:t>B</a:t>
            </a:r>
          </a:p>
          <a:p>
            <a:r>
              <a:rPr lang="en-GB" dirty="0"/>
              <a:t>C</a:t>
            </a:r>
          </a:p>
          <a:p>
            <a:r>
              <a:rPr lang="en-GB" dirty="0"/>
              <a:t>D</a:t>
            </a:r>
          </a:p>
          <a:p>
            <a:r>
              <a:rPr lang="en-GB" dirty="0"/>
              <a:t>E</a:t>
            </a:r>
          </a:p>
          <a:p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Implementation of M-LED in a new region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271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it-IT" b="1" dirty="0"/>
              <a:t>Discuss with stakeholders.</a:t>
            </a:r>
            <a:r>
              <a:rPr lang="it-IT" dirty="0"/>
              <a:t> Assumptions (socio-economic, technological, scenario and policy) must be tailored.</a:t>
            </a:r>
            <a:endParaRPr lang="en-GB" dirty="0"/>
          </a:p>
          <a:p>
            <a:r>
              <a:rPr lang="en-GB" dirty="0"/>
              <a:t>A</a:t>
            </a:r>
          </a:p>
          <a:p>
            <a:r>
              <a:rPr lang="en-GB" dirty="0"/>
              <a:t>B</a:t>
            </a:r>
          </a:p>
          <a:p>
            <a:r>
              <a:rPr lang="en-GB" dirty="0"/>
              <a:t>C</a:t>
            </a:r>
          </a:p>
          <a:p>
            <a:r>
              <a:rPr lang="en-GB" dirty="0"/>
              <a:t>D</a:t>
            </a:r>
          </a:p>
          <a:p>
            <a:r>
              <a:rPr lang="en-GB" dirty="0"/>
              <a:t>E</a:t>
            </a:r>
          </a:p>
          <a:p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Implementation of M-LED in a new region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052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it-IT" b="1" dirty="0"/>
              <a:t>Customise parameters in the scenario file.</a:t>
            </a:r>
            <a:r>
              <a:rPr lang="it-IT" dirty="0"/>
              <a:t> Assumptions (socio-economic, technological, scenario and policy) must be tailored.</a:t>
            </a:r>
            <a:endParaRPr lang="en-GB" dirty="0"/>
          </a:p>
          <a:p>
            <a:r>
              <a:rPr lang="en-GB" dirty="0"/>
              <a:t>A</a:t>
            </a:r>
          </a:p>
          <a:p>
            <a:r>
              <a:rPr lang="en-GB" dirty="0"/>
              <a:t>B</a:t>
            </a:r>
          </a:p>
          <a:p>
            <a:r>
              <a:rPr lang="en-GB" dirty="0"/>
              <a:t>C</a:t>
            </a:r>
          </a:p>
          <a:p>
            <a:r>
              <a:rPr lang="en-GB" dirty="0"/>
              <a:t>D</a:t>
            </a:r>
          </a:p>
          <a:p>
            <a:r>
              <a:rPr lang="en-GB" dirty="0"/>
              <a:t>E</a:t>
            </a:r>
          </a:p>
          <a:p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Implementation of M-LED in a new region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98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it-IT" b="1" dirty="0"/>
              <a:t>Revise RAMP appliance baskets and usage patterns</a:t>
            </a:r>
            <a:r>
              <a:rPr lang="it-IT" dirty="0"/>
              <a:t>. What type of appliances will newly electrified household and facilities use, and with what patterns?</a:t>
            </a:r>
            <a:endParaRPr lang="en-GB" dirty="0"/>
          </a:p>
          <a:p>
            <a:r>
              <a:rPr lang="en-GB" dirty="0"/>
              <a:t>A</a:t>
            </a:r>
          </a:p>
          <a:p>
            <a:r>
              <a:rPr lang="en-GB" dirty="0"/>
              <a:t>B</a:t>
            </a:r>
          </a:p>
          <a:p>
            <a:r>
              <a:rPr lang="en-GB" dirty="0"/>
              <a:t>C</a:t>
            </a:r>
          </a:p>
          <a:p>
            <a:r>
              <a:rPr lang="en-GB" dirty="0"/>
              <a:t>D</a:t>
            </a:r>
          </a:p>
          <a:p>
            <a:r>
              <a:rPr lang="en-GB" dirty="0"/>
              <a:t>E</a:t>
            </a:r>
          </a:p>
          <a:p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Implementation of M-LED in a new region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208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2" y="2928290"/>
            <a:ext cx="3937191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Contact and help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544621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72" y="1480765"/>
            <a:ext cx="10326783" cy="4351338"/>
          </a:xfrm>
        </p:spPr>
        <p:txBody>
          <a:bodyPr/>
          <a:lstStyle/>
          <a:p>
            <a:pPr marL="0" indent="0" algn="ctr" rtl="0">
              <a:buNone/>
            </a:pPr>
            <a:endParaRPr lang="en-GB" sz="2000" b="0" i="0" dirty="0">
              <a:solidFill>
                <a:srgbClr val="212121"/>
              </a:solidFill>
              <a:effectLst/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b="0" i="0" dirty="0">
              <a:solidFill>
                <a:srgbClr val="212121"/>
              </a:solidFill>
              <a:effectLst/>
              <a:latin typeface="Bitter"/>
            </a:endParaRPr>
          </a:p>
          <a:p>
            <a:pPr marL="0" indent="0" algn="ctr" rtl="0">
              <a:buNone/>
            </a:pPr>
            <a:endParaRPr lang="en-GB" sz="2000" b="0" i="0" dirty="0">
              <a:solidFill>
                <a:srgbClr val="212121"/>
              </a:solidFill>
              <a:effectLst/>
              <a:latin typeface="Bitter"/>
            </a:endParaRPr>
          </a:p>
          <a:p>
            <a:pPr marL="0" indent="0" algn="ctr" rtl="0">
              <a:buNone/>
            </a:pPr>
            <a:r>
              <a:rPr lang="en-GB" sz="2000" b="0" i="0" dirty="0">
                <a:solidFill>
                  <a:srgbClr val="212121"/>
                </a:solidFill>
                <a:effectLst/>
                <a:latin typeface="Bitter"/>
              </a:rPr>
              <a:t>For other queries and engagement, reach out to:</a:t>
            </a:r>
          </a:p>
          <a:p>
            <a:pPr marL="0" indent="0" algn="ctr" rtl="0">
              <a:buNone/>
            </a:pPr>
            <a:r>
              <a:rPr lang="en-GB" sz="2000" b="0" i="0" u="none" strike="noStrike" dirty="0">
                <a:solidFill>
                  <a:srgbClr val="212121"/>
                </a:solidFill>
                <a:effectLst/>
                <a:latin typeface="Bitter"/>
                <a:hlinkClick r:id="rId2"/>
              </a:rPr>
              <a:t>re4afagri@gmail.com</a:t>
            </a:r>
            <a:endParaRPr lang="en-GB" sz="2000" b="0" i="0" dirty="0">
              <a:solidFill>
                <a:srgbClr val="212121"/>
              </a:solidFill>
              <a:effectLst/>
              <a:latin typeface="Bitter"/>
            </a:endParaRPr>
          </a:p>
          <a:p>
            <a:pPr algn="ctr"/>
            <a:endParaRPr lang="it-IT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Contact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499E64-BF6B-49D2-8204-36D69F9E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2" y="1282120"/>
            <a:ext cx="2633730" cy="105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1DFFA-BAE3-42BC-A717-58C5F6805CCA}"/>
              </a:ext>
            </a:extLst>
          </p:cNvPr>
          <p:cNvSpPr txBox="1"/>
          <p:nvPr/>
        </p:nvSpPr>
        <p:spPr>
          <a:xfrm>
            <a:off x="4072381" y="1623171"/>
            <a:ext cx="6651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https://github.com/giacfalk/RE4AFAGRI_platform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773DF-F94D-4C66-98C6-C911954C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26" y="2468557"/>
            <a:ext cx="8695874" cy="29798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04C3F9E-D38D-4DF0-9D18-A20741A5BE14}"/>
              </a:ext>
            </a:extLst>
          </p:cNvPr>
          <p:cNvSpPr/>
          <p:nvPr/>
        </p:nvSpPr>
        <p:spPr>
          <a:xfrm>
            <a:off x="9166108" y="4046957"/>
            <a:ext cx="1345053" cy="637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FEC3D7-3E29-4DB8-B046-262AD89AEACD}"/>
              </a:ext>
            </a:extLst>
          </p:cNvPr>
          <p:cNvSpPr/>
          <p:nvPr/>
        </p:nvSpPr>
        <p:spPr>
          <a:xfrm>
            <a:off x="2028395" y="2836606"/>
            <a:ext cx="1345053" cy="637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97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F9C2C-AA45-400F-88E8-CD1B3077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72" y="1480765"/>
            <a:ext cx="10326783" cy="4351338"/>
          </a:xfrm>
        </p:spPr>
        <p:txBody>
          <a:bodyPr/>
          <a:lstStyle/>
          <a:p>
            <a:pPr marL="0" indent="0" algn="ctr" rtl="0">
              <a:buNone/>
            </a:pPr>
            <a:endParaRPr lang="en-GB" sz="2000" b="0" i="0" dirty="0">
              <a:solidFill>
                <a:srgbClr val="212121"/>
              </a:solidFill>
              <a:effectLst/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dirty="0">
              <a:solidFill>
                <a:srgbClr val="212121"/>
              </a:solidFill>
              <a:latin typeface="Bitter"/>
            </a:endParaRPr>
          </a:p>
          <a:p>
            <a:pPr marL="0" indent="0" algn="ctr" rtl="0">
              <a:buNone/>
            </a:pPr>
            <a:endParaRPr lang="en-GB" sz="2000" b="0" i="0" dirty="0">
              <a:solidFill>
                <a:srgbClr val="212121"/>
              </a:solidFill>
              <a:effectLst/>
              <a:latin typeface="Bitter"/>
            </a:endParaRPr>
          </a:p>
          <a:p>
            <a:pPr marL="0" indent="0" algn="ctr" rtl="0">
              <a:buNone/>
            </a:pPr>
            <a:endParaRPr lang="en-GB" sz="2000" b="0" i="0" dirty="0">
              <a:solidFill>
                <a:srgbClr val="212121"/>
              </a:solidFill>
              <a:effectLst/>
              <a:latin typeface="Bitter"/>
            </a:endParaRPr>
          </a:p>
          <a:p>
            <a:pPr marL="0" indent="0" algn="ctr" rtl="0">
              <a:buNone/>
            </a:pPr>
            <a:br>
              <a:rPr lang="en-GB" sz="2000" b="0" i="0" dirty="0">
                <a:solidFill>
                  <a:srgbClr val="212121"/>
                </a:solidFill>
                <a:effectLst/>
                <a:latin typeface="Bitter"/>
              </a:rPr>
            </a:br>
            <a:r>
              <a:rPr lang="en-GB" sz="2000" b="0" i="0" dirty="0">
                <a:solidFill>
                  <a:srgbClr val="212121"/>
                </a:solidFill>
                <a:effectLst/>
                <a:latin typeface="Bitter"/>
              </a:rPr>
              <a:t>For other queries and engagement, reach out to:</a:t>
            </a:r>
          </a:p>
          <a:p>
            <a:pPr marL="0" indent="0" algn="ctr" rtl="0">
              <a:buNone/>
            </a:pPr>
            <a:r>
              <a:rPr lang="en-GB" sz="2000" b="0" i="0" u="none" strike="noStrike" dirty="0">
                <a:solidFill>
                  <a:srgbClr val="212121"/>
                </a:solidFill>
                <a:effectLst/>
                <a:latin typeface="Bitter"/>
                <a:hlinkClick r:id="rId2"/>
              </a:rPr>
              <a:t>re4afagri@gmail.com</a:t>
            </a:r>
            <a:endParaRPr lang="en-GB" sz="2000" b="0" i="0" dirty="0">
              <a:solidFill>
                <a:srgbClr val="212121"/>
              </a:solidFill>
              <a:effectLst/>
              <a:latin typeface="Bitter"/>
            </a:endParaRPr>
          </a:p>
          <a:p>
            <a:pPr algn="ctr"/>
            <a:endParaRPr lang="it-IT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Contact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499E64-BF6B-49D2-8204-36D69F9E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2" y="1282120"/>
            <a:ext cx="2633730" cy="105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1DFFA-BAE3-42BC-A717-58C5F6805CCA}"/>
              </a:ext>
            </a:extLst>
          </p:cNvPr>
          <p:cNvSpPr txBox="1"/>
          <p:nvPr/>
        </p:nvSpPr>
        <p:spPr>
          <a:xfrm>
            <a:off x="4072381" y="1623171"/>
            <a:ext cx="6651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https://github.com/giacfalk/RE4AFAGRI_platform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CBFC6-65C9-45AD-A4E8-96015889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68" y="2278151"/>
            <a:ext cx="7751752" cy="32644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91555F9-5897-47BB-B902-AB31EE72ECE6}"/>
              </a:ext>
            </a:extLst>
          </p:cNvPr>
          <p:cNvSpPr/>
          <p:nvPr/>
        </p:nvSpPr>
        <p:spPr>
          <a:xfrm>
            <a:off x="7426303" y="5001647"/>
            <a:ext cx="1345053" cy="637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0A61E6-A0D1-4797-9B3D-080189FECB64}"/>
              </a:ext>
            </a:extLst>
          </p:cNvPr>
          <p:cNvSpPr/>
          <p:nvPr/>
        </p:nvSpPr>
        <p:spPr>
          <a:xfrm>
            <a:off x="2878885" y="3402383"/>
            <a:ext cx="3899473" cy="12139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4C82D0-F681-4D97-8DA8-E9B7C7992E56}"/>
              </a:ext>
            </a:extLst>
          </p:cNvPr>
          <p:cNvSpPr/>
          <p:nvPr/>
        </p:nvSpPr>
        <p:spPr>
          <a:xfrm>
            <a:off x="1172004" y="2254262"/>
            <a:ext cx="1345053" cy="637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5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FFC361-A030-436D-B991-B9E5A0605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837482"/>
              </p:ext>
            </p:extLst>
          </p:nvPr>
        </p:nvGraphicFramePr>
        <p:xfrm>
          <a:off x="823570" y="1486664"/>
          <a:ext cx="103267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5055686-2292-40F4-BA41-0E2F5C4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Electricity demand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361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59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C75709-7FD6-409B-BB0F-34D94C84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193" y="2928290"/>
            <a:ext cx="3274706" cy="2224290"/>
          </a:xfrm>
        </p:spPr>
        <p:txBody>
          <a:bodyPr>
            <a:normAutofit/>
          </a:bodyPr>
          <a:lstStyle/>
          <a:p>
            <a:r>
              <a:rPr lang="it-IT" sz="3600" b="1" dirty="0"/>
              <a:t>M-LED</a:t>
            </a:r>
          </a:p>
          <a:p>
            <a:endParaRPr lang="it-IT" sz="3600" b="1" dirty="0"/>
          </a:p>
          <a:p>
            <a:r>
              <a:rPr lang="it-IT" sz="3200" b="1" dirty="0"/>
              <a:t>Introduction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4034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3774-8CA4-467D-8D2E-7BBD5FB4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Electricity access gap</a:t>
            </a:r>
            <a:r>
              <a:rPr lang="en-US" dirty="0"/>
              <a:t> -&gt; still more than 10% of global population (ESMAP 2021)</a:t>
            </a:r>
          </a:p>
          <a:p>
            <a:pPr algn="just"/>
            <a:r>
              <a:rPr lang="en-US" b="1" dirty="0"/>
              <a:t>Energy demand data </a:t>
            </a:r>
            <a:r>
              <a:rPr lang="en-US" dirty="0"/>
              <a:t>is crucial for understanding gap and planning solutions, including in power system planning tools</a:t>
            </a:r>
          </a:p>
          <a:p>
            <a:pPr algn="just"/>
            <a:r>
              <a:rPr lang="en-US" dirty="0"/>
              <a:t>But how to assess a demand that is currently </a:t>
            </a:r>
            <a:r>
              <a:rPr lang="en-US" u="sng" dirty="0"/>
              <a:t>not existent </a:t>
            </a:r>
            <a:r>
              <a:rPr lang="en-US" dirty="0"/>
              <a:t>because there is no electricity access infrastructure…</a:t>
            </a:r>
          </a:p>
          <a:p>
            <a:pPr algn="just"/>
            <a:r>
              <a:rPr lang="en-US" dirty="0"/>
              <a:t>… which would however be there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electricity access was available</a:t>
            </a:r>
            <a:r>
              <a:rPr lang="en-US" dirty="0"/>
              <a:t>?</a:t>
            </a:r>
          </a:p>
          <a:p>
            <a:pPr algn="just"/>
            <a:r>
              <a:rPr lang="en-US" b="1" dirty="0"/>
              <a:t>LATENT DEMAND </a:t>
            </a:r>
            <a:r>
              <a:rPr lang="en-US" dirty="0"/>
              <a:t>-&gt; dependent on local socio-economic, environmental, infrastructure characteristics</a:t>
            </a:r>
          </a:p>
          <a:p>
            <a:pPr algn="just"/>
            <a:r>
              <a:rPr lang="en-US" dirty="0"/>
              <a:t>Three main approaches to estimate it: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Community elicitation through surveys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Empirical evaluation and similarity analysis (e.g. communities that recently got electricity)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Needs-based framework </a:t>
            </a:r>
            <a:r>
              <a:rPr lang="en-US" dirty="0"/>
              <a:t>(e.g. Amartya Sen’s capabilities)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853CE-9835-4609-B5C3-09066864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M-LED: background</a:t>
            </a:r>
          </a:p>
        </p:txBody>
      </p:sp>
    </p:spTree>
    <p:extLst>
      <p:ext uri="{BB962C8B-B14F-4D97-AF65-F5344CB8AC3E}">
        <p14:creationId xmlns:p14="http://schemas.microsoft.com/office/powerpoint/2010/main" val="34521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7959-5F9C-41CB-BE53-F4D714C64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94" y="1844293"/>
            <a:ext cx="10515600" cy="496411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b="1" dirty="0"/>
              <a:t>M-LED: </a:t>
            </a:r>
            <a:r>
              <a:rPr lang="en-GB" i="1" dirty="0"/>
              <a:t>a Multi-sectoral Latent Electricity Demand geospatial data processing platform to estimate electricity demand in communities that live in energy poverty</a:t>
            </a:r>
          </a:p>
          <a:p>
            <a:pPr marL="0" indent="0" algn="just">
              <a:buNone/>
            </a:pPr>
            <a:r>
              <a:rPr lang="en-US" b="1" dirty="0"/>
              <a:t>Main objective: </a:t>
            </a:r>
            <a:r>
              <a:rPr lang="en-US" dirty="0"/>
              <a:t>produce spatio-temporally granular estimates of the latent electricity demand in different sectors for entire countries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600" dirty="0"/>
              <a:t>Contributed to the development: Giacomo Falchetta, Nicolò Stevanato, Davide Mazzoni, Manfred Hafner, Magda Moner-Girona, Paolo Cornali, Su-Min Choi, Francesco Semeria, Emanuela Colombo…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20D57-607A-4375-BB1D-2EEA5B43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Purpose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916981-7E30-462A-B668-7FD0DDED6A23}"/>
              </a:ext>
            </a:extLst>
          </p:cNvPr>
          <p:cNvGraphicFramePr/>
          <p:nvPr/>
        </p:nvGraphicFramePr>
        <p:xfrm>
          <a:off x="1042294" y="3898628"/>
          <a:ext cx="10236200" cy="115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C2715C-F2E8-4715-9AE4-148FF18A13B7}"/>
              </a:ext>
            </a:extLst>
          </p:cNvPr>
          <p:cNvSpPr txBox="1"/>
          <p:nvPr/>
        </p:nvSpPr>
        <p:spPr>
          <a:xfrm>
            <a:off x="1493142" y="4649515"/>
            <a:ext cx="161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Begin of R&amp;D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4AF1D-83F6-43E6-935A-6F87B860C315}"/>
              </a:ext>
            </a:extLst>
          </p:cNvPr>
          <p:cNvSpPr txBox="1"/>
          <p:nvPr/>
        </p:nvSpPr>
        <p:spPr>
          <a:xfrm>
            <a:off x="3671195" y="3680017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First public “alpha”</a:t>
            </a:r>
          </a:p>
          <a:p>
            <a:r>
              <a:rPr lang="en-US" b="1" dirty="0"/>
              <a:t>Academic paper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4A34C-7E5D-49F2-BB10-11828E3E483F}"/>
              </a:ext>
            </a:extLst>
          </p:cNvPr>
          <p:cNvSpPr txBox="1"/>
          <p:nvPr/>
        </p:nvSpPr>
        <p:spPr>
          <a:xfrm>
            <a:off x="6020694" y="4649515"/>
            <a:ext cx="2343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Stable, adaptable release</a:t>
            </a:r>
            <a:endParaRPr lang="en-GB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B3E7CE-9B1C-4A8E-B10C-AFC3DFD4A853}"/>
              </a:ext>
            </a:extLst>
          </p:cNvPr>
          <p:cNvCxnSpPr>
            <a:cxnSpLocks/>
          </p:cNvCxnSpPr>
          <p:nvPr/>
        </p:nvCxnSpPr>
        <p:spPr>
          <a:xfrm>
            <a:off x="5842895" y="3929197"/>
            <a:ext cx="6350" cy="11157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9A2355-4489-4AAF-9EA9-52816C3B2118}"/>
              </a:ext>
            </a:extLst>
          </p:cNvPr>
          <p:cNvSpPr txBox="1"/>
          <p:nvPr/>
        </p:nvSpPr>
        <p:spPr>
          <a:xfrm>
            <a:off x="8509896" y="3680018"/>
            <a:ext cx="2343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Capacity building workshops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940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>
        <p:bldAsOne/>
      </p:bldGraphic>
      <p:bldP spid="10" grpId="0"/>
      <p:bldP spid="12" grpId="0"/>
      <p:bldP spid="13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1533</Words>
  <Application>Microsoft Office PowerPoint</Application>
  <PresentationFormat>Widescreen</PresentationFormat>
  <Paragraphs>282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Bitter</vt:lpstr>
      <vt:lpstr>Calibri</vt:lpstr>
      <vt:lpstr>Rubik</vt:lpstr>
      <vt:lpstr>Verdana</vt:lpstr>
      <vt:lpstr>Office Theme</vt:lpstr>
      <vt:lpstr>LEAP-RE RE4AFAGRI</vt:lpstr>
      <vt:lpstr>PowerPoint Presentation</vt:lpstr>
      <vt:lpstr>THE RE4AFAGRI modelling platform</vt:lpstr>
      <vt:lpstr>M-LED in the RE4AFAGRI modelling platform</vt:lpstr>
      <vt:lpstr>Electricity demand</vt:lpstr>
      <vt:lpstr>Electricity demand</vt:lpstr>
      <vt:lpstr>PowerPoint Presentation</vt:lpstr>
      <vt:lpstr>M-LED: background</vt:lpstr>
      <vt:lpstr>Background and Purpose</vt:lpstr>
      <vt:lpstr>Technical Overview</vt:lpstr>
      <vt:lpstr>Data Inputs &amp; Outputs</vt:lpstr>
      <vt:lpstr>Example outputs</vt:lpstr>
      <vt:lpstr>Target Users</vt:lpstr>
      <vt:lpstr>Use Cases</vt:lpstr>
      <vt:lpstr>Geographic Coverage</vt:lpstr>
      <vt:lpstr>Complementarity</vt:lpstr>
      <vt:lpstr>Public Access</vt:lpstr>
      <vt:lpstr>User Training &amp; Support</vt:lpstr>
      <vt:lpstr>Future Updates</vt:lpstr>
      <vt:lpstr>PowerPoint Presentation</vt:lpstr>
      <vt:lpstr>Structure of M-LED</vt:lpstr>
      <vt:lpstr>Demand modules: overview</vt:lpstr>
      <vt:lpstr>Preparation modules: MLED.R </vt:lpstr>
      <vt:lpstr>Preparation modules: backend.R</vt:lpstr>
      <vt:lpstr>Preparation modules: scenario_xxx.R </vt:lpstr>
      <vt:lpstr>Preparation modules: electricity_access.R </vt:lpstr>
      <vt:lpstr>Preparation modules: create_clusters_voronoi.R</vt:lpstr>
      <vt:lpstr>Demand modules: residential.R</vt:lpstr>
      <vt:lpstr>Demand modules: crop_module.R and pumping_module.R</vt:lpstr>
      <vt:lpstr>Demand modules: mining_module.R</vt:lpstr>
      <vt:lpstr>Demand modules: health_education_module.R</vt:lpstr>
      <vt:lpstr>Demand modules: crop_processing_catchment_areas.R</vt:lpstr>
      <vt:lpstr>Demand modules: other_productive.R</vt:lpstr>
      <vt:lpstr>Demand modules: crop_processing.R</vt:lpstr>
      <vt:lpstr>Conclusive modules: cleaner.R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RE4AFAGRI modelling platform</vt:lpstr>
      <vt:lpstr>Input linkages of M-LED</vt:lpstr>
      <vt:lpstr>Output linkages of M-LED</vt:lpstr>
      <vt:lpstr>PowerPoint Presentation</vt:lpstr>
      <vt:lpstr>FAQs</vt:lpstr>
      <vt:lpstr>PowerPoint Presentation</vt:lpstr>
      <vt:lpstr>PowerPoint Presentation</vt:lpstr>
      <vt:lpstr>PowerPoint Presentation</vt:lpstr>
      <vt:lpstr>Implementation of M-LED in a new region</vt:lpstr>
      <vt:lpstr>Implementation of M-LED in a new region</vt:lpstr>
      <vt:lpstr>Implementation of M-LED in a new region</vt:lpstr>
      <vt:lpstr>Implementation of M-LED in a new region</vt:lpstr>
      <vt:lpstr>PowerPoint Presentation</vt:lpstr>
      <vt:lpstr>Contact</vt:lpstr>
      <vt:lpstr>Contact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LEAP-RE RE4AFAGRI</dc:title>
  <dc:creator>Falchetta Giacomo</dc:creator>
  <cp:lastModifiedBy>Falchetta Giacomo</cp:lastModifiedBy>
  <cp:revision>1</cp:revision>
  <dcterms:created xsi:type="dcterms:W3CDTF">2022-07-21T10:54:07Z</dcterms:created>
  <dcterms:modified xsi:type="dcterms:W3CDTF">2022-07-26T08:38:53Z</dcterms:modified>
</cp:coreProperties>
</file>