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3" d="100"/>
          <a:sy n="63" d="100"/>
        </p:scale>
        <p:origin x="2211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lchetta Giacomo" userId="68ba084c-44c1-477d-9572-656657341ed8" providerId="ADAL" clId="{F97F6293-61B2-4CE9-883C-1CE7C70606B0}"/>
    <pc:docChg chg="modSld">
      <pc:chgData name="Falchetta Giacomo" userId="68ba084c-44c1-477d-9572-656657341ed8" providerId="ADAL" clId="{F97F6293-61B2-4CE9-883C-1CE7C70606B0}" dt="2022-04-11T13:17:35.376" v="5" actId="20577"/>
      <pc:docMkLst>
        <pc:docMk/>
      </pc:docMkLst>
      <pc:sldChg chg="modSp mod">
        <pc:chgData name="Falchetta Giacomo" userId="68ba084c-44c1-477d-9572-656657341ed8" providerId="ADAL" clId="{F97F6293-61B2-4CE9-883C-1CE7C70606B0}" dt="2022-04-11T13:17:35.376" v="5" actId="20577"/>
        <pc:sldMkLst>
          <pc:docMk/>
          <pc:sldMk cId="1235381499" sldId="258"/>
        </pc:sldMkLst>
        <pc:spChg chg="mod">
          <ac:chgData name="Falchetta Giacomo" userId="68ba084c-44c1-477d-9572-656657341ed8" providerId="ADAL" clId="{F97F6293-61B2-4CE9-883C-1CE7C70606B0}" dt="2022-04-11T13:17:35.376" v="5" actId="20577"/>
          <ac:spMkLst>
            <pc:docMk/>
            <pc:sldMk cId="1235381499" sldId="258"/>
            <ac:spMk id="3" creationId="{C4ECEADA-ECF8-45C3-8A8D-E5143EFAA1D3}"/>
          </ac:spMkLst>
        </pc:spChg>
      </pc:sldChg>
      <pc:sldChg chg="modSp mod">
        <pc:chgData name="Falchetta Giacomo" userId="68ba084c-44c1-477d-9572-656657341ed8" providerId="ADAL" clId="{F97F6293-61B2-4CE9-883C-1CE7C70606B0}" dt="2022-04-11T13:17:18.569" v="3" actId="20577"/>
        <pc:sldMkLst>
          <pc:docMk/>
          <pc:sldMk cId="1309351775" sldId="261"/>
        </pc:sldMkLst>
        <pc:spChg chg="mod">
          <ac:chgData name="Falchetta Giacomo" userId="68ba084c-44c1-477d-9572-656657341ed8" providerId="ADAL" clId="{F97F6293-61B2-4CE9-883C-1CE7C70606B0}" dt="2022-04-11T13:17:18.569" v="3" actId="20577"/>
          <ac:spMkLst>
            <pc:docMk/>
            <pc:sldMk cId="1309351775" sldId="261"/>
            <ac:spMk id="3" creationId="{C4ECEADA-ECF8-45C3-8A8D-E5143EFAA1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7A1-8316-4005-8954-00D99615A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FFB7A-BC8D-4A10-8893-9F78403EB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10C1-459B-4290-90D1-537F811F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E32A-91EB-4480-A536-9BE4D938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A251-FDB0-441F-B0E9-1FD7D6BF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99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F549-BB63-476E-965C-1F67CFA6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01ED2-CE27-49F3-9719-3D0D6977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1FE9-8830-4C2F-B769-06662396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14B4-B101-4988-919F-72CE2CF1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AB14-4947-40BA-909E-92EA35BE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324D1-F133-4480-81ED-1274C8326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C9707-80CF-45C3-8947-63A552F0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E27C-C29C-4858-BC70-EE06B685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09B47-0EA7-4C53-8332-F213E877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0940-3AF8-4172-A7C3-62F90504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08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664A-B089-480A-9862-667E9374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E358-F89D-41C7-B924-7C9EAFFA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57C2-EA4B-48BD-9B01-650C89C2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289A-BE55-44A7-BB88-B4D5A100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1A79-188C-4B19-B4C7-9BD2197B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56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2D68-E508-4CB7-B610-2F50807F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8B1D8-34B3-4324-B275-AEFBF16E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FCE2-75EA-4968-9DCC-64F9E96D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6E121-37C3-4B4D-AD00-830E9EFA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1D9D-914B-42DD-BCC2-128AA43F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3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A766-3552-4521-9DDC-756435F5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1694-41E5-4389-BFCC-20D9D98E4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B98D-0F7A-426E-8441-D7DD56E08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57D74-54A4-4780-B3CD-FA9D3863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2F4B6-EE82-4F3D-9921-0DB27B16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B21D5-817A-4B35-BD87-5CD2EF32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3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32A0-D1B6-44E5-8C43-711F1F8B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F3619-755E-4B06-8F4B-182B6DFF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DA3AE-4D4B-42B8-AE24-51B96B55E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07B47-FB14-4419-89F9-B70F925D0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B9C93-EF01-406B-AEE1-9E4055067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A18F2-8090-4F7F-A807-1A4AE9A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DB82A-BC9E-4057-BA4E-3584CC3B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4D9DB-B6AD-4E0A-A70E-536A8F29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6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DB4-3460-43BC-B447-EAC9D13F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A8D2A-1E9D-4010-AFE8-C6D04ECA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8F27F-9ABA-440C-88F3-47921DF5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C7FC2-BE10-47E4-93C0-EEE88349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4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72FC-4807-4B47-B15D-7C77FAEC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C4DB8-052F-4A61-BDDF-838DDCCD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8E672-D301-42C5-AF3C-F9FE8C1E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82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8C52-B4FF-4EEC-B70C-9041A44D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A5AD-363D-45C6-A9D6-0FD83743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107C-7F17-4240-A872-97C020C4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21EA-1BCE-4518-B449-EC39F468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B1EA5-E1D7-460E-B772-58A8E946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52A9-43FC-4D96-9F7C-7845C79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86F7-6E88-4EB9-87B6-AD7D1E63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84D0E-2E5A-4B49-BA78-E8DB8B63F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ECE16-8FAA-4BDC-A454-A31FBE458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7ADF2-DB89-4E22-B441-94859943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5CDA9-545A-441C-8F0F-27F2436D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C849A-9338-43E6-98EA-7BAABD6F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4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42953-1D00-46E9-9225-5D96DBBC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5F51-D2C8-4685-A31E-905DFAF0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ABD5C-1C5E-434F-945A-3C22CA814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33D4-1A4C-4769-B589-4974A5795067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5B1C-E818-444A-B907-E1DFF4789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76C6-6503-492B-9EA6-E5E512BA9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6B19-C3C3-47B8-A497-27EC0D18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B88D-DFD7-4031-A23B-A41C5792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RE4AFAGRI dashboards – current situation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EADA-ECF8-45C3-8A8D-E5143EFA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512"/>
            <a:ext cx="10515600" cy="5321487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Current alpha version uses Tableau, which is fine for few polygons. Tableau allows integrated development of dropdown menus and responsive maps: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But it is highly inefficient for visualising many features...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C25E3F-6D8B-4B64-9E7B-36DE8833F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50" y="2316449"/>
            <a:ext cx="7156731" cy="34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5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B88D-DFD7-4031-A23B-A41C5792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RE4AFAGRI dashboards – desired features (i)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EADA-ECF8-45C3-8A8D-E5143EFA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Smoothly visualise fine grained vector data (settlements, 250,000 – 500,000 per country) on top of few polygons (country administrative units) </a:t>
            </a:r>
            <a:r>
              <a:rPr lang="it-IT"/>
              <a:t>-&gt; </a:t>
            </a:r>
            <a:r>
              <a:rPr lang="it-IT">
                <a:solidFill>
                  <a:srgbClr val="FF0000"/>
                </a:solidFill>
              </a:rPr>
              <a:t>back-end </a:t>
            </a:r>
            <a:r>
              <a:rPr lang="it-IT" dirty="0">
                <a:solidFill>
                  <a:srgbClr val="FF0000"/>
                </a:solidFill>
              </a:rPr>
              <a:t>conversion of geodata to images?</a:t>
            </a:r>
          </a:p>
          <a:p>
            <a:r>
              <a:rPr lang="it-IT" dirty="0"/>
              <a:t>The layer / data field to visualize should depend on the values that the user select in a number of dropdown menus, e.g.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FFBED-DA46-422C-BD0D-4E695C970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923" t="16356" r="67193" b="76436"/>
          <a:stretch/>
        </p:blipFill>
        <p:spPr>
          <a:xfrm>
            <a:off x="-5523308" y="4289726"/>
            <a:ext cx="12717165" cy="712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5131B-7FFC-4A55-9E94-8495209AF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10" t="16930" r="36830" b="78891"/>
          <a:stretch/>
        </p:blipFill>
        <p:spPr>
          <a:xfrm>
            <a:off x="1026468" y="4913561"/>
            <a:ext cx="6081492" cy="406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C30D7-9659-4CDC-9A9E-9402F7E83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90" t="16325" r="-371" b="78342"/>
          <a:stretch/>
        </p:blipFill>
        <p:spPr>
          <a:xfrm>
            <a:off x="1096318" y="5430653"/>
            <a:ext cx="7323782" cy="51351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FB84B4C6-633F-4E90-8F43-5DEC0E14D726}"/>
              </a:ext>
            </a:extLst>
          </p:cNvPr>
          <p:cNvSpPr/>
          <p:nvPr/>
        </p:nvSpPr>
        <p:spPr>
          <a:xfrm>
            <a:off x="8420100" y="4289726"/>
            <a:ext cx="723900" cy="1501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037CB-8A90-4D7F-9263-4A070B213789}"/>
              </a:ext>
            </a:extLst>
          </p:cNvPr>
          <p:cNvSpPr txBox="1"/>
          <p:nvPr/>
        </p:nvSpPr>
        <p:spPr>
          <a:xfrm>
            <a:off x="9499600" y="4349750"/>
            <a:ext cx="238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Plot polygon field and update legend:</a:t>
            </a:r>
          </a:p>
          <a:p>
            <a:endParaRPr lang="it-IT" dirty="0"/>
          </a:p>
          <a:p>
            <a:r>
              <a:rPr lang="it-IT" dirty="0"/>
              <a:t>sm_rcp45_august</a:t>
            </a:r>
          </a:p>
        </p:txBody>
      </p:sp>
    </p:spTree>
    <p:extLst>
      <p:ext uri="{BB962C8B-B14F-4D97-AF65-F5344CB8AC3E}">
        <p14:creationId xmlns:p14="http://schemas.microsoft.com/office/powerpoint/2010/main" val="123538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B88D-DFD7-4031-A23B-A41C5792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RE4AFAGRI dashboards – desired features (ii)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EADA-ECF8-45C3-8A8D-E5143EFA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Corophletic</a:t>
            </a:r>
            <a:r>
              <a:rPr lang="en-GB" dirty="0"/>
              <a:t> map where each polygon is filled with a colour scale depending on the variable selected </a:t>
            </a:r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7065E-F50C-4CBC-B65C-7A77505E9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13"/>
          <a:stretch/>
        </p:blipFill>
        <p:spPr>
          <a:xfrm>
            <a:off x="1328873" y="2800296"/>
            <a:ext cx="9099322" cy="34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4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B88D-DFD7-4031-A23B-A41C5792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RE4AFAGRI dashboards – desired features (iii)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EADA-ECF8-45C3-8A8D-E5143EFA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Possibly, additional visualisation “linked” to the dropdown menus selection and the maps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CA8B3-ED8D-4847-98B0-25E1AAD4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7" y="2842980"/>
            <a:ext cx="10515601" cy="20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RE4AFAGRI dashboards – current situation</vt:lpstr>
      <vt:lpstr>RE4AFAGRI dashboards – desired features (i)</vt:lpstr>
      <vt:lpstr>RE4AFAGRI dashboards – desired features (ii)</vt:lpstr>
      <vt:lpstr>RE4AFAGRI dashboards – desired features (iii)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Falchetta Giacomo</dc:creator>
  <cp:lastModifiedBy>Falchetta Giacomo</cp:lastModifiedBy>
  <cp:revision>3</cp:revision>
  <dcterms:created xsi:type="dcterms:W3CDTF">2022-04-11T12:03:01Z</dcterms:created>
  <dcterms:modified xsi:type="dcterms:W3CDTF">2022-04-11T13:17:36Z</dcterms:modified>
</cp:coreProperties>
</file>