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90" r:id="rId3"/>
    <p:sldId id="298" r:id="rId4"/>
    <p:sldId id="299" r:id="rId5"/>
    <p:sldId id="301" r:id="rId6"/>
    <p:sldId id="302" r:id="rId7"/>
    <p:sldId id="300" r:id="rId8"/>
    <p:sldId id="303" r:id="rId9"/>
    <p:sldId id="29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6A1D0-C3AB-4E1D-BBA2-A4D3920ECEB7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845AD-2C19-407E-A4C4-0996248AE7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61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AC0D-DA6C-4C8E-9A88-9BEE3261A834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4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0374-54A4-42C6-A36F-74575B3A26B2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3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7057-FFC7-48B9-9EA1-D295D8099CD6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3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ED78-B711-4A35-899D-5A46A3AD7AAD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7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F125-ED79-49F9-9376-680E4091A7AB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6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D3DD-833E-44D2-8112-7B4619746582}" type="datetime1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73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74BC-1760-4D52-9BF4-2A71300130B6}" type="datetime1">
              <a:rPr lang="it-IT" smtClean="0"/>
              <a:t>18/06/2021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2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5B88-8256-429A-8D9C-910A1ACAEE64}" type="datetime1">
              <a:rPr lang="it-IT" smtClean="0"/>
              <a:t>18/06/2021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7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C683-36E8-42AF-8BCD-39EBDCEFDA64}" type="datetime1">
              <a:rPr lang="it-IT" smtClean="0"/>
              <a:t>18/06/2021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7469-B2D9-4345-8440-B7E41BDC6229}" type="datetime1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8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8347-5E7B-4B91-AFE6-832F303F9D30}" type="datetime1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72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1775-8D6B-41EF-B28B-477ADA4524CD}" type="datetime1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1833-9EBB-4E14-93C9-E75FF02F07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0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chell/Big_data_course_FSE_202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chell/Big_data_course_FSE_202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achell/Big_data_course_FSE_2021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chell/Big_data_course_FSE_202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858837"/>
          </a:xfrm>
        </p:spPr>
        <p:txBody>
          <a:bodyPr>
            <a:normAutofit/>
          </a:bodyPr>
          <a:lstStyle/>
          <a:p>
            <a:r>
              <a:rPr lang="it-IT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</a:t>
            </a:r>
            <a:r>
              <a:rPr lang="it-IT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</a:t>
            </a:r>
            <a:r>
              <a:rPr lang="it-IT" sz="5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it-IT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87276" y="4448612"/>
            <a:ext cx="5069839" cy="519628"/>
          </a:xfrm>
        </p:spPr>
        <p:txBody>
          <a:bodyPr/>
          <a:lstStyle/>
          <a:p>
            <a:r>
              <a:rPr lang="it-IT" dirty="0" err="1" smtClean="0"/>
              <a:t>Examples</a:t>
            </a:r>
            <a:r>
              <a:rPr lang="it-IT" dirty="0" smtClean="0"/>
              <a:t> and source code </a:t>
            </a:r>
            <a:r>
              <a:rPr lang="it-IT" dirty="0" err="1" smtClean="0"/>
              <a:t>available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</a:t>
            </a:fld>
            <a:endParaRPr lang="it-IT" dirty="0"/>
          </a:p>
        </p:txBody>
      </p:sp>
      <p:pic>
        <p:nvPicPr>
          <p:cNvPr id="6" name="Immagin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15" y="4336465"/>
            <a:ext cx="1696720" cy="4432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523999" y="2689319"/>
            <a:ext cx="91440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4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it-IT" sz="4800" dirty="0" smtClean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381185" y="5146477"/>
            <a:ext cx="542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3"/>
              </a:rPr>
              <a:t>https://github.com/giachell/Big_data_course_FSE_2021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99521" y="2073649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 </a:t>
            </a:r>
            <a:r>
              <a:rPr lang="en-US" sz="2800" dirty="0" smtClean="0">
                <a:latin typeface="Calisto MT" panose="02040603050505030304" pitchFamily="18" charset="0"/>
                <a:ea typeface="Lato" panose="020F0502020204030203" pitchFamily="34" charset="0"/>
                <a:cs typeface="Lato" panose="020F0502020204030203" pitchFamily="34" charset="0"/>
              </a:rPr>
              <a:t>II</a:t>
            </a:r>
            <a:endParaRPr lang="en-US" sz="2800" dirty="0">
              <a:latin typeface="Calisto MT" panose="020406030505050303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008191" y="3505468"/>
            <a:ext cx="217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24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r>
              <a:rPr lang="it-IT" sz="2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8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10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#1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5703028" y="367627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93093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7" y="1421340"/>
            <a:ext cx="5329680" cy="489377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79" y="1371329"/>
            <a:ext cx="5644021" cy="5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11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Form #2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7185124" y="3582707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9309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77" y="1641557"/>
            <a:ext cx="4384523" cy="389648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41556"/>
            <a:ext cx="7070772" cy="41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12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#2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5370693" y="2968396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33094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4759"/>
            <a:ext cx="4631097" cy="494603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442" y="1397419"/>
            <a:ext cx="5692558" cy="34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13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Form #3 (upload)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300541" y="322965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9309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0873"/>
            <a:ext cx="6072809" cy="248701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667" y="1488334"/>
            <a:ext cx="5133333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14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#3 (upload)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257472" y="2495517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33094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6472"/>
            <a:ext cx="5794513" cy="40152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432" y="1486472"/>
            <a:ext cx="4963568" cy="22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15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27912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#3 (CSV processing)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812154" y="1052718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6384"/>
            <a:ext cx="6178648" cy="35771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228" y="1566384"/>
            <a:ext cx="5914772" cy="46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16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691291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#3 (CSV processing)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069964" y="1046241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6" y="1580034"/>
            <a:ext cx="11762466" cy="47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17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691291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#3b (CSV processing)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069964" y="1046241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0087"/>
            <a:ext cx="12138918" cy="413437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096787" y="1574741"/>
            <a:ext cx="359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only the rows related to </a:t>
            </a:r>
            <a:r>
              <a:rPr lang="en-US" b="1" dirty="0" smtClean="0"/>
              <a:t>Dublin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4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858837"/>
          </a:xfrm>
        </p:spPr>
        <p:txBody>
          <a:bodyPr>
            <a:normAutofit/>
          </a:bodyPr>
          <a:lstStyle/>
          <a:p>
            <a:r>
              <a:rPr lang="it-IT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</a:t>
            </a:r>
            <a:r>
              <a:rPr lang="it-IT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</a:t>
            </a:r>
            <a:r>
              <a:rPr lang="it-IT" sz="5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it-IT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87276" y="4448612"/>
            <a:ext cx="5069839" cy="519628"/>
          </a:xfrm>
        </p:spPr>
        <p:txBody>
          <a:bodyPr/>
          <a:lstStyle/>
          <a:p>
            <a:r>
              <a:rPr lang="it-IT" dirty="0" err="1" smtClean="0"/>
              <a:t>Examples</a:t>
            </a:r>
            <a:r>
              <a:rPr lang="it-IT" dirty="0" smtClean="0"/>
              <a:t> and source code </a:t>
            </a:r>
            <a:r>
              <a:rPr lang="it-IT" dirty="0" err="1" smtClean="0"/>
              <a:t>available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18</a:t>
            </a:fld>
            <a:endParaRPr lang="it-IT" dirty="0"/>
          </a:p>
        </p:txBody>
      </p:sp>
      <p:pic>
        <p:nvPicPr>
          <p:cNvPr id="6" name="Immagin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15" y="4336465"/>
            <a:ext cx="1696720" cy="4432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523999" y="2689319"/>
            <a:ext cx="91440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&amp; </a:t>
            </a:r>
            <a:r>
              <a:rPr lang="it-IT" sz="4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4800" dirty="0" smtClean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381185" y="5146477"/>
            <a:ext cx="542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3"/>
              </a:rPr>
              <a:t>https://github.com/giachell/Big_data_course_FSE_2021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99521" y="2073649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 </a:t>
            </a:r>
            <a:r>
              <a:rPr lang="en-US" sz="2800" dirty="0" smtClean="0">
                <a:latin typeface="Calisto MT" panose="02040603050505030304" pitchFamily="18" charset="0"/>
                <a:ea typeface="Lato" panose="020F0502020204030203" pitchFamily="34" charset="0"/>
                <a:cs typeface="Lato" panose="020F0502020204030203" pitchFamily="34" charset="0"/>
              </a:rPr>
              <a:t>II</a:t>
            </a:r>
            <a:endParaRPr lang="en-US" sz="2800" dirty="0">
              <a:latin typeface="Calisto MT" panose="020406030505050303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19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3c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DB)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645625" y="232807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1320988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1320988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" y="1882643"/>
            <a:ext cx="5989839" cy="400846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195" y="1879716"/>
            <a:ext cx="396274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2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#7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269057" y="345275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46930" y="944109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946732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0" y="1418711"/>
            <a:ext cx="6042752" cy="477799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603" y="1405774"/>
            <a:ext cx="5185397" cy="40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20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3c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save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into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DB)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7040873" y="2535601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1394759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1394759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4830"/>
            <a:ext cx="6593843" cy="417654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904" y="1934830"/>
            <a:ext cx="3894157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21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3d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from DB)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843893" y="1378255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1897873"/>
            <a:ext cx="12005765" cy="4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22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Form #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3d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from DB)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72797" y="1256327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18" y="1714516"/>
            <a:ext cx="11943761" cy="46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23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6" y="2009140"/>
            <a:ext cx="6600825" cy="3771900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441960" y="41819"/>
            <a:ext cx="763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</a:t>
            </a:r>
            <a:r>
              <a:rPr lang="it-I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&amp; </a:t>
            </a:r>
            <a:r>
              <a:rPr lang="it-IT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PostgreSQL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2964371" y="1074587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</a:t>
            </a:r>
            <a:r>
              <a:rPr lang="it-IT" sz="32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</a:t>
            </a:r>
            <a:r>
              <a:rPr lang="it-IT" sz="32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</a:t>
            </a:r>
            <a:r>
              <a:rPr lang="it-IT" sz="32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</a:t>
            </a:r>
            <a:r>
              <a:rPr lang="it-IT" sz="32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kind</a:t>
            </a:r>
            <a:r>
              <a:rPr lang="it-IT" sz="32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attention</a:t>
            </a:r>
            <a:endParaRPr lang="it-IT" sz="32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3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#7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269057" y="345275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46930" y="944109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946732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95" y="1418711"/>
            <a:ext cx="5305105" cy="41039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05774"/>
            <a:ext cx="6159219" cy="46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4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#7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5841999" y="3320779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37503" y="878852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900206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26" y="1303660"/>
            <a:ext cx="4798243" cy="50483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929" y="1371742"/>
            <a:ext cx="5213376" cy="37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5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#8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803824" y="2663208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46930" y="116658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117396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63" y="1600205"/>
            <a:ext cx="4670137" cy="234952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0205"/>
            <a:ext cx="6593786" cy="42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6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#9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5841999" y="2452940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46930" y="116658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117396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63" y="1574934"/>
            <a:ext cx="4385576" cy="476715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859" y="1635286"/>
            <a:ext cx="5028159" cy="18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7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#10 (</a:t>
            </a:r>
            <a:r>
              <a:rPr lang="it-IT" sz="2800" dirty="0" err="1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development ∙ PHP Introduction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6142864" y="3120814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10948" y="1164599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19782" y="1166586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729" y="1683507"/>
            <a:ext cx="5494271" cy="374539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2011"/>
            <a:ext cx="6066504" cy="3702931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315248" y="5647013"/>
            <a:ext cx="303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…Full source code available on</a:t>
            </a:r>
            <a:endParaRPr lang="en-US" dirty="0"/>
          </a:p>
        </p:txBody>
      </p:sp>
      <p:pic>
        <p:nvPicPr>
          <p:cNvPr id="19" name="Immagine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05" y="5728739"/>
            <a:ext cx="788058" cy="2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858837"/>
          </a:xfrm>
        </p:spPr>
        <p:txBody>
          <a:bodyPr>
            <a:normAutofit/>
          </a:bodyPr>
          <a:lstStyle/>
          <a:p>
            <a:r>
              <a:rPr lang="it-IT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</a:t>
            </a:r>
            <a:r>
              <a:rPr lang="it-IT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</a:t>
            </a:r>
            <a:r>
              <a:rPr lang="it-IT" sz="5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it-IT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87276" y="4448612"/>
            <a:ext cx="5069839" cy="519628"/>
          </a:xfrm>
        </p:spPr>
        <p:txBody>
          <a:bodyPr/>
          <a:lstStyle/>
          <a:p>
            <a:r>
              <a:rPr lang="it-IT" dirty="0" err="1" smtClean="0"/>
              <a:t>Examples</a:t>
            </a:r>
            <a:r>
              <a:rPr lang="it-IT" dirty="0" smtClean="0"/>
              <a:t> and source code </a:t>
            </a:r>
            <a:r>
              <a:rPr lang="it-IT" dirty="0" err="1" smtClean="0"/>
              <a:t>available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8</a:t>
            </a:fld>
            <a:endParaRPr lang="it-IT" dirty="0"/>
          </a:p>
        </p:txBody>
      </p:sp>
      <p:pic>
        <p:nvPicPr>
          <p:cNvPr id="6" name="Immagin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15" y="4336465"/>
            <a:ext cx="1696720" cy="4432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523999" y="2689319"/>
            <a:ext cx="91440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&amp; Forms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381185" y="5146477"/>
            <a:ext cx="542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3"/>
              </a:rPr>
              <a:t>https://github.com/giachell/Big_data_course_FSE_2021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99521" y="2073649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 </a:t>
            </a:r>
            <a:r>
              <a:rPr lang="en-US" sz="2800" dirty="0" smtClean="0">
                <a:latin typeface="Calisto MT" panose="02040603050505030304" pitchFamily="18" charset="0"/>
                <a:ea typeface="Lato" panose="020F0502020204030203" pitchFamily="34" charset="0"/>
                <a:cs typeface="Lato" panose="020F0502020204030203" pitchFamily="34" charset="0"/>
              </a:rPr>
              <a:t>II</a:t>
            </a:r>
            <a:endParaRPr lang="en-US" sz="2800" dirty="0">
              <a:latin typeface="Calisto MT" panose="020406030505050303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833-9EBB-4E14-93C9-E75FF02F07F0}" type="slidenum">
              <a:rPr lang="it-IT" smtClean="0"/>
              <a:t>9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6" y="6389171"/>
            <a:ext cx="838200" cy="2952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41960" y="636906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Fabio </a:t>
            </a:r>
            <a:r>
              <a:rPr lang="it-IT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Giachelle</a:t>
            </a: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249015" y="792657"/>
            <a:ext cx="7693968" cy="43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Form #1</a:t>
            </a:r>
            <a:endParaRPr lang="it-IT" sz="28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75633" y="6352143"/>
            <a:ext cx="24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Corso FSE Big Data 2021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408939" y="619163"/>
            <a:ext cx="11374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408939" y="39405"/>
            <a:ext cx="9144000" cy="57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web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∙ PHP &amp; Forms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7420368" y="3375291"/>
            <a:ext cx="508000" cy="2235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27830" y="99309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source code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536657" y="90966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it-IT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it-IT" sz="2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Firefox</a:t>
            </a:r>
            <a:endParaRPr lang="it-I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542257"/>
            <a:ext cx="7238043" cy="411310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94" y="1542257"/>
            <a:ext cx="4098327" cy="48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</TotalTime>
  <Words>631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Calisto MT</vt:lpstr>
      <vt:lpstr>Lato</vt:lpstr>
      <vt:lpstr>Office Theme</vt:lpstr>
      <vt:lpstr>Back-end web development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Back-end web development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Back-end web development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</dc:title>
  <dc:creator>Utente Windows</dc:creator>
  <cp:lastModifiedBy>Utente Windows</cp:lastModifiedBy>
  <cp:revision>162</cp:revision>
  <dcterms:created xsi:type="dcterms:W3CDTF">2021-06-06T15:23:52Z</dcterms:created>
  <dcterms:modified xsi:type="dcterms:W3CDTF">2021-06-18T00:00:17Z</dcterms:modified>
</cp:coreProperties>
</file>