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2b8d17f71_2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2b8d17f71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2b8d17f71_2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2b8d17f71_2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2b8d17f71_2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2b8d17f71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2b8d17f71_2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2b8d17f71_2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2b8d17f71_2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2b8d17f71_2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2b8d17f71_2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2b8d17f71_2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2b8d17f71_2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2b8d17f71_2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2b8d17f71_2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2b8d17f71_2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99775" y="1511550"/>
            <a:ext cx="5888400" cy="3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320">
                <a:latin typeface="Merriweather"/>
                <a:ea typeface="Merriweather"/>
                <a:cs typeface="Merriweather"/>
                <a:sym typeface="Merriweather"/>
              </a:rPr>
              <a:t>NiceTrip </a:t>
            </a:r>
            <a:endParaRPr sz="332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790">
                <a:latin typeface="Merriweather"/>
                <a:ea typeface="Merriweather"/>
                <a:cs typeface="Merriweather"/>
                <a:sym typeface="Merriweather"/>
              </a:rPr>
              <a:t>Progetto Tecnologie Web - A.A. 2022 - 2023</a:t>
            </a:r>
            <a:endParaRPr sz="179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9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9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9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9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790">
                <a:latin typeface="Merriweather"/>
                <a:ea typeface="Merriweather"/>
                <a:cs typeface="Merriweather"/>
                <a:sym typeface="Merriweather"/>
              </a:rPr>
              <a:t>Lorenzo Colletta</a:t>
            </a:r>
            <a:endParaRPr sz="179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9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790">
                <a:latin typeface="Merriweather"/>
                <a:ea typeface="Merriweather"/>
                <a:cs typeface="Merriweather"/>
                <a:sym typeface="Merriweather"/>
              </a:rPr>
              <a:t>Giacobbi Domenico</a:t>
            </a:r>
            <a:endParaRPr sz="9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245825"/>
            <a:ext cx="85206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Features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60675" y="1070824"/>
            <a:ext cx="4242600" cy="26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lang="it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Sign up &amp; Login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lang="it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Post Managment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lang="it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Profile Managment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</a:pPr>
            <a:r>
              <a:rPr lang="it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Visualization and Follow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</a:pPr>
            <a:r>
              <a:rPr lang="it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Settings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lang="it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Feed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lang="it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Notifications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 u="sng"/>
              <a:t>Sign up &amp; Login</a:t>
            </a:r>
            <a:endParaRPr sz="1200" u="sng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Post Managment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Profile Managment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/>
              <a:t>Visualization and Follow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/>
              <a:t>Settings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Feed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Notifications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025" y="500925"/>
            <a:ext cx="3237008" cy="182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6612" y="500925"/>
            <a:ext cx="923537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025" y="2682600"/>
            <a:ext cx="3237000" cy="18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6600" y="2682600"/>
            <a:ext cx="923550" cy="1869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Sign up &amp; Login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 u="sng"/>
              <a:t>Post Managment</a:t>
            </a:r>
            <a:endParaRPr sz="1200" u="sng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Profile Managment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/>
              <a:t>Visualization and Follow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/>
              <a:t>Settings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Feed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Notifications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37975"/>
            <a:ext cx="3237174" cy="182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5000" y="566738"/>
            <a:ext cx="913025" cy="17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675" y="2645150"/>
            <a:ext cx="3237176" cy="1825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6975" y="2645150"/>
            <a:ext cx="913025" cy="1766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Sign up &amp; Login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Post Managment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 u="sng"/>
              <a:t>Profile Managment</a:t>
            </a:r>
            <a:endParaRPr sz="1200" u="sng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/>
              <a:t>Visualization and Follow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/>
              <a:t>Settings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Feed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Notifications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63" y="573000"/>
            <a:ext cx="323243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948" y="573000"/>
            <a:ext cx="929881" cy="182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250" y="2749350"/>
            <a:ext cx="3245298" cy="182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8951" y="2746825"/>
            <a:ext cx="929875" cy="183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Sign up &amp; Login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Post Managment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Profile Managment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/>
              <a:t>Visualization and Follow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/>
              <a:t>Settings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 u="sng"/>
              <a:t>Feed</a:t>
            </a:r>
            <a:endParaRPr sz="1200" u="sng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Notifications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000" y="1630025"/>
            <a:ext cx="3293701" cy="18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111" y="1630025"/>
            <a:ext cx="951114" cy="18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Sign up &amp; Login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Post Managment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Profile Managment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/>
              <a:t>Visualization and Follow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/>
              <a:t>Settings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Feed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 u="sng"/>
              <a:t>Notifications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975" y="1801525"/>
            <a:ext cx="289025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875" y="1591187"/>
            <a:ext cx="1092000" cy="21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Sign up &amp; Login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Post Managment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Profile Managment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/>
              <a:t>Visualization and Follow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/>
              <a:t>Settings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Feed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Notifications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 u="sng"/>
              <a:t>Security</a:t>
            </a:r>
            <a:endParaRPr sz="1200" u="sng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it" sz="1200"/>
              <a:t>Used Technologies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