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17534-F813-4261-8251-DCAA2C98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20193C-D123-43C6-B3A6-CFD57588B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D38752-2389-45FD-88C2-D3417F42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653CA9-1A48-428B-87B6-AFDD07E1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7926FF-6E3A-4EED-A487-E2E69467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36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6AA18-C1EA-46C1-9F4A-3CA522D4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BBB537-BF79-4BE4-964C-64B1645C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3BC791-AB85-4EA7-8003-16A561A3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3A8225-DB36-4965-815E-3E3F15AC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0B5C2-13BF-4280-A85A-8A723DF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45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995223-7BA8-4733-9E85-49E31B7AE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EC0BDC-9349-4204-8990-1223BDBA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81E99-DB06-4523-BA50-92D70146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3A504C-0E59-4DEB-85A9-3B1140CE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8E30F2-479E-48EA-ADD9-B09AE537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8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2277F-F918-4A20-81C2-5F65EEBA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3BDEA7-604F-4971-B899-BCC60640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7A4473-17F1-4700-8829-2827F1E5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FAB7E3-315C-444A-88B9-B9A14BA7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BFEF0-E86A-44FF-A693-7534D54D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4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EF18A-AA5D-46CE-A67F-AAA88939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D946F2-422A-45B5-A9CB-52399489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0FFE68-6D4D-440E-A149-829EED0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FBAA-BCF6-4BC6-8818-9E338924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8FC1C3-E2D3-455A-ADD4-4A2DA9D1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8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2E0FB1-0B5A-4198-AA76-613BD222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25549-4F88-451C-8FFB-CEF38C278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668DD5-4923-4E70-98B9-67083D37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4C5251-27C9-4808-9D14-4B83ACC2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DAD946-5B59-4BCB-A5A4-E2795B8C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119108-95D7-4308-99C6-CFD9B07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4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F14C8-BCA9-4141-BE07-B30AF841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F1CC3B-942F-45E7-94C3-8E110239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0CC01A-C201-4000-9FB8-F177579D2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69EEA9-19C7-45A7-8B5C-14E11FA75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9F5C39-DE44-489D-A488-4299896E1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D3C9C46-3583-429D-B8F6-B6E2B1DE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DC5B4A-1B44-4FAE-86A2-192C8443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E8943AE-701A-40E6-B1E1-F7367EC0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44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DEAB5-F493-4ED8-9438-47A9B8B7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7DCD7B-386F-4876-A579-FF87541E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165CBB-67FE-4AE0-B84E-7E915559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24B7C0-2969-4F89-A32D-DD143C6C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74D968-A5B8-418D-BC48-EC3A3814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14CCDE-59C6-436E-9CF0-CCBC02E6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C123F7-740A-4C53-AD1A-FE62C640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52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533B1-B946-42EA-B12B-A7555E11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00E536-CA53-4A4B-B60E-0AAB4A8C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296B9C-21A4-4D05-AABC-C4E72ECF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D51ADC-570E-401C-8FC0-2D06543B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4D7955-EB51-4297-AF33-CC444CBE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8E35DE-5799-44AD-941A-CB6E55D0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23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BE4D3-5ECD-4F0F-8324-1BFDE5AE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E5AA83C-72DB-47C5-B6FD-D9270F233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DFBB61-518A-45F0-A6C0-9D89E45D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5CEC6F-6E70-456F-A258-D109C0D8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F77926-860E-4F8D-A5CD-9234093D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B4D77B-4AE2-4819-BA63-31E2A432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73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69F200-439D-4CA5-BF72-A921B9EB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F43319-6137-4EC5-B05A-FA88375E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85394-9071-4A2D-8BFD-B68D5F924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A1B3-20AB-4637-9AE8-5B73C59D07E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9C9B76-2512-4412-9A62-BFFDE2985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8656D3-1653-4E74-A28A-78189D71A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DBFC-A264-4FEF-9589-B37CF00EC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54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CADE5-9848-4E41-8B61-12119A57B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2541"/>
            <a:ext cx="9144000" cy="1731798"/>
          </a:xfrm>
        </p:spPr>
        <p:txBody>
          <a:bodyPr>
            <a:normAutofit/>
          </a:bodyPr>
          <a:lstStyle/>
          <a:p>
            <a:r>
              <a:rPr lang="it-IT" sz="4800" dirty="0"/>
              <a:t>DIGITAL HUMANITIES E PATRIMONIO CULTURALE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0CE99A-1CBD-4D42-9F92-A2FF5AAE4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427" y="6013967"/>
            <a:ext cx="9144000" cy="625405"/>
          </a:xfrm>
        </p:spPr>
        <p:txBody>
          <a:bodyPr/>
          <a:lstStyle/>
          <a:p>
            <a:r>
              <a:rPr lang="it-IT" dirty="0"/>
              <a:t>ALMA MATER STUDIORUM, LAZZARI GIACOMO, ANNO ACC. 2020/2021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6B65BA-D8E9-4557-98E4-980F6861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63" y="1477963"/>
            <a:ext cx="6820728" cy="43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1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cielo, edificio&#10;&#10;Descrizione generata automaticamente">
            <a:extLst>
              <a:ext uri="{FF2B5EF4-FFF2-40B4-BE49-F238E27FC236}">
                <a16:creationId xmlns:a16="http://schemas.microsoft.com/office/drawing/2014/main" id="{51FA93EF-99AC-4900-9F0B-E730E02D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1" r="2015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30951D-6C4A-4868-835C-15AA4154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IL CASTELLO DEGLI ACAJA di FOSSANO, (CN)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19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2B7F8-1DB3-4FE4-B95E-9099FAD2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OBIETTIVI:</a:t>
            </a:r>
          </a:p>
        </p:txBody>
      </p:sp>
      <p:cxnSp>
        <p:nvCxnSpPr>
          <p:cNvPr id="373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DE6588-D066-4C11-ABF8-01883A8C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Garantire</a:t>
            </a:r>
            <a:r>
              <a:rPr lang="en-US" sz="3200" dirty="0">
                <a:solidFill>
                  <a:schemeClr val="bg1"/>
                </a:solidFill>
              </a:rPr>
              <a:t> un </a:t>
            </a:r>
            <a:r>
              <a:rPr lang="en-US" sz="3200" dirty="0" err="1">
                <a:solidFill>
                  <a:schemeClr val="bg1"/>
                </a:solidFill>
              </a:rPr>
              <a:t>unico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sito</a:t>
            </a:r>
            <a:r>
              <a:rPr lang="en-US" sz="3200" dirty="0">
                <a:solidFill>
                  <a:schemeClr val="bg1"/>
                </a:solidFill>
              </a:rPr>
              <a:t> web </a:t>
            </a:r>
            <a:r>
              <a:rPr lang="en-US" sz="3200" dirty="0" err="1">
                <a:solidFill>
                  <a:schemeClr val="bg1"/>
                </a:solidFill>
              </a:rPr>
              <a:t>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raggruppi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diversi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portali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inerenti</a:t>
            </a:r>
            <a:r>
              <a:rPr lang="en-US" sz="3200" dirty="0">
                <a:solidFill>
                  <a:schemeClr val="bg1"/>
                </a:solidFill>
              </a:rPr>
              <a:t> al mondo </a:t>
            </a:r>
            <a:r>
              <a:rPr lang="en-US" sz="3200" dirty="0" err="1">
                <a:solidFill>
                  <a:schemeClr val="bg1"/>
                </a:solidFill>
              </a:rPr>
              <a:t>culturale</a:t>
            </a:r>
            <a:r>
              <a:rPr lang="en-US" sz="3200" dirty="0">
                <a:solidFill>
                  <a:schemeClr val="bg1"/>
                </a:solidFill>
              </a:rPr>
              <a:t> e </a:t>
            </a:r>
            <a:r>
              <a:rPr lang="en-US" sz="3200" dirty="0" err="1">
                <a:solidFill>
                  <a:schemeClr val="bg1"/>
                </a:solidFill>
              </a:rPr>
              <a:t>turistico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fossanese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Informare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sugli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eventi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culturali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ospitati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nel</a:t>
            </a:r>
            <a:r>
              <a:rPr lang="en-US" sz="3200" dirty="0">
                <a:solidFill>
                  <a:schemeClr val="bg1"/>
                </a:solidFill>
              </a:rPr>
              <a:t> Castello e </a:t>
            </a:r>
            <a:r>
              <a:rPr lang="en-US" sz="3200" dirty="0" err="1">
                <a:solidFill>
                  <a:schemeClr val="bg1"/>
                </a:solidFill>
              </a:rPr>
              <a:t>pubblicare</a:t>
            </a:r>
            <a:r>
              <a:rPr lang="en-US" sz="3200" dirty="0">
                <a:solidFill>
                  <a:schemeClr val="bg1"/>
                </a:solidFill>
              </a:rPr>
              <a:t> aggiornamenti </a:t>
            </a:r>
            <a:r>
              <a:rPr lang="en-US" sz="3200" dirty="0" err="1">
                <a:solidFill>
                  <a:schemeClr val="bg1"/>
                </a:solidFill>
              </a:rPr>
              <a:t>sulla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biblioteca</a:t>
            </a:r>
            <a:r>
              <a:rPr lang="en-US" sz="3200" dirty="0">
                <a:solidFill>
                  <a:schemeClr val="bg1"/>
                </a:solidFill>
              </a:rPr>
              <a:t> e </a:t>
            </a:r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 libri al </a:t>
            </a:r>
            <a:r>
              <a:rPr lang="en-US" sz="3200" dirty="0" err="1">
                <a:solidFill>
                  <a:schemeClr val="bg1"/>
                </a:solidFill>
              </a:rPr>
              <a:t>suo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interno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4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2B7F8-1DB3-4FE4-B95E-9099FAD2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STRUTTURA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373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DE6588-D066-4C11-ABF8-01883A8C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CASTELLO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CITTA’ di FOSSANO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BILIOTECA e ARCHIVIO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EVENTI</a:t>
            </a: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4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2B7F8-1DB3-4FE4-B95E-9099FAD2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METADATI e LINGUAGGI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373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DE6588-D066-4C11-ABF8-01883A8C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SUBLIME e MATERIALIZE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VIEWPORT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CHARSET UTF-8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COLLEGAMENTI YOUTUBE E GEOLOCALIZZAZIONE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LINK di COLLEGAMENTO ad </a:t>
            </a:r>
            <a:r>
              <a:rPr lang="en-US" sz="3200" dirty="0" err="1">
                <a:solidFill>
                  <a:schemeClr val="bg1"/>
                </a:solidFill>
              </a:rPr>
              <a:t>altre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pagine</a:t>
            </a:r>
            <a:r>
              <a:rPr lang="en-US" sz="3200" dirty="0">
                <a:solidFill>
                  <a:schemeClr val="bg1"/>
                </a:solidFill>
              </a:rPr>
              <a:t> web</a:t>
            </a:r>
          </a:p>
        </p:txBody>
      </p:sp>
      <p:sp>
        <p:nvSpPr>
          <p:cNvPr id="374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DIGITAL HUMANITIES E PATRIMONIO CULTURALE</vt:lpstr>
      <vt:lpstr>IL CASTELLO DEGLI ACAJA di FOSSANO, (CN)</vt:lpstr>
      <vt:lpstr>OBIETTIVI:</vt:lpstr>
      <vt:lpstr>STRUTTURA:</vt:lpstr>
      <vt:lpstr>METADATI e LINGUAGGI: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Lazzari - giacomo.lazzari3@studio.unibo.it</dc:creator>
  <cp:lastModifiedBy>Giacomo Lazzari - giacomo.lazzari3@studio.unibo.it</cp:lastModifiedBy>
  <cp:revision>9</cp:revision>
  <dcterms:created xsi:type="dcterms:W3CDTF">2021-05-21T16:01:17Z</dcterms:created>
  <dcterms:modified xsi:type="dcterms:W3CDTF">2021-05-22T12:06:13Z</dcterms:modified>
</cp:coreProperties>
</file>