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85" r:id="rId8"/>
    <p:sldId id="260" r:id="rId9"/>
    <p:sldId id="286" r:id="rId10"/>
    <p:sldId id="289" r:id="rId11"/>
    <p:sldId id="287" r:id="rId12"/>
    <p:sldId id="291" r:id="rId13"/>
    <p:sldId id="290" r:id="rId14"/>
    <p:sldId id="288" r:id="rId15"/>
    <p:sldId id="292" r:id="rId16"/>
    <p:sldId id="293" r:id="rId17"/>
    <p:sldId id="294" r:id="rId18"/>
    <p:sldId id="295" r:id="rId19"/>
    <p:sldId id="306" r:id="rId20"/>
    <p:sldId id="298" r:id="rId21"/>
    <p:sldId id="297" r:id="rId22"/>
    <p:sldId id="299" r:id="rId23"/>
    <p:sldId id="301" r:id="rId24"/>
    <p:sldId id="302" r:id="rId25"/>
    <p:sldId id="296" r:id="rId26"/>
    <p:sldId id="304" r:id="rId27"/>
    <p:sldId id="305" r:id="rId28"/>
    <p:sldId id="261" r:id="rId29"/>
    <p:sldId id="307" r:id="rId30"/>
    <p:sldId id="268" r:id="rId3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642"/>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E4B70-AD28-4618-96F8-6005EF47027D}" v="311" dt="2024-04-12T09:02:30.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8862" autoAdjust="0"/>
  </p:normalViewPr>
  <p:slideViewPr>
    <p:cSldViewPr snapToGrid="0">
      <p:cViewPr varScale="1">
        <p:scale>
          <a:sx n="98" d="100"/>
          <a:sy n="98" d="100"/>
        </p:scale>
        <p:origin x="1236" y="84"/>
      </p:cViewPr>
      <p:guideLst>
        <p:guide orient="horz" pos="2160"/>
        <p:guide pos="3840"/>
      </p:guideLst>
    </p:cSldViewPr>
  </p:slideViewPr>
  <p:notesTextViewPr>
    <p:cViewPr>
      <p:scale>
        <a:sx n="125" d="100"/>
        <a:sy n="125" d="100"/>
      </p:scale>
      <p:origin x="0" y="0"/>
    </p:cViewPr>
  </p:notesTextViewPr>
  <p:notesViewPr>
    <p:cSldViewPr snapToGrid="0">
      <p:cViewPr varScale="1">
        <p:scale>
          <a:sx n="86" d="100"/>
          <a:sy n="86"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Calabria" userId="491adc16-a8f0-48a0-8895-5566041b9740" providerId="ADAL" clId="{139E4B70-AD28-4618-96F8-6005EF47027D}"/>
    <pc:docChg chg="undo custSel addSld delSld modSld sldOrd">
      <pc:chgData name="Giacomo Calabria" userId="491adc16-a8f0-48a0-8895-5566041b9740" providerId="ADAL" clId="{139E4B70-AD28-4618-96F8-6005EF47027D}" dt="2024-04-12T10:22:16.865" v="5401" actId="120"/>
      <pc:docMkLst>
        <pc:docMk/>
      </pc:docMkLst>
      <pc:sldChg chg="modSp mod">
        <pc:chgData name="Giacomo Calabria" userId="491adc16-a8f0-48a0-8895-5566041b9740" providerId="ADAL" clId="{139E4B70-AD28-4618-96F8-6005EF47027D}" dt="2024-04-11T15:02:25.770" v="2179" actId="14100"/>
        <pc:sldMkLst>
          <pc:docMk/>
          <pc:sldMk cId="3946934594" sldId="256"/>
        </pc:sldMkLst>
        <pc:spChg chg="mod">
          <ac:chgData name="Giacomo Calabria" userId="491adc16-a8f0-48a0-8895-5566041b9740" providerId="ADAL" clId="{139E4B70-AD28-4618-96F8-6005EF47027D}" dt="2024-04-10T09:57:18.342" v="67" actId="2711"/>
          <ac:spMkLst>
            <pc:docMk/>
            <pc:sldMk cId="3946934594" sldId="256"/>
            <ac:spMk id="2" creationId="{632BE5BF-9922-45FB-8F3F-4446D40A051B}"/>
          </ac:spMkLst>
        </pc:spChg>
        <pc:spChg chg="mod">
          <ac:chgData name="Giacomo Calabria" userId="491adc16-a8f0-48a0-8895-5566041b9740" providerId="ADAL" clId="{139E4B70-AD28-4618-96F8-6005EF47027D}" dt="2024-04-11T15:02:25.770" v="2179" actId="14100"/>
          <ac:spMkLst>
            <pc:docMk/>
            <pc:sldMk cId="3946934594" sldId="256"/>
            <ac:spMk id="3" creationId="{0D537F64-4C96-4AA8-BB21-E8053A3186DD}"/>
          </ac:spMkLst>
        </pc:spChg>
      </pc:sldChg>
      <pc:sldChg chg="modSp mod">
        <pc:chgData name="Giacomo Calabria" userId="491adc16-a8f0-48a0-8895-5566041b9740" providerId="ADAL" clId="{139E4B70-AD28-4618-96F8-6005EF47027D}" dt="2024-04-10T09:57:40.459" v="72" actId="2711"/>
        <pc:sldMkLst>
          <pc:docMk/>
          <pc:sldMk cId="2902794312" sldId="257"/>
        </pc:sldMkLst>
        <pc:spChg chg="mod">
          <ac:chgData name="Giacomo Calabria" userId="491adc16-a8f0-48a0-8895-5566041b9740" providerId="ADAL" clId="{139E4B70-AD28-4618-96F8-6005EF47027D}" dt="2024-04-10T09:57:40.459" v="72" actId="2711"/>
          <ac:spMkLst>
            <pc:docMk/>
            <pc:sldMk cId="2902794312" sldId="257"/>
            <ac:spMk id="4" creationId="{E3BD8413-C238-49D7-A4E1-E8FEF1811A0E}"/>
          </ac:spMkLst>
        </pc:spChg>
        <pc:spChg chg="mod">
          <ac:chgData name="Giacomo Calabria" userId="491adc16-a8f0-48a0-8895-5566041b9740" providerId="ADAL" clId="{139E4B70-AD28-4618-96F8-6005EF47027D}" dt="2024-04-10T09:57:40.459" v="72" actId="2711"/>
          <ac:spMkLst>
            <pc:docMk/>
            <pc:sldMk cId="2902794312" sldId="257"/>
            <ac:spMk id="5" creationId="{0A95F4DE-39B7-4CE2-BC1E-8B8AE662A895}"/>
          </ac:spMkLst>
        </pc:spChg>
      </pc:sldChg>
      <pc:sldChg chg="modSp mod modNotesTx">
        <pc:chgData name="Giacomo Calabria" userId="491adc16-a8f0-48a0-8895-5566041b9740" providerId="ADAL" clId="{139E4B70-AD28-4618-96F8-6005EF47027D}" dt="2024-04-12T07:25:26.457" v="3519" actId="6549"/>
        <pc:sldMkLst>
          <pc:docMk/>
          <pc:sldMk cId="3733486012" sldId="258"/>
        </pc:sldMkLst>
        <pc:spChg chg="mod">
          <ac:chgData name="Giacomo Calabria" userId="491adc16-a8f0-48a0-8895-5566041b9740" providerId="ADAL" clId="{139E4B70-AD28-4618-96F8-6005EF47027D}" dt="2024-04-10T09:57:48.345" v="73" actId="2711"/>
          <ac:spMkLst>
            <pc:docMk/>
            <pc:sldMk cId="3733486012" sldId="258"/>
            <ac:spMk id="7" creationId="{7875C19A-1AAE-476A-A316-A2CF92D763D3}"/>
          </ac:spMkLst>
        </pc:spChg>
        <pc:spChg chg="mod">
          <ac:chgData name="Giacomo Calabria" userId="491adc16-a8f0-48a0-8895-5566041b9740" providerId="ADAL" clId="{139E4B70-AD28-4618-96F8-6005EF47027D}" dt="2024-04-10T10:05:40.799" v="381" actId="14100"/>
          <ac:spMkLst>
            <pc:docMk/>
            <pc:sldMk cId="3733486012" sldId="258"/>
            <ac:spMk id="10" creationId="{EF2BC084-E6DB-4DE7-B309-042A85EBA700}"/>
          </ac:spMkLst>
        </pc:spChg>
      </pc:sldChg>
      <pc:sldChg chg="delSp modSp mod">
        <pc:chgData name="Giacomo Calabria" userId="491adc16-a8f0-48a0-8895-5566041b9740" providerId="ADAL" clId="{139E4B70-AD28-4618-96F8-6005EF47027D}" dt="2024-04-11T14:52:43.030" v="2002" actId="2711"/>
        <pc:sldMkLst>
          <pc:docMk/>
          <pc:sldMk cId="709828751" sldId="260"/>
        </pc:sldMkLst>
        <pc:spChg chg="mod">
          <ac:chgData name="Giacomo Calabria" userId="491adc16-a8f0-48a0-8895-5566041b9740" providerId="ADAL" clId="{139E4B70-AD28-4618-96F8-6005EF47027D}" dt="2024-04-11T14:52:43.030" v="2002" actId="2711"/>
          <ac:spMkLst>
            <pc:docMk/>
            <pc:sldMk cId="709828751" sldId="260"/>
            <ac:spMk id="4" creationId="{BD179B88-D43C-4A31-9A52-3498E9430782}"/>
          </ac:spMkLst>
        </pc:spChg>
        <pc:spChg chg="del mod">
          <ac:chgData name="Giacomo Calabria" userId="491adc16-a8f0-48a0-8895-5566041b9740" providerId="ADAL" clId="{139E4B70-AD28-4618-96F8-6005EF47027D}" dt="2024-04-10T09:56:10.129" v="62" actId="478"/>
          <ac:spMkLst>
            <pc:docMk/>
            <pc:sldMk cId="709828751" sldId="260"/>
            <ac:spMk id="5" creationId="{DCDDBE65-9AB1-4989-AF86-726591A6A128}"/>
          </ac:spMkLst>
        </pc:spChg>
        <pc:spChg chg="mod">
          <ac:chgData name="Giacomo Calabria" userId="491adc16-a8f0-48a0-8895-5566041b9740" providerId="ADAL" clId="{139E4B70-AD28-4618-96F8-6005EF47027D}" dt="2024-04-11T14:52:43.030" v="2002" actId="2711"/>
          <ac:spMkLst>
            <pc:docMk/>
            <pc:sldMk cId="709828751" sldId="260"/>
            <ac:spMk id="9" creationId="{208716FE-9DAE-654F-05C5-8B045B21BF25}"/>
          </ac:spMkLst>
        </pc:spChg>
      </pc:sldChg>
      <pc:sldChg chg="ord modNotesTx">
        <pc:chgData name="Giacomo Calabria" userId="491adc16-a8f0-48a0-8895-5566041b9740" providerId="ADAL" clId="{139E4B70-AD28-4618-96F8-6005EF47027D}" dt="2024-04-12T09:04:17.278" v="5245" actId="20577"/>
        <pc:sldMkLst>
          <pc:docMk/>
          <pc:sldMk cId="3607270498" sldId="261"/>
        </pc:sldMkLst>
      </pc:sldChg>
      <pc:sldChg chg="del">
        <pc:chgData name="Giacomo Calabria" userId="491adc16-a8f0-48a0-8895-5566041b9740" providerId="ADAL" clId="{139E4B70-AD28-4618-96F8-6005EF47027D}" dt="2024-04-11T18:04:29.332" v="3359" actId="47"/>
        <pc:sldMkLst>
          <pc:docMk/>
          <pc:sldMk cId="3892131414" sldId="262"/>
        </pc:sldMkLst>
      </pc:sldChg>
      <pc:sldChg chg="modSp mod ord">
        <pc:chgData name="Giacomo Calabria" userId="491adc16-a8f0-48a0-8895-5566041b9740" providerId="ADAL" clId="{139E4B70-AD28-4618-96F8-6005EF47027D}" dt="2024-04-11T18:04:52.874" v="3363" actId="1076"/>
        <pc:sldMkLst>
          <pc:docMk/>
          <pc:sldMk cId="663103393" sldId="264"/>
        </pc:sldMkLst>
        <pc:spChg chg="mod">
          <ac:chgData name="Giacomo Calabria" userId="491adc16-a8f0-48a0-8895-5566041b9740" providerId="ADAL" clId="{139E4B70-AD28-4618-96F8-6005EF47027D}" dt="2024-04-11T18:04:52.874" v="3363" actId="1076"/>
          <ac:spMkLst>
            <pc:docMk/>
            <pc:sldMk cId="663103393" sldId="264"/>
            <ac:spMk id="19" creationId="{782206B1-586F-4254-9B36-D06C4E294ACF}"/>
          </ac:spMkLst>
        </pc:spChg>
      </pc:sldChg>
      <pc:sldChg chg="del">
        <pc:chgData name="Giacomo Calabria" userId="491adc16-a8f0-48a0-8895-5566041b9740" providerId="ADAL" clId="{139E4B70-AD28-4618-96F8-6005EF47027D}" dt="2024-04-11T18:04:17.756" v="3356" actId="47"/>
        <pc:sldMkLst>
          <pc:docMk/>
          <pc:sldMk cId="1065425595" sldId="266"/>
        </pc:sldMkLst>
      </pc:sldChg>
      <pc:sldChg chg="addSp delSp modSp mod ord">
        <pc:chgData name="Giacomo Calabria" userId="491adc16-a8f0-48a0-8895-5566041b9740" providerId="ADAL" clId="{139E4B70-AD28-4618-96F8-6005EF47027D}" dt="2024-04-11T15:02:08.570" v="2177" actId="1076"/>
        <pc:sldMkLst>
          <pc:docMk/>
          <pc:sldMk cId="44069682" sldId="268"/>
        </pc:sldMkLst>
        <pc:spChg chg="mod">
          <ac:chgData name="Giacomo Calabria" userId="491adc16-a8f0-48a0-8895-5566041b9740" providerId="ADAL" clId="{139E4B70-AD28-4618-96F8-6005EF47027D}" dt="2024-04-11T15:01:38.588" v="2168" actId="2711"/>
          <ac:spMkLst>
            <pc:docMk/>
            <pc:sldMk cId="44069682" sldId="268"/>
            <ac:spMk id="2" creationId="{632BE5BF-9922-45FB-8F3F-4446D40A051B}"/>
          </ac:spMkLst>
        </pc:spChg>
        <pc:spChg chg="add mod">
          <ac:chgData name="Giacomo Calabria" userId="491adc16-a8f0-48a0-8895-5566041b9740" providerId="ADAL" clId="{139E4B70-AD28-4618-96F8-6005EF47027D}" dt="2024-04-11T15:02:08.570" v="2177" actId="1076"/>
          <ac:spMkLst>
            <pc:docMk/>
            <pc:sldMk cId="44069682" sldId="268"/>
            <ac:spMk id="5" creationId="{D3E91E90-47E7-0AEB-D7A0-FC5FCB8D65AE}"/>
          </ac:spMkLst>
        </pc:spChg>
        <pc:picChg chg="add del">
          <ac:chgData name="Giacomo Calabria" userId="491adc16-a8f0-48a0-8895-5566041b9740" providerId="ADAL" clId="{139E4B70-AD28-4618-96F8-6005EF47027D}" dt="2024-04-11T15:01:56.050" v="2175" actId="478"/>
          <ac:picMkLst>
            <pc:docMk/>
            <pc:sldMk cId="44069682" sldId="268"/>
            <ac:picMk id="3" creationId="{8B9CF3FA-119F-626A-CE8F-C32C294DD385}"/>
          </ac:picMkLst>
        </pc:picChg>
        <pc:picChg chg="add mod">
          <ac:chgData name="Giacomo Calabria" userId="491adc16-a8f0-48a0-8895-5566041b9740" providerId="ADAL" clId="{139E4B70-AD28-4618-96F8-6005EF47027D}" dt="2024-04-11T15:01:54.989" v="2174" actId="1076"/>
          <ac:picMkLst>
            <pc:docMk/>
            <pc:sldMk cId="44069682" sldId="268"/>
            <ac:picMk id="6" creationId="{29ED5118-1CCA-CC21-DF21-76F747A9522E}"/>
          </ac:picMkLst>
        </pc:picChg>
      </pc:sldChg>
      <pc:sldChg chg="del">
        <pc:chgData name="Giacomo Calabria" userId="491adc16-a8f0-48a0-8895-5566041b9740" providerId="ADAL" clId="{139E4B70-AD28-4618-96F8-6005EF47027D}" dt="2024-04-11T18:04:33.176" v="3360" actId="47"/>
        <pc:sldMkLst>
          <pc:docMk/>
          <pc:sldMk cId="451187730" sldId="283"/>
        </pc:sldMkLst>
      </pc:sldChg>
      <pc:sldChg chg="del">
        <pc:chgData name="Giacomo Calabria" userId="491adc16-a8f0-48a0-8895-5566041b9740" providerId="ADAL" clId="{139E4B70-AD28-4618-96F8-6005EF47027D}" dt="2024-04-11T18:04:17.027" v="3355" actId="47"/>
        <pc:sldMkLst>
          <pc:docMk/>
          <pc:sldMk cId="3322300142" sldId="284"/>
        </pc:sldMkLst>
      </pc:sldChg>
      <pc:sldChg chg="modSp mod modNotesTx">
        <pc:chgData name="Giacomo Calabria" userId="491adc16-a8f0-48a0-8895-5566041b9740" providerId="ADAL" clId="{139E4B70-AD28-4618-96F8-6005EF47027D}" dt="2024-04-12T10:19:50.519" v="5361" actId="20577"/>
        <pc:sldMkLst>
          <pc:docMk/>
          <pc:sldMk cId="54525179" sldId="285"/>
        </pc:sldMkLst>
        <pc:spChg chg="mod">
          <ac:chgData name="Giacomo Calabria" userId="491adc16-a8f0-48a0-8895-5566041b9740" providerId="ADAL" clId="{139E4B70-AD28-4618-96F8-6005EF47027D}" dt="2024-04-10T09:57:54.368" v="74" actId="2711"/>
          <ac:spMkLst>
            <pc:docMk/>
            <pc:sldMk cId="54525179" sldId="285"/>
            <ac:spMk id="7" creationId="{7875C19A-1AAE-476A-A316-A2CF92D763D3}"/>
          </ac:spMkLst>
        </pc:spChg>
        <pc:spChg chg="mod">
          <ac:chgData name="Giacomo Calabria" userId="491adc16-a8f0-48a0-8895-5566041b9740" providerId="ADAL" clId="{139E4B70-AD28-4618-96F8-6005EF47027D}" dt="2024-04-12T07:26:56.959" v="3532"/>
          <ac:spMkLst>
            <pc:docMk/>
            <pc:sldMk cId="54525179" sldId="285"/>
            <ac:spMk id="10" creationId="{EF2BC084-E6DB-4DE7-B309-042A85EBA700}"/>
          </ac:spMkLst>
        </pc:spChg>
      </pc:sldChg>
      <pc:sldChg chg="addSp modSp mod modNotesTx">
        <pc:chgData name="Giacomo Calabria" userId="491adc16-a8f0-48a0-8895-5566041b9740" providerId="ADAL" clId="{139E4B70-AD28-4618-96F8-6005EF47027D}" dt="2024-04-12T10:20:54.459" v="5383" actId="20577"/>
        <pc:sldMkLst>
          <pc:docMk/>
          <pc:sldMk cId="258703084" sldId="286"/>
        </pc:sldMkLst>
        <pc:spChg chg="add mod">
          <ac:chgData name="Giacomo Calabria" userId="491adc16-a8f0-48a0-8895-5566041b9740" providerId="ADAL" clId="{139E4B70-AD28-4618-96F8-6005EF47027D}" dt="2024-04-10T10:10:56.569" v="632"/>
          <ac:spMkLst>
            <pc:docMk/>
            <pc:sldMk cId="258703084" sldId="286"/>
            <ac:spMk id="3" creationId="{7511FB60-4133-B1B5-A026-84E995348DCD}"/>
          </ac:spMkLst>
        </pc:spChg>
        <pc:spChg chg="mod">
          <ac:chgData name="Giacomo Calabria" userId="491adc16-a8f0-48a0-8895-5566041b9740" providerId="ADAL" clId="{139E4B70-AD28-4618-96F8-6005EF47027D}" dt="2024-04-10T10:05:01.379" v="374" actId="2711"/>
          <ac:spMkLst>
            <pc:docMk/>
            <pc:sldMk cId="258703084" sldId="286"/>
            <ac:spMk id="7" creationId="{7875C19A-1AAE-476A-A316-A2CF92D763D3}"/>
          </ac:spMkLst>
        </pc:spChg>
        <pc:spChg chg="mod">
          <ac:chgData name="Giacomo Calabria" userId="491adc16-a8f0-48a0-8895-5566041b9740" providerId="ADAL" clId="{139E4B70-AD28-4618-96F8-6005EF47027D}" dt="2024-04-12T10:20:54.459" v="5383" actId="20577"/>
          <ac:spMkLst>
            <pc:docMk/>
            <pc:sldMk cId="258703084" sldId="286"/>
            <ac:spMk id="10" creationId="{EF2BC084-E6DB-4DE7-B309-042A85EBA700}"/>
          </ac:spMkLst>
        </pc:spChg>
      </pc:sldChg>
      <pc:sldChg chg="addSp delSp modSp add mod modNotesTx">
        <pc:chgData name="Giacomo Calabria" userId="491adc16-a8f0-48a0-8895-5566041b9740" providerId="ADAL" clId="{139E4B70-AD28-4618-96F8-6005EF47027D}" dt="2024-04-12T08:30:29.764" v="4997" actId="20577"/>
        <pc:sldMkLst>
          <pc:docMk/>
          <pc:sldMk cId="82673673" sldId="287"/>
        </pc:sldMkLst>
        <pc:spChg chg="mod">
          <ac:chgData name="Giacomo Calabria" userId="491adc16-a8f0-48a0-8895-5566041b9740" providerId="ADAL" clId="{139E4B70-AD28-4618-96F8-6005EF47027D}" dt="2024-04-10T10:27:48.774" v="739" actId="6549"/>
          <ac:spMkLst>
            <pc:docMk/>
            <pc:sldMk cId="82673673" sldId="287"/>
            <ac:spMk id="7" creationId="{7875C19A-1AAE-476A-A316-A2CF92D763D3}"/>
          </ac:spMkLst>
        </pc:spChg>
        <pc:spChg chg="mod">
          <ac:chgData name="Giacomo Calabria" userId="491adc16-a8f0-48a0-8895-5566041b9740" providerId="ADAL" clId="{139E4B70-AD28-4618-96F8-6005EF47027D}" dt="2024-04-12T08:30:29.764" v="4997" actId="20577"/>
          <ac:spMkLst>
            <pc:docMk/>
            <pc:sldMk cId="82673673" sldId="287"/>
            <ac:spMk id="10" creationId="{EF2BC084-E6DB-4DE7-B309-042A85EBA700}"/>
          </ac:spMkLst>
        </pc:spChg>
        <pc:picChg chg="del">
          <ac:chgData name="Giacomo Calabria" userId="491adc16-a8f0-48a0-8895-5566041b9740" providerId="ADAL" clId="{139E4B70-AD28-4618-96F8-6005EF47027D}" dt="2024-04-12T07:52:11.179" v="4688" actId="478"/>
          <ac:picMkLst>
            <pc:docMk/>
            <pc:sldMk cId="82673673" sldId="287"/>
            <ac:picMk id="4" creationId="{C8BCE46D-5838-68FC-9826-5A6893343F03}"/>
          </ac:picMkLst>
        </pc:picChg>
        <pc:picChg chg="add del mod">
          <ac:chgData name="Giacomo Calabria" userId="491adc16-a8f0-48a0-8895-5566041b9740" providerId="ADAL" clId="{139E4B70-AD28-4618-96F8-6005EF47027D}" dt="2024-04-12T07:52:35.757" v="4691" actId="478"/>
          <ac:picMkLst>
            <pc:docMk/>
            <pc:sldMk cId="82673673" sldId="287"/>
            <ac:picMk id="5" creationId="{F72A7512-94EA-D684-675F-B31B36D08AE8}"/>
          </ac:picMkLst>
        </pc:picChg>
        <pc:picChg chg="add mod">
          <ac:chgData name="Giacomo Calabria" userId="491adc16-a8f0-48a0-8895-5566041b9740" providerId="ADAL" clId="{139E4B70-AD28-4618-96F8-6005EF47027D}" dt="2024-04-12T08:30:04.549" v="4977" actId="1076"/>
          <ac:picMkLst>
            <pc:docMk/>
            <pc:sldMk cId="82673673" sldId="287"/>
            <ac:picMk id="8" creationId="{5D8E3324-7C2D-CB6C-BDB3-B98EDB6357E8}"/>
          </ac:picMkLst>
        </pc:picChg>
      </pc:sldChg>
      <pc:sldChg chg="add">
        <pc:chgData name="Giacomo Calabria" userId="491adc16-a8f0-48a0-8895-5566041b9740" providerId="ADAL" clId="{139E4B70-AD28-4618-96F8-6005EF47027D}" dt="2024-04-10T10:27:24.042" v="681"/>
        <pc:sldMkLst>
          <pc:docMk/>
          <pc:sldMk cId="4080299134" sldId="288"/>
        </pc:sldMkLst>
      </pc:sldChg>
      <pc:sldChg chg="modSp mod modNotesTx">
        <pc:chgData name="Giacomo Calabria" userId="491adc16-a8f0-48a0-8895-5566041b9740" providerId="ADAL" clId="{139E4B70-AD28-4618-96F8-6005EF47027D}" dt="2024-04-12T10:21:38.892" v="5384" actId="255"/>
        <pc:sldMkLst>
          <pc:docMk/>
          <pc:sldMk cId="1693404708" sldId="289"/>
        </pc:sldMkLst>
        <pc:spChg chg="mod">
          <ac:chgData name="Giacomo Calabria" userId="491adc16-a8f0-48a0-8895-5566041b9740" providerId="ADAL" clId="{139E4B70-AD28-4618-96F8-6005EF47027D}" dt="2024-04-12T10:21:38.892" v="5384" actId="255"/>
          <ac:spMkLst>
            <pc:docMk/>
            <pc:sldMk cId="1693404708" sldId="289"/>
            <ac:spMk id="10" creationId="{EF2BC084-E6DB-4DE7-B309-042A85EBA700}"/>
          </ac:spMkLst>
        </pc:spChg>
      </pc:sldChg>
      <pc:sldChg chg="modSp mod">
        <pc:chgData name="Giacomo Calabria" userId="491adc16-a8f0-48a0-8895-5566041b9740" providerId="ADAL" clId="{139E4B70-AD28-4618-96F8-6005EF47027D}" dt="2024-04-11T16:33:53.342" v="2912" actId="404"/>
        <pc:sldMkLst>
          <pc:docMk/>
          <pc:sldMk cId="1813798913" sldId="290"/>
        </pc:sldMkLst>
        <pc:spChg chg="mod">
          <ac:chgData name="Giacomo Calabria" userId="491adc16-a8f0-48a0-8895-5566041b9740" providerId="ADAL" clId="{139E4B70-AD28-4618-96F8-6005EF47027D}" dt="2024-04-11T14:46:26.309" v="1826" actId="14100"/>
          <ac:spMkLst>
            <pc:docMk/>
            <pc:sldMk cId="1813798913" sldId="290"/>
            <ac:spMk id="5" creationId="{E0C87788-476B-4620-8002-A5C1177AD6C1}"/>
          </ac:spMkLst>
        </pc:spChg>
        <pc:spChg chg="mod">
          <ac:chgData name="Giacomo Calabria" userId="491adc16-a8f0-48a0-8895-5566041b9740" providerId="ADAL" clId="{139E4B70-AD28-4618-96F8-6005EF47027D}" dt="2024-04-11T16:33:46.862" v="2909" actId="404"/>
          <ac:spMkLst>
            <pc:docMk/>
            <pc:sldMk cId="1813798913" sldId="290"/>
            <ac:spMk id="6" creationId="{000A9570-5EF6-4AFB-9FCA-7C8998E3FEB1}"/>
          </ac:spMkLst>
        </pc:spChg>
        <pc:spChg chg="mod">
          <ac:chgData name="Giacomo Calabria" userId="491adc16-a8f0-48a0-8895-5566041b9740" providerId="ADAL" clId="{139E4B70-AD28-4618-96F8-6005EF47027D}" dt="2024-04-11T16:33:53.342" v="2912" actId="404"/>
          <ac:spMkLst>
            <pc:docMk/>
            <pc:sldMk cId="1813798913" sldId="290"/>
            <ac:spMk id="8" creationId="{47DC4E62-1A34-4F98-A451-214F1808519C}"/>
          </ac:spMkLst>
        </pc:spChg>
        <pc:picChg chg="mod">
          <ac:chgData name="Giacomo Calabria" userId="491adc16-a8f0-48a0-8895-5566041b9740" providerId="ADAL" clId="{139E4B70-AD28-4618-96F8-6005EF47027D}" dt="2024-04-11T16:33:40.769" v="2904" actId="1076"/>
          <ac:picMkLst>
            <pc:docMk/>
            <pc:sldMk cId="1813798913" sldId="290"/>
            <ac:picMk id="18" creationId="{8B10BC89-3B1C-1C6E-9FB7-2047355030CE}"/>
          </ac:picMkLst>
        </pc:picChg>
      </pc:sldChg>
      <pc:sldChg chg="modSp mod ord">
        <pc:chgData name="Giacomo Calabria" userId="491adc16-a8f0-48a0-8895-5566041b9740" providerId="ADAL" clId="{139E4B70-AD28-4618-96F8-6005EF47027D}" dt="2024-04-12T10:12:32.993" v="5247"/>
        <pc:sldMkLst>
          <pc:docMk/>
          <pc:sldMk cId="356582879" sldId="291"/>
        </pc:sldMkLst>
        <pc:picChg chg="mod">
          <ac:chgData name="Giacomo Calabria" userId="491adc16-a8f0-48a0-8895-5566041b9740" providerId="ADAL" clId="{139E4B70-AD28-4618-96F8-6005EF47027D}" dt="2024-04-11T18:05:24.255" v="3366" actId="1076"/>
          <ac:picMkLst>
            <pc:docMk/>
            <pc:sldMk cId="356582879" sldId="291"/>
            <ac:picMk id="1026" creationId="{44FC20F2-8734-4A04-323D-E8E3EE3C5BAA}"/>
          </ac:picMkLst>
        </pc:picChg>
      </pc:sldChg>
      <pc:sldChg chg="modSp mod modAnim">
        <pc:chgData name="Giacomo Calabria" userId="491adc16-a8f0-48a0-8895-5566041b9740" providerId="ADAL" clId="{139E4B70-AD28-4618-96F8-6005EF47027D}" dt="2024-04-12T10:22:16.865" v="5401" actId="120"/>
        <pc:sldMkLst>
          <pc:docMk/>
          <pc:sldMk cId="3378287227" sldId="292"/>
        </pc:sldMkLst>
        <pc:spChg chg="mod">
          <ac:chgData name="Giacomo Calabria" userId="491adc16-a8f0-48a0-8895-5566041b9740" providerId="ADAL" clId="{139E4B70-AD28-4618-96F8-6005EF47027D}" dt="2024-04-12T10:21:51.967" v="5388" actId="20577"/>
          <ac:spMkLst>
            <pc:docMk/>
            <pc:sldMk cId="3378287227" sldId="292"/>
            <ac:spMk id="4" creationId="{315E3981-F0D7-482C-A8E0-6A57700BECA7}"/>
          </ac:spMkLst>
        </pc:spChg>
        <pc:spChg chg="mod">
          <ac:chgData name="Giacomo Calabria" userId="491adc16-a8f0-48a0-8895-5566041b9740" providerId="ADAL" clId="{139E4B70-AD28-4618-96F8-6005EF47027D}" dt="2024-04-12T10:22:16.865" v="5401" actId="120"/>
          <ac:spMkLst>
            <pc:docMk/>
            <pc:sldMk cId="3378287227" sldId="292"/>
            <ac:spMk id="19" creationId="{782206B1-586F-4254-9B36-D06C4E294ACF}"/>
          </ac:spMkLst>
        </pc:spChg>
        <pc:spChg chg="mod">
          <ac:chgData name="Giacomo Calabria" userId="491adc16-a8f0-48a0-8895-5566041b9740" providerId="ADAL" clId="{139E4B70-AD28-4618-96F8-6005EF47027D}" dt="2024-04-11T15:16:43.299" v="2710" actId="403"/>
          <ac:spMkLst>
            <pc:docMk/>
            <pc:sldMk cId="3378287227" sldId="292"/>
            <ac:spMk id="20" creationId="{CB924A29-3538-4A3F-82A6-D2A7538C2111}"/>
          </ac:spMkLst>
        </pc:spChg>
        <pc:spChg chg="mod">
          <ac:chgData name="Giacomo Calabria" userId="491adc16-a8f0-48a0-8895-5566041b9740" providerId="ADAL" clId="{139E4B70-AD28-4618-96F8-6005EF47027D}" dt="2024-04-11T15:17:33.229" v="2857" actId="14100"/>
          <ac:spMkLst>
            <pc:docMk/>
            <pc:sldMk cId="3378287227" sldId="292"/>
            <ac:spMk id="21" creationId="{1B8F0371-4F69-4131-91BF-9AB99E6EE89B}"/>
          </ac:spMkLst>
        </pc:spChg>
        <pc:spChg chg="mod">
          <ac:chgData name="Giacomo Calabria" userId="491adc16-a8f0-48a0-8895-5566041b9740" providerId="ADAL" clId="{139E4B70-AD28-4618-96F8-6005EF47027D}" dt="2024-04-12T08:38:02.992" v="5044" actId="20577"/>
          <ac:spMkLst>
            <pc:docMk/>
            <pc:sldMk cId="3378287227" sldId="292"/>
            <ac:spMk id="22" creationId="{78CACAF1-61EA-4605-A8FE-2EEE752B49FF}"/>
          </ac:spMkLst>
        </pc:spChg>
        <pc:spChg chg="mod">
          <ac:chgData name="Giacomo Calabria" userId="491adc16-a8f0-48a0-8895-5566041b9740" providerId="ADAL" clId="{139E4B70-AD28-4618-96F8-6005EF47027D}" dt="2024-04-12T08:03:58.848" v="4878" actId="20577"/>
          <ac:spMkLst>
            <pc:docMk/>
            <pc:sldMk cId="3378287227" sldId="292"/>
            <ac:spMk id="23" creationId="{8D05A34F-7712-46DB-AB5B-272E294B62EE}"/>
          </ac:spMkLst>
        </pc:spChg>
      </pc:sldChg>
      <pc:sldChg chg="modSp add mod">
        <pc:chgData name="Giacomo Calabria" userId="491adc16-a8f0-48a0-8895-5566041b9740" providerId="ADAL" clId="{139E4B70-AD28-4618-96F8-6005EF47027D}" dt="2024-04-12T07:54:13.186" v="4730" actId="20577"/>
        <pc:sldMkLst>
          <pc:docMk/>
          <pc:sldMk cId="3841872595" sldId="293"/>
        </pc:sldMkLst>
        <pc:spChg chg="mod">
          <ac:chgData name="Giacomo Calabria" userId="491adc16-a8f0-48a0-8895-5566041b9740" providerId="ADAL" clId="{139E4B70-AD28-4618-96F8-6005EF47027D}" dt="2024-04-11T14:11:56.510" v="1444" actId="20577"/>
          <ac:spMkLst>
            <pc:docMk/>
            <pc:sldMk cId="3841872595" sldId="293"/>
            <ac:spMk id="7" creationId="{7875C19A-1AAE-476A-A316-A2CF92D763D3}"/>
          </ac:spMkLst>
        </pc:spChg>
        <pc:spChg chg="mod">
          <ac:chgData name="Giacomo Calabria" userId="491adc16-a8f0-48a0-8895-5566041b9740" providerId="ADAL" clId="{139E4B70-AD28-4618-96F8-6005EF47027D}" dt="2024-04-12T07:54:13.186" v="4730" actId="20577"/>
          <ac:spMkLst>
            <pc:docMk/>
            <pc:sldMk cId="3841872595" sldId="293"/>
            <ac:spMk id="10" creationId="{EF2BC084-E6DB-4DE7-B309-042A85EBA700}"/>
          </ac:spMkLst>
        </pc:spChg>
      </pc:sldChg>
      <pc:sldChg chg="addSp delSp modSp add mod modClrScheme chgLayout">
        <pc:chgData name="Giacomo Calabria" userId="491adc16-a8f0-48a0-8895-5566041b9740" providerId="ADAL" clId="{139E4B70-AD28-4618-96F8-6005EF47027D}" dt="2024-04-12T07:13:09.557" v="3372" actId="14100"/>
        <pc:sldMkLst>
          <pc:docMk/>
          <pc:sldMk cId="268206082" sldId="294"/>
        </pc:sldMkLst>
        <pc:spChg chg="mod">
          <ac:chgData name="Giacomo Calabria" userId="491adc16-a8f0-48a0-8895-5566041b9740" providerId="ADAL" clId="{139E4B70-AD28-4618-96F8-6005EF47027D}" dt="2024-04-11T14:18:16.667" v="1525" actId="26606"/>
          <ac:spMkLst>
            <pc:docMk/>
            <pc:sldMk cId="268206082" sldId="294"/>
            <ac:spMk id="2" creationId="{BE9800F6-D571-48C4-8466-12AA1ADB6599}"/>
          </ac:spMkLst>
        </pc:spChg>
        <pc:spChg chg="mod">
          <ac:chgData name="Giacomo Calabria" userId="491adc16-a8f0-48a0-8895-5566041b9740" providerId="ADAL" clId="{139E4B70-AD28-4618-96F8-6005EF47027D}" dt="2024-04-11T14:20:11.607" v="1536" actId="2711"/>
          <ac:spMkLst>
            <pc:docMk/>
            <pc:sldMk cId="268206082" sldId="294"/>
            <ac:spMk id="7" creationId="{7875C19A-1AAE-476A-A316-A2CF92D763D3}"/>
          </ac:spMkLst>
        </pc:spChg>
        <pc:spChg chg="mod ord">
          <ac:chgData name="Giacomo Calabria" userId="491adc16-a8f0-48a0-8895-5566041b9740" providerId="ADAL" clId="{139E4B70-AD28-4618-96F8-6005EF47027D}" dt="2024-04-11T15:30:23.721" v="2874" actId="20577"/>
          <ac:spMkLst>
            <pc:docMk/>
            <pc:sldMk cId="268206082" sldId="294"/>
            <ac:spMk id="10" creationId="{EF2BC084-E6DB-4DE7-B309-042A85EBA700}"/>
          </ac:spMkLst>
        </pc:spChg>
        <pc:picChg chg="add del mod">
          <ac:chgData name="Giacomo Calabria" userId="491adc16-a8f0-48a0-8895-5566041b9740" providerId="ADAL" clId="{139E4B70-AD28-4618-96F8-6005EF47027D}" dt="2024-04-11T14:18:02.790" v="1520" actId="478"/>
          <ac:picMkLst>
            <pc:docMk/>
            <pc:sldMk cId="268206082" sldId="294"/>
            <ac:picMk id="4" creationId="{0C4A0DBA-2486-7530-9356-6F19ACEB11D6}"/>
          </ac:picMkLst>
        </pc:picChg>
        <pc:picChg chg="add mod">
          <ac:chgData name="Giacomo Calabria" userId="491adc16-a8f0-48a0-8895-5566041b9740" providerId="ADAL" clId="{139E4B70-AD28-4618-96F8-6005EF47027D}" dt="2024-04-12T07:13:09.557" v="3372" actId="14100"/>
          <ac:picMkLst>
            <pc:docMk/>
            <pc:sldMk cId="268206082" sldId="294"/>
            <ac:picMk id="6" creationId="{97CECEAD-0CA3-DA74-2FAB-862DFCCAAA1D}"/>
          </ac:picMkLst>
        </pc:picChg>
        <pc:picChg chg="add del mod">
          <ac:chgData name="Giacomo Calabria" userId="491adc16-a8f0-48a0-8895-5566041b9740" providerId="ADAL" clId="{139E4B70-AD28-4618-96F8-6005EF47027D}" dt="2024-04-11T14:45:18.160" v="1817" actId="478"/>
          <ac:picMkLst>
            <pc:docMk/>
            <pc:sldMk cId="268206082" sldId="294"/>
            <ac:picMk id="9" creationId="{15F3BDE1-DC64-9D42-CF67-F8AD5F5C8B6C}"/>
          </ac:picMkLst>
        </pc:picChg>
        <pc:picChg chg="add mod">
          <ac:chgData name="Giacomo Calabria" userId="491adc16-a8f0-48a0-8895-5566041b9740" providerId="ADAL" clId="{139E4B70-AD28-4618-96F8-6005EF47027D}" dt="2024-04-11T14:45:28.069" v="1823" actId="1076"/>
          <ac:picMkLst>
            <pc:docMk/>
            <pc:sldMk cId="268206082" sldId="294"/>
            <ac:picMk id="12" creationId="{EC9556D5-D449-75D5-5882-ABB453E96ABC}"/>
          </ac:picMkLst>
        </pc:picChg>
      </pc:sldChg>
      <pc:sldChg chg="addSp modSp add mod modClrScheme chgLayout">
        <pc:chgData name="Giacomo Calabria" userId="491adc16-a8f0-48a0-8895-5566041b9740" providerId="ADAL" clId="{139E4B70-AD28-4618-96F8-6005EF47027D}" dt="2024-04-11T14:52:57.278" v="2004" actId="2711"/>
        <pc:sldMkLst>
          <pc:docMk/>
          <pc:sldMk cId="2546723622" sldId="295"/>
        </pc:sldMkLst>
        <pc:spChg chg="mod modVis">
          <ac:chgData name="Giacomo Calabria" userId="491adc16-a8f0-48a0-8895-5566041b9740" providerId="ADAL" clId="{139E4B70-AD28-4618-96F8-6005EF47027D}" dt="2024-04-11T14:20:44.592" v="1567" actId="26606"/>
          <ac:spMkLst>
            <pc:docMk/>
            <pc:sldMk cId="2546723622" sldId="295"/>
            <ac:spMk id="2" creationId="{8B065C75-272B-4BB5-BA23-D80E8654D621}"/>
          </ac:spMkLst>
        </pc:spChg>
        <pc:spChg chg="mod ord">
          <ac:chgData name="Giacomo Calabria" userId="491adc16-a8f0-48a0-8895-5566041b9740" providerId="ADAL" clId="{139E4B70-AD28-4618-96F8-6005EF47027D}" dt="2024-04-11T14:52:54.169" v="2003" actId="2711"/>
          <ac:spMkLst>
            <pc:docMk/>
            <pc:sldMk cId="2546723622" sldId="295"/>
            <ac:spMk id="4" creationId="{BD179B88-D43C-4A31-9A52-3498E9430782}"/>
          </ac:spMkLst>
        </pc:spChg>
        <pc:spChg chg="add mod">
          <ac:chgData name="Giacomo Calabria" userId="491adc16-a8f0-48a0-8895-5566041b9740" providerId="ADAL" clId="{139E4B70-AD28-4618-96F8-6005EF47027D}" dt="2024-04-11T14:52:57.278" v="2004" actId="2711"/>
          <ac:spMkLst>
            <pc:docMk/>
            <pc:sldMk cId="2546723622" sldId="295"/>
            <ac:spMk id="9" creationId="{1DFFD00E-0C89-679A-A6A9-B2900A5F6880}"/>
          </ac:spMkLst>
        </pc:spChg>
      </pc:sldChg>
      <pc:sldChg chg="addSp delSp modSp add mod ord modNotesTx">
        <pc:chgData name="Giacomo Calabria" userId="491adc16-a8f0-48a0-8895-5566041b9740" providerId="ADAL" clId="{139E4B70-AD28-4618-96F8-6005EF47027D}" dt="2024-04-12T09:02:53.711" v="5141"/>
        <pc:sldMkLst>
          <pc:docMk/>
          <pc:sldMk cId="1000460177" sldId="296"/>
        </pc:sldMkLst>
        <pc:spChg chg="del mod">
          <ac:chgData name="Giacomo Calabria" userId="491adc16-a8f0-48a0-8895-5566041b9740" providerId="ADAL" clId="{139E4B70-AD28-4618-96F8-6005EF47027D}" dt="2024-04-11T18:03:13.048" v="3271" actId="478"/>
          <ac:spMkLst>
            <pc:docMk/>
            <pc:sldMk cId="1000460177" sldId="296"/>
            <ac:spMk id="10" creationId="{EF2BC084-E6DB-4DE7-B309-042A85EBA700}"/>
          </ac:spMkLst>
        </pc:spChg>
        <pc:spChg chg="add del mod">
          <ac:chgData name="Giacomo Calabria" userId="491adc16-a8f0-48a0-8895-5566041b9740" providerId="ADAL" clId="{139E4B70-AD28-4618-96F8-6005EF47027D}" dt="2024-04-11T18:03:15.355" v="3272" actId="478"/>
          <ac:spMkLst>
            <pc:docMk/>
            <pc:sldMk cId="1000460177" sldId="296"/>
            <ac:spMk id="12" creationId="{2C0F9279-181C-37FF-D9E9-184EBED90AE3}"/>
          </ac:spMkLst>
        </pc:spChg>
        <pc:picChg chg="add mod">
          <ac:chgData name="Giacomo Calabria" userId="491adc16-a8f0-48a0-8895-5566041b9740" providerId="ADAL" clId="{139E4B70-AD28-4618-96F8-6005EF47027D}" dt="2024-04-12T09:02:43.450" v="5137" actId="1076"/>
          <ac:picMkLst>
            <pc:docMk/>
            <pc:sldMk cId="1000460177" sldId="296"/>
            <ac:picMk id="3" creationId="{CFA44AA5-A657-8716-02F1-D8980E2CB6A4}"/>
          </ac:picMkLst>
        </pc:picChg>
        <pc:picChg chg="add del mod">
          <ac:chgData name="Giacomo Calabria" userId="491adc16-a8f0-48a0-8895-5566041b9740" providerId="ADAL" clId="{139E4B70-AD28-4618-96F8-6005EF47027D}" dt="2024-04-11T18:03:00.142" v="3265" actId="478"/>
          <ac:picMkLst>
            <pc:docMk/>
            <pc:sldMk cId="1000460177" sldId="296"/>
            <ac:picMk id="4" creationId="{3D324499-B4BC-3FD6-E426-B8FEE029F40C}"/>
          </ac:picMkLst>
        </pc:picChg>
        <pc:picChg chg="del">
          <ac:chgData name="Giacomo Calabria" userId="491adc16-a8f0-48a0-8895-5566041b9740" providerId="ADAL" clId="{139E4B70-AD28-4618-96F8-6005EF47027D}" dt="2024-04-11T15:29:36.115" v="2868" actId="478"/>
          <ac:picMkLst>
            <pc:docMk/>
            <pc:sldMk cId="1000460177" sldId="296"/>
            <ac:picMk id="6" creationId="{97CECEAD-0CA3-DA74-2FAB-862DFCCAAA1D}"/>
          </ac:picMkLst>
        </pc:picChg>
        <pc:picChg chg="add mod">
          <ac:chgData name="Giacomo Calabria" userId="491adc16-a8f0-48a0-8895-5566041b9740" providerId="ADAL" clId="{139E4B70-AD28-4618-96F8-6005EF47027D}" dt="2024-04-11T18:03:22.720" v="3276" actId="1076"/>
          <ac:picMkLst>
            <pc:docMk/>
            <pc:sldMk cId="1000460177" sldId="296"/>
            <ac:picMk id="8" creationId="{E96EAC28-901E-A37E-D158-41B17E5F5408}"/>
          </ac:picMkLst>
        </pc:picChg>
        <pc:picChg chg="del">
          <ac:chgData name="Giacomo Calabria" userId="491adc16-a8f0-48a0-8895-5566041b9740" providerId="ADAL" clId="{139E4B70-AD28-4618-96F8-6005EF47027D}" dt="2024-04-11T15:29:35.633" v="2867" actId="478"/>
          <ac:picMkLst>
            <pc:docMk/>
            <pc:sldMk cId="1000460177" sldId="296"/>
            <ac:picMk id="9" creationId="{15F3BDE1-DC64-9D42-CF67-F8AD5F5C8B6C}"/>
          </ac:picMkLst>
        </pc:picChg>
      </pc:sldChg>
      <pc:sldChg chg="addSp delSp modSp add mod chgLayout">
        <pc:chgData name="Giacomo Calabria" userId="491adc16-a8f0-48a0-8895-5566041b9740" providerId="ADAL" clId="{139E4B70-AD28-4618-96F8-6005EF47027D}" dt="2024-04-11T14:46:17.165" v="1824" actId="14100"/>
        <pc:sldMkLst>
          <pc:docMk/>
          <pc:sldMk cId="2570102468" sldId="297"/>
        </pc:sldMkLst>
        <pc:spChg chg="mod ord">
          <ac:chgData name="Giacomo Calabria" userId="491adc16-a8f0-48a0-8895-5566041b9740" providerId="ADAL" clId="{139E4B70-AD28-4618-96F8-6005EF47027D}" dt="2024-04-11T14:24:54.639" v="1655" actId="700"/>
          <ac:spMkLst>
            <pc:docMk/>
            <pc:sldMk cId="2570102468" sldId="297"/>
            <ac:spMk id="2" creationId="{520FC4EE-F318-4344-9E3C-B950ADB63865}"/>
          </ac:spMkLst>
        </pc:spChg>
        <pc:spChg chg="mod ord">
          <ac:chgData name="Giacomo Calabria" userId="491adc16-a8f0-48a0-8895-5566041b9740" providerId="ADAL" clId="{139E4B70-AD28-4618-96F8-6005EF47027D}" dt="2024-04-11T14:41:40.724" v="1795" actId="20577"/>
          <ac:spMkLst>
            <pc:docMk/>
            <pc:sldMk cId="2570102468" sldId="297"/>
            <ac:spMk id="4" creationId="{315E3981-F0D7-482C-A8E0-6A57700BECA7}"/>
          </ac:spMkLst>
        </pc:spChg>
        <pc:spChg chg="mod ord">
          <ac:chgData name="Giacomo Calabria" userId="491adc16-a8f0-48a0-8895-5566041b9740" providerId="ADAL" clId="{139E4B70-AD28-4618-96F8-6005EF47027D}" dt="2024-04-11T14:46:17.165" v="1824" actId="14100"/>
          <ac:spMkLst>
            <pc:docMk/>
            <pc:sldMk cId="2570102468" sldId="297"/>
            <ac:spMk id="5" creationId="{E0C87788-476B-4620-8002-A5C1177AD6C1}"/>
          </ac:spMkLst>
        </pc:spChg>
        <pc:spChg chg="del">
          <ac:chgData name="Giacomo Calabria" userId="491adc16-a8f0-48a0-8895-5566041b9740" providerId="ADAL" clId="{139E4B70-AD28-4618-96F8-6005EF47027D}" dt="2024-04-11T14:24:41.790" v="1653" actId="478"/>
          <ac:spMkLst>
            <pc:docMk/>
            <pc:sldMk cId="2570102468" sldId="297"/>
            <ac:spMk id="6" creationId="{000A9570-5EF6-4AFB-9FCA-7C8998E3FEB1}"/>
          </ac:spMkLst>
        </pc:spChg>
        <pc:spChg chg="mod ord">
          <ac:chgData name="Giacomo Calabria" userId="491adc16-a8f0-48a0-8895-5566041b9740" providerId="ADAL" clId="{139E4B70-AD28-4618-96F8-6005EF47027D}" dt="2024-04-11T14:24:54.639" v="1655" actId="700"/>
          <ac:spMkLst>
            <pc:docMk/>
            <pc:sldMk cId="2570102468" sldId="297"/>
            <ac:spMk id="7" creationId="{B74126B4-1E6C-4FFF-9282-40E18A85A07F}"/>
          </ac:spMkLst>
        </pc:spChg>
        <pc:spChg chg="del">
          <ac:chgData name="Giacomo Calabria" userId="491adc16-a8f0-48a0-8895-5566041b9740" providerId="ADAL" clId="{139E4B70-AD28-4618-96F8-6005EF47027D}" dt="2024-04-11T14:24:33.390" v="1651" actId="478"/>
          <ac:spMkLst>
            <pc:docMk/>
            <pc:sldMk cId="2570102468" sldId="297"/>
            <ac:spMk id="8" creationId="{47DC4E62-1A34-4F98-A451-214F1808519C}"/>
          </ac:spMkLst>
        </pc:spChg>
        <pc:spChg chg="add del mod">
          <ac:chgData name="Giacomo Calabria" userId="491adc16-a8f0-48a0-8895-5566041b9740" providerId="ADAL" clId="{139E4B70-AD28-4618-96F8-6005EF47027D}" dt="2024-04-11T14:24:40.040" v="1652" actId="478"/>
          <ac:spMkLst>
            <pc:docMk/>
            <pc:sldMk cId="2570102468" sldId="297"/>
            <ac:spMk id="9" creationId="{92389160-5345-8B8F-7F95-DD2D625FEA6A}"/>
          </ac:spMkLst>
        </pc:spChg>
        <pc:spChg chg="add del mod">
          <ac:chgData name="Giacomo Calabria" userId="491adc16-a8f0-48a0-8895-5566041b9740" providerId="ADAL" clId="{139E4B70-AD28-4618-96F8-6005EF47027D}" dt="2024-04-11T14:24:54.639" v="1655" actId="700"/>
          <ac:spMkLst>
            <pc:docMk/>
            <pc:sldMk cId="2570102468" sldId="297"/>
            <ac:spMk id="11" creationId="{9AC29A7B-B056-4E61-58A8-278EC48AE756}"/>
          </ac:spMkLst>
        </pc:spChg>
        <pc:spChg chg="add del mod ord">
          <ac:chgData name="Giacomo Calabria" userId="491adc16-a8f0-48a0-8895-5566041b9740" providerId="ADAL" clId="{139E4B70-AD28-4618-96F8-6005EF47027D}" dt="2024-04-11T14:35:09.594" v="1656"/>
          <ac:spMkLst>
            <pc:docMk/>
            <pc:sldMk cId="2570102468" sldId="297"/>
            <ac:spMk id="13" creationId="{5132E4D2-BC8F-6C77-891A-D41E3DB8B345}"/>
          </ac:spMkLst>
        </pc:spChg>
        <pc:spChg chg="add del mod ord">
          <ac:chgData name="Giacomo Calabria" userId="491adc16-a8f0-48a0-8895-5566041b9740" providerId="ADAL" clId="{139E4B70-AD28-4618-96F8-6005EF47027D}" dt="2024-04-11T14:42:10.960" v="1798"/>
          <ac:spMkLst>
            <pc:docMk/>
            <pc:sldMk cId="2570102468" sldId="297"/>
            <ac:spMk id="15" creationId="{D210A8C8-0345-8042-DCA1-57C95BB88D3C}"/>
          </ac:spMkLst>
        </pc:spChg>
        <pc:spChg chg="add del">
          <ac:chgData name="Giacomo Calabria" userId="491adc16-a8f0-48a0-8895-5566041b9740" providerId="ADAL" clId="{139E4B70-AD28-4618-96F8-6005EF47027D}" dt="2024-04-11T14:39:35.827" v="1660" actId="22"/>
          <ac:spMkLst>
            <pc:docMk/>
            <pc:sldMk cId="2570102468" sldId="297"/>
            <ac:spMk id="21" creationId="{020E32A5-FAAA-0E92-358D-31D2E9CFECFE}"/>
          </ac:spMkLst>
        </pc:spChg>
        <pc:picChg chg="del">
          <ac:chgData name="Giacomo Calabria" userId="491adc16-a8f0-48a0-8895-5566041b9740" providerId="ADAL" clId="{139E4B70-AD28-4618-96F8-6005EF47027D}" dt="2024-04-11T14:24:40.040" v="1652" actId="478"/>
          <ac:picMkLst>
            <pc:docMk/>
            <pc:sldMk cId="2570102468" sldId="297"/>
            <ac:picMk id="12" creationId="{37277FA4-07B9-3BE0-45AF-5BF15998012F}"/>
          </ac:picMkLst>
        </pc:picChg>
        <pc:picChg chg="del">
          <ac:chgData name="Giacomo Calabria" userId="491adc16-a8f0-48a0-8895-5566041b9740" providerId="ADAL" clId="{139E4B70-AD28-4618-96F8-6005EF47027D}" dt="2024-04-11T14:24:44.129" v="1654" actId="478"/>
          <ac:picMkLst>
            <pc:docMk/>
            <pc:sldMk cId="2570102468" sldId="297"/>
            <ac:picMk id="14" creationId="{41E4BFEC-7646-55CF-A8F4-BD354830FA6B}"/>
          </ac:picMkLst>
        </pc:picChg>
        <pc:picChg chg="del">
          <ac:chgData name="Giacomo Calabria" userId="491adc16-a8f0-48a0-8895-5566041b9740" providerId="ADAL" clId="{139E4B70-AD28-4618-96F8-6005EF47027D}" dt="2024-04-11T14:24:40.040" v="1652" actId="478"/>
          <ac:picMkLst>
            <pc:docMk/>
            <pc:sldMk cId="2570102468" sldId="297"/>
            <ac:picMk id="16" creationId="{21357720-6D2A-50FF-EC41-AD1C8D7405CE}"/>
          </ac:picMkLst>
        </pc:picChg>
        <pc:picChg chg="del">
          <ac:chgData name="Giacomo Calabria" userId="491adc16-a8f0-48a0-8895-5566041b9740" providerId="ADAL" clId="{139E4B70-AD28-4618-96F8-6005EF47027D}" dt="2024-04-11T14:24:44.129" v="1654" actId="478"/>
          <ac:picMkLst>
            <pc:docMk/>
            <pc:sldMk cId="2570102468" sldId="297"/>
            <ac:picMk id="18" creationId="{8B10BC89-3B1C-1C6E-9FB7-2047355030CE}"/>
          </ac:picMkLst>
        </pc:picChg>
        <pc:picChg chg="add mod">
          <ac:chgData name="Giacomo Calabria" userId="491adc16-a8f0-48a0-8895-5566041b9740" providerId="ADAL" clId="{139E4B70-AD28-4618-96F8-6005EF47027D}" dt="2024-04-11T14:35:10.895" v="1657" actId="27614"/>
          <ac:picMkLst>
            <pc:docMk/>
            <pc:sldMk cId="2570102468" sldId="297"/>
            <ac:picMk id="19" creationId="{DB1F402B-ABD5-4F56-E312-F60DEDBF2632}"/>
          </ac:picMkLst>
        </pc:picChg>
        <pc:picChg chg="add mod">
          <ac:chgData name="Giacomo Calabria" userId="491adc16-a8f0-48a0-8895-5566041b9740" providerId="ADAL" clId="{139E4B70-AD28-4618-96F8-6005EF47027D}" dt="2024-04-11T14:42:11.824" v="1800" actId="962"/>
          <ac:picMkLst>
            <pc:docMk/>
            <pc:sldMk cId="2570102468" sldId="297"/>
            <ac:picMk id="23" creationId="{71954080-C55C-7F0E-2BF4-5F479DE9CB03}"/>
          </ac:picMkLst>
        </pc:picChg>
      </pc:sldChg>
      <pc:sldChg chg="addSp delSp modSp add mod ord modClrScheme delAnim modAnim chgLayout">
        <pc:chgData name="Giacomo Calabria" userId="491adc16-a8f0-48a0-8895-5566041b9740" providerId="ADAL" clId="{139E4B70-AD28-4618-96F8-6005EF47027D}" dt="2024-04-12T08:41:32.160" v="5064"/>
        <pc:sldMkLst>
          <pc:docMk/>
          <pc:sldMk cId="726398042" sldId="298"/>
        </pc:sldMkLst>
        <pc:spChg chg="mod ord">
          <ac:chgData name="Giacomo Calabria" userId="491adc16-a8f0-48a0-8895-5566041b9740" providerId="ADAL" clId="{139E4B70-AD28-4618-96F8-6005EF47027D}" dt="2024-04-11T14:48:44.650" v="1857" actId="26606"/>
          <ac:spMkLst>
            <pc:docMk/>
            <pc:sldMk cId="726398042" sldId="298"/>
            <ac:spMk id="2" creationId="{520FC4EE-F318-4344-9E3C-B950ADB63865}"/>
          </ac:spMkLst>
        </pc:spChg>
        <pc:spChg chg="mod ord">
          <ac:chgData name="Giacomo Calabria" userId="491adc16-a8f0-48a0-8895-5566041b9740" providerId="ADAL" clId="{139E4B70-AD28-4618-96F8-6005EF47027D}" dt="2024-04-11T16:32:50.919" v="2888" actId="20577"/>
          <ac:spMkLst>
            <pc:docMk/>
            <pc:sldMk cId="726398042" sldId="298"/>
            <ac:spMk id="4" creationId="{315E3981-F0D7-482C-A8E0-6A57700BECA7}"/>
          </ac:spMkLst>
        </pc:spChg>
        <pc:spChg chg="del">
          <ac:chgData name="Giacomo Calabria" userId="491adc16-a8f0-48a0-8895-5566041b9740" providerId="ADAL" clId="{139E4B70-AD28-4618-96F8-6005EF47027D}" dt="2024-04-11T14:39:52.404" v="1663" actId="478"/>
          <ac:spMkLst>
            <pc:docMk/>
            <pc:sldMk cId="726398042" sldId="298"/>
            <ac:spMk id="5" creationId="{E0C87788-476B-4620-8002-A5C1177AD6C1}"/>
          </ac:spMkLst>
        </pc:spChg>
        <pc:spChg chg="add del mod">
          <ac:chgData name="Giacomo Calabria" userId="491adc16-a8f0-48a0-8895-5566041b9740" providerId="ADAL" clId="{139E4B70-AD28-4618-96F8-6005EF47027D}" dt="2024-04-11T14:39:54.439" v="1665" actId="478"/>
          <ac:spMkLst>
            <pc:docMk/>
            <pc:sldMk cId="726398042" sldId="298"/>
            <ac:spMk id="6" creationId="{68EDA59A-5D18-8AEC-D7A9-C07B8525624A}"/>
          </ac:spMkLst>
        </pc:spChg>
        <pc:spChg chg="del">
          <ac:chgData name="Giacomo Calabria" userId="491adc16-a8f0-48a0-8895-5566041b9740" providerId="ADAL" clId="{139E4B70-AD28-4618-96F8-6005EF47027D}" dt="2024-04-11T14:39:50.928" v="1662" actId="478"/>
          <ac:spMkLst>
            <pc:docMk/>
            <pc:sldMk cId="726398042" sldId="298"/>
            <ac:spMk id="7" creationId="{B74126B4-1E6C-4FFF-9282-40E18A85A07F}"/>
          </ac:spMkLst>
        </pc:spChg>
        <pc:spChg chg="add del mod">
          <ac:chgData name="Giacomo Calabria" userId="491adc16-a8f0-48a0-8895-5566041b9740" providerId="ADAL" clId="{139E4B70-AD28-4618-96F8-6005EF47027D}" dt="2024-04-11T14:39:53.158" v="1664" actId="478"/>
          <ac:spMkLst>
            <pc:docMk/>
            <pc:sldMk cId="726398042" sldId="298"/>
            <ac:spMk id="9" creationId="{22D370A6-B447-876D-5581-36054BB7FAB7}"/>
          </ac:spMkLst>
        </pc:spChg>
        <pc:spChg chg="del">
          <ac:chgData name="Giacomo Calabria" userId="491adc16-a8f0-48a0-8895-5566041b9740" providerId="ADAL" clId="{139E4B70-AD28-4618-96F8-6005EF47027D}" dt="2024-04-11T14:39:55.654" v="1666" actId="478"/>
          <ac:spMkLst>
            <pc:docMk/>
            <pc:sldMk cId="726398042" sldId="298"/>
            <ac:spMk id="15" creationId="{D210A8C8-0345-8042-DCA1-57C95BB88D3C}"/>
          </ac:spMkLst>
        </pc:spChg>
        <pc:picChg chg="add del mod ord">
          <ac:chgData name="Giacomo Calabria" userId="491adc16-a8f0-48a0-8895-5566041b9740" providerId="ADAL" clId="{139E4B70-AD28-4618-96F8-6005EF47027D}" dt="2024-04-12T08:40:41.696" v="5054" actId="478"/>
          <ac:picMkLst>
            <pc:docMk/>
            <pc:sldMk cId="726398042" sldId="298"/>
            <ac:picMk id="11" creationId="{8CB25750-FBD0-2593-29ED-5A8AD51F91C8}"/>
          </ac:picMkLst>
        </pc:picChg>
        <pc:picChg chg="add mod">
          <ac:chgData name="Giacomo Calabria" userId="491adc16-a8f0-48a0-8895-5566041b9740" providerId="ADAL" clId="{139E4B70-AD28-4618-96F8-6005EF47027D}" dt="2024-04-12T08:40:45.538" v="5057" actId="1037"/>
          <ac:picMkLst>
            <pc:docMk/>
            <pc:sldMk cId="726398042" sldId="298"/>
            <ac:picMk id="13" creationId="{905CE54D-0899-E2BB-CE6F-BCBBE230948E}"/>
          </ac:picMkLst>
        </pc:picChg>
        <pc:picChg chg="add mod">
          <ac:chgData name="Giacomo Calabria" userId="491adc16-a8f0-48a0-8895-5566041b9740" providerId="ADAL" clId="{139E4B70-AD28-4618-96F8-6005EF47027D}" dt="2024-04-12T08:40:55.559" v="5058" actId="1076"/>
          <ac:picMkLst>
            <pc:docMk/>
            <pc:sldMk cId="726398042" sldId="298"/>
            <ac:picMk id="16" creationId="{2092450A-1BEA-CC43-9457-4E6D86AC598A}"/>
          </ac:picMkLst>
        </pc:picChg>
        <pc:picChg chg="del mod">
          <ac:chgData name="Giacomo Calabria" userId="491adc16-a8f0-48a0-8895-5566041b9740" providerId="ADAL" clId="{139E4B70-AD28-4618-96F8-6005EF47027D}" dt="2024-04-12T08:40:40.452" v="5052" actId="478"/>
          <ac:picMkLst>
            <pc:docMk/>
            <pc:sldMk cId="726398042" sldId="298"/>
            <ac:picMk id="19" creationId="{DB1F402B-ABD5-4F56-E312-F60DEDBF2632}"/>
          </ac:picMkLst>
        </pc:picChg>
      </pc:sldChg>
      <pc:sldChg chg="addSp delSp modSp add mod">
        <pc:chgData name="Giacomo Calabria" userId="491adc16-a8f0-48a0-8895-5566041b9740" providerId="ADAL" clId="{139E4B70-AD28-4618-96F8-6005EF47027D}" dt="2024-04-11T16:52:29.933" v="2953" actId="478"/>
        <pc:sldMkLst>
          <pc:docMk/>
          <pc:sldMk cId="1715212841" sldId="299"/>
        </pc:sldMkLst>
        <pc:spChg chg="del mod">
          <ac:chgData name="Giacomo Calabria" userId="491adc16-a8f0-48a0-8895-5566041b9740" providerId="ADAL" clId="{139E4B70-AD28-4618-96F8-6005EF47027D}" dt="2024-04-11T16:52:06.636" v="2948" actId="478"/>
          <ac:spMkLst>
            <pc:docMk/>
            <pc:sldMk cId="1715212841" sldId="299"/>
            <ac:spMk id="5" creationId="{E0C87788-476B-4620-8002-A5C1177AD6C1}"/>
          </ac:spMkLst>
        </pc:spChg>
        <pc:spChg chg="add del mod">
          <ac:chgData name="Giacomo Calabria" userId="491adc16-a8f0-48a0-8895-5566041b9740" providerId="ADAL" clId="{139E4B70-AD28-4618-96F8-6005EF47027D}" dt="2024-04-11T16:52:29.933" v="2953" actId="478"/>
          <ac:spMkLst>
            <pc:docMk/>
            <pc:sldMk cId="1715212841" sldId="299"/>
            <ac:spMk id="6" creationId="{0B4B6DC0-B6A4-831F-D898-9101AACA6EFF}"/>
          </ac:spMkLst>
        </pc:spChg>
        <pc:spChg chg="add mod ord">
          <ac:chgData name="Giacomo Calabria" userId="491adc16-a8f0-48a0-8895-5566041b9740" providerId="ADAL" clId="{139E4B70-AD28-4618-96F8-6005EF47027D}" dt="2024-04-11T16:52:26.370" v="2952" actId="167"/>
          <ac:spMkLst>
            <pc:docMk/>
            <pc:sldMk cId="1715212841" sldId="299"/>
            <ac:spMk id="8" creationId="{1F3ABF72-3E08-2D0D-73D9-C763A2E29DDF}"/>
          </ac:spMkLst>
        </pc:spChg>
        <pc:spChg chg="add del mod">
          <ac:chgData name="Giacomo Calabria" userId="491adc16-a8f0-48a0-8895-5566041b9740" providerId="ADAL" clId="{139E4B70-AD28-4618-96F8-6005EF47027D}" dt="2024-04-11T14:42:45.659" v="1812"/>
          <ac:spMkLst>
            <pc:docMk/>
            <pc:sldMk cId="1715212841" sldId="299"/>
            <ac:spMk id="8" creationId="{A00C7EC3-849E-8571-A3C1-C1DFCBF8EE9D}"/>
          </ac:spMkLst>
        </pc:spChg>
        <pc:spChg chg="add del mod">
          <ac:chgData name="Giacomo Calabria" userId="491adc16-a8f0-48a0-8895-5566041b9740" providerId="ADAL" clId="{139E4B70-AD28-4618-96F8-6005EF47027D}" dt="2024-04-11T14:43:29.058" v="1814"/>
          <ac:spMkLst>
            <pc:docMk/>
            <pc:sldMk cId="1715212841" sldId="299"/>
            <ac:spMk id="11" creationId="{56028A48-3B65-57C1-3D37-7CE80CFE286E}"/>
          </ac:spMkLst>
        </pc:spChg>
        <pc:picChg chg="add mod">
          <ac:chgData name="Giacomo Calabria" userId="491adc16-a8f0-48a0-8895-5566041b9740" providerId="ADAL" clId="{139E4B70-AD28-4618-96F8-6005EF47027D}" dt="2024-04-11T14:42:41.709" v="1810"/>
          <ac:picMkLst>
            <pc:docMk/>
            <pc:sldMk cId="1715212841" sldId="299"/>
            <ac:picMk id="3" creationId="{EA60F7E8-E8C4-D4B3-E032-2E260130F70B}"/>
          </ac:picMkLst>
        </pc:picChg>
        <pc:picChg chg="add mod">
          <ac:chgData name="Giacomo Calabria" userId="491adc16-a8f0-48a0-8895-5566041b9740" providerId="ADAL" clId="{139E4B70-AD28-4618-96F8-6005EF47027D}" dt="2024-04-11T14:42:45.659" v="1812"/>
          <ac:picMkLst>
            <pc:docMk/>
            <pc:sldMk cId="1715212841" sldId="299"/>
            <ac:picMk id="9" creationId="{0FAF8B59-CE27-BC6A-25B7-1001979E9326}"/>
          </ac:picMkLst>
        </pc:picChg>
        <pc:picChg chg="add mod">
          <ac:chgData name="Giacomo Calabria" userId="491adc16-a8f0-48a0-8895-5566041b9740" providerId="ADAL" clId="{139E4B70-AD28-4618-96F8-6005EF47027D}" dt="2024-04-11T14:43:29.838" v="1815" actId="27614"/>
          <ac:picMkLst>
            <pc:docMk/>
            <pc:sldMk cId="1715212841" sldId="299"/>
            <ac:picMk id="13" creationId="{E585EAF7-5CE1-727C-748B-5B5E984CB71C}"/>
          </ac:picMkLst>
        </pc:picChg>
        <pc:picChg chg="del">
          <ac:chgData name="Giacomo Calabria" userId="491adc16-a8f0-48a0-8895-5566041b9740" providerId="ADAL" clId="{139E4B70-AD28-4618-96F8-6005EF47027D}" dt="2024-04-11T14:42:44.319" v="1811" actId="478"/>
          <ac:picMkLst>
            <pc:docMk/>
            <pc:sldMk cId="1715212841" sldId="299"/>
            <ac:picMk id="19" creationId="{DB1F402B-ABD5-4F56-E312-F60DEDBF2632}"/>
          </ac:picMkLst>
        </pc:picChg>
        <pc:picChg chg="del">
          <ac:chgData name="Giacomo Calabria" userId="491adc16-a8f0-48a0-8895-5566041b9740" providerId="ADAL" clId="{139E4B70-AD28-4618-96F8-6005EF47027D}" dt="2024-04-11T14:43:24.160" v="1813" actId="478"/>
          <ac:picMkLst>
            <pc:docMk/>
            <pc:sldMk cId="1715212841" sldId="299"/>
            <ac:picMk id="23" creationId="{71954080-C55C-7F0E-2BF4-5F479DE9CB03}"/>
          </ac:picMkLst>
        </pc:picChg>
      </pc:sldChg>
      <pc:sldChg chg="addSp modSp add del mod modClrScheme chgLayout">
        <pc:chgData name="Giacomo Calabria" userId="491adc16-a8f0-48a0-8895-5566041b9740" providerId="ADAL" clId="{139E4B70-AD28-4618-96F8-6005EF47027D}" dt="2024-04-11T14:53:28.748" v="2122" actId="47"/>
        <pc:sldMkLst>
          <pc:docMk/>
          <pc:sldMk cId="170105234" sldId="300"/>
        </pc:sldMkLst>
        <pc:spChg chg="mod">
          <ac:chgData name="Giacomo Calabria" userId="491adc16-a8f0-48a0-8895-5566041b9740" providerId="ADAL" clId="{139E4B70-AD28-4618-96F8-6005EF47027D}" dt="2024-04-11T14:52:14.420" v="2001" actId="26606"/>
          <ac:spMkLst>
            <pc:docMk/>
            <pc:sldMk cId="170105234" sldId="300"/>
            <ac:spMk id="2" creationId="{8B065C75-272B-4BB5-BA23-D80E8654D621}"/>
          </ac:spMkLst>
        </pc:spChg>
        <pc:spChg chg="mod ord">
          <ac:chgData name="Giacomo Calabria" userId="491adc16-a8f0-48a0-8895-5566041b9740" providerId="ADAL" clId="{139E4B70-AD28-4618-96F8-6005EF47027D}" dt="2024-04-11T14:52:14.420" v="2001" actId="26606"/>
          <ac:spMkLst>
            <pc:docMk/>
            <pc:sldMk cId="170105234" sldId="300"/>
            <ac:spMk id="4" creationId="{BD179B88-D43C-4A31-9A52-3498E9430782}"/>
          </ac:spMkLst>
        </pc:spChg>
        <pc:spChg chg="add mod">
          <ac:chgData name="Giacomo Calabria" userId="491adc16-a8f0-48a0-8895-5566041b9740" providerId="ADAL" clId="{139E4B70-AD28-4618-96F8-6005EF47027D}" dt="2024-04-11T14:52:14.420" v="2001" actId="26606"/>
          <ac:spMkLst>
            <pc:docMk/>
            <pc:sldMk cId="170105234" sldId="300"/>
            <ac:spMk id="9" creationId="{E19BBA60-556B-859B-AA33-34606AD46593}"/>
          </ac:spMkLst>
        </pc:spChg>
      </pc:sldChg>
      <pc:sldChg chg="modSp add mod modNotesTx">
        <pc:chgData name="Giacomo Calabria" userId="491adc16-a8f0-48a0-8895-5566041b9740" providerId="ADAL" clId="{139E4B70-AD28-4618-96F8-6005EF47027D}" dt="2024-04-12T09:03:50.380" v="5244"/>
        <pc:sldMkLst>
          <pc:docMk/>
          <pc:sldMk cId="2719330489" sldId="301"/>
        </pc:sldMkLst>
        <pc:spChg chg="mod">
          <ac:chgData name="Giacomo Calabria" userId="491adc16-a8f0-48a0-8895-5566041b9740" providerId="ADAL" clId="{139E4B70-AD28-4618-96F8-6005EF47027D}" dt="2024-04-11T14:53:15.552" v="2066" actId="6549"/>
          <ac:spMkLst>
            <pc:docMk/>
            <pc:sldMk cId="2719330489" sldId="301"/>
            <ac:spMk id="4" creationId="{BD179B88-D43C-4A31-9A52-3498E9430782}"/>
          </ac:spMkLst>
        </pc:spChg>
        <pc:spChg chg="mod">
          <ac:chgData name="Giacomo Calabria" userId="491adc16-a8f0-48a0-8895-5566041b9740" providerId="ADAL" clId="{139E4B70-AD28-4618-96F8-6005EF47027D}" dt="2024-04-11T14:53:26.779" v="2121" actId="20577"/>
          <ac:spMkLst>
            <pc:docMk/>
            <pc:sldMk cId="2719330489" sldId="301"/>
            <ac:spMk id="9" creationId="{1DFFD00E-0C89-679A-A6A9-B2900A5F6880}"/>
          </ac:spMkLst>
        </pc:spChg>
      </pc:sldChg>
      <pc:sldChg chg="addSp delSp modSp add mod modClrScheme chgLayout modNotesTx">
        <pc:chgData name="Giacomo Calabria" userId="491adc16-a8f0-48a0-8895-5566041b9740" providerId="ADAL" clId="{139E4B70-AD28-4618-96F8-6005EF47027D}" dt="2024-04-12T09:03:48.381" v="5243" actId="20577"/>
        <pc:sldMkLst>
          <pc:docMk/>
          <pc:sldMk cId="1673878009" sldId="302"/>
        </pc:sldMkLst>
        <pc:spChg chg="mod">
          <ac:chgData name="Giacomo Calabria" userId="491adc16-a8f0-48a0-8895-5566041b9740" providerId="ADAL" clId="{139E4B70-AD28-4618-96F8-6005EF47027D}" dt="2024-04-11T15:08:52.180" v="2377" actId="26606"/>
          <ac:spMkLst>
            <pc:docMk/>
            <pc:sldMk cId="1673878009" sldId="302"/>
            <ac:spMk id="2" creationId="{BE9800F6-D571-48C4-8466-12AA1ADB6599}"/>
          </ac:spMkLst>
        </pc:spChg>
        <pc:spChg chg="add mod ord">
          <ac:chgData name="Giacomo Calabria" userId="491adc16-a8f0-48a0-8895-5566041b9740" providerId="ADAL" clId="{139E4B70-AD28-4618-96F8-6005EF47027D}" dt="2024-04-12T08:44:06.124" v="5074" actId="20577"/>
          <ac:spMkLst>
            <pc:docMk/>
            <pc:sldMk cId="1673878009" sldId="302"/>
            <ac:spMk id="4" creationId="{4AA725F6-3A87-F88F-2433-9781580580A0}"/>
          </ac:spMkLst>
        </pc:spChg>
        <pc:spChg chg="mod">
          <ac:chgData name="Giacomo Calabria" userId="491adc16-a8f0-48a0-8895-5566041b9740" providerId="ADAL" clId="{139E4B70-AD28-4618-96F8-6005EF47027D}" dt="2024-04-11T15:09:02.239" v="2380" actId="2711"/>
          <ac:spMkLst>
            <pc:docMk/>
            <pc:sldMk cId="1673878009" sldId="302"/>
            <ac:spMk id="7" creationId="{7875C19A-1AAE-476A-A316-A2CF92D763D3}"/>
          </ac:spMkLst>
        </pc:spChg>
        <pc:spChg chg="del">
          <ac:chgData name="Giacomo Calabria" userId="491adc16-a8f0-48a0-8895-5566041b9740" providerId="ADAL" clId="{139E4B70-AD28-4618-96F8-6005EF47027D}" dt="2024-04-11T14:54:24.768" v="2136" actId="478"/>
          <ac:spMkLst>
            <pc:docMk/>
            <pc:sldMk cId="1673878009" sldId="302"/>
            <ac:spMk id="10" creationId="{EF2BC084-E6DB-4DE7-B309-042A85EBA700}"/>
          </ac:spMkLst>
        </pc:spChg>
        <pc:picChg chg="add del mod">
          <ac:chgData name="Giacomo Calabria" userId="491adc16-a8f0-48a0-8895-5566041b9740" providerId="ADAL" clId="{139E4B70-AD28-4618-96F8-6005EF47027D}" dt="2024-04-12T09:02:26.662" v="5133" actId="478"/>
          <ac:picMkLst>
            <pc:docMk/>
            <pc:sldMk cId="1673878009" sldId="302"/>
            <ac:picMk id="3" creationId="{59E645D0-10BD-486C-80E6-F481D0420DE9}"/>
          </ac:picMkLst>
        </pc:picChg>
        <pc:picChg chg="add mod">
          <ac:chgData name="Giacomo Calabria" userId="491adc16-a8f0-48a0-8895-5566041b9740" providerId="ADAL" clId="{139E4B70-AD28-4618-96F8-6005EF47027D}" dt="2024-04-11T16:56:27.145" v="2954"/>
          <ac:picMkLst>
            <pc:docMk/>
            <pc:sldMk cId="1673878009" sldId="302"/>
            <ac:picMk id="3" creationId="{EA309D5D-0024-303A-FB47-B11E4D294B7D}"/>
          </ac:picMkLst>
        </pc:picChg>
        <pc:picChg chg="add mod">
          <ac:chgData name="Giacomo Calabria" userId="491adc16-a8f0-48a0-8895-5566041b9740" providerId="ADAL" clId="{139E4B70-AD28-4618-96F8-6005EF47027D}" dt="2024-04-11T15:08:55.379" v="2378" actId="1076"/>
          <ac:picMkLst>
            <pc:docMk/>
            <pc:sldMk cId="1673878009" sldId="302"/>
            <ac:picMk id="6" creationId="{0C4E3071-7ED1-A4DD-81F0-EC04C3884B5F}"/>
          </ac:picMkLst>
        </pc:picChg>
      </pc:sldChg>
      <pc:sldChg chg="addSp delSp modSp add del mod ord modNotesTx">
        <pc:chgData name="Giacomo Calabria" userId="491adc16-a8f0-48a0-8895-5566041b9740" providerId="ADAL" clId="{139E4B70-AD28-4618-96F8-6005EF47027D}" dt="2024-04-12T08:43:43.113" v="5073" actId="47"/>
        <pc:sldMkLst>
          <pc:docMk/>
          <pc:sldMk cId="2517802657" sldId="303"/>
        </pc:sldMkLst>
        <pc:spChg chg="mod">
          <ac:chgData name="Giacomo Calabria" userId="491adc16-a8f0-48a0-8895-5566041b9740" providerId="ADAL" clId="{139E4B70-AD28-4618-96F8-6005EF47027D}" dt="2024-04-11T17:40:18.148" v="3147" actId="20577"/>
          <ac:spMkLst>
            <pc:docMk/>
            <pc:sldMk cId="2517802657" sldId="303"/>
            <ac:spMk id="7" creationId="{7875C19A-1AAE-476A-A316-A2CF92D763D3}"/>
          </ac:spMkLst>
        </pc:spChg>
        <pc:spChg chg="mod">
          <ac:chgData name="Giacomo Calabria" userId="491adc16-a8f0-48a0-8895-5566041b9740" providerId="ADAL" clId="{139E4B70-AD28-4618-96F8-6005EF47027D}" dt="2024-04-11T17:40:33.158" v="3202" actId="20577"/>
          <ac:spMkLst>
            <pc:docMk/>
            <pc:sldMk cId="2517802657" sldId="303"/>
            <ac:spMk id="10" creationId="{EF2BC084-E6DB-4DE7-B309-042A85EBA700}"/>
          </ac:spMkLst>
        </pc:spChg>
        <pc:picChg chg="add del mod">
          <ac:chgData name="Giacomo Calabria" userId="491adc16-a8f0-48a0-8895-5566041b9740" providerId="ADAL" clId="{139E4B70-AD28-4618-96F8-6005EF47027D}" dt="2024-04-11T17:50:05.846" v="3211" actId="478"/>
          <ac:picMkLst>
            <pc:docMk/>
            <pc:sldMk cId="2517802657" sldId="303"/>
            <ac:picMk id="4" creationId="{81D986DA-5733-7ECA-8806-613CEB51B386}"/>
          </ac:picMkLst>
        </pc:picChg>
        <pc:picChg chg="add del mod">
          <ac:chgData name="Giacomo Calabria" userId="491adc16-a8f0-48a0-8895-5566041b9740" providerId="ADAL" clId="{139E4B70-AD28-4618-96F8-6005EF47027D}" dt="2024-04-11T17:54:48.485" v="3217" actId="478"/>
          <ac:picMkLst>
            <pc:docMk/>
            <pc:sldMk cId="2517802657" sldId="303"/>
            <ac:picMk id="6" creationId="{75E51E8F-722C-3199-54EE-EEF38A0950CC}"/>
          </ac:picMkLst>
        </pc:picChg>
        <pc:picChg chg="add mod">
          <ac:chgData name="Giacomo Calabria" userId="491adc16-a8f0-48a0-8895-5566041b9740" providerId="ADAL" clId="{139E4B70-AD28-4618-96F8-6005EF47027D}" dt="2024-04-11T17:54:51.953" v="3219" actId="1076"/>
          <ac:picMkLst>
            <pc:docMk/>
            <pc:sldMk cId="2517802657" sldId="303"/>
            <ac:picMk id="9" creationId="{8B3D1DB6-58BE-4D22-42D5-EE17AEBEB0BA}"/>
          </ac:picMkLst>
        </pc:picChg>
      </pc:sldChg>
      <pc:sldChg chg="addSp delSp modSp add mod modClrScheme chgLayout">
        <pc:chgData name="Giacomo Calabria" userId="491adc16-a8f0-48a0-8895-5566041b9740" providerId="ADAL" clId="{139E4B70-AD28-4618-96F8-6005EF47027D}" dt="2024-04-12T07:10:49.687" v="3368" actId="14100"/>
        <pc:sldMkLst>
          <pc:docMk/>
          <pc:sldMk cId="2290219682" sldId="304"/>
        </pc:sldMkLst>
        <pc:spChg chg="mod">
          <ac:chgData name="Giacomo Calabria" userId="491adc16-a8f0-48a0-8895-5566041b9740" providerId="ADAL" clId="{139E4B70-AD28-4618-96F8-6005EF47027D}" dt="2024-04-11T17:00:27.064" v="2978" actId="26606"/>
          <ac:spMkLst>
            <pc:docMk/>
            <pc:sldMk cId="2290219682" sldId="304"/>
            <ac:spMk id="2" creationId="{BE9800F6-D571-48C4-8466-12AA1ADB6599}"/>
          </ac:spMkLst>
        </pc:spChg>
        <pc:spChg chg="del mod">
          <ac:chgData name="Giacomo Calabria" userId="491adc16-a8f0-48a0-8895-5566041b9740" providerId="ADAL" clId="{139E4B70-AD28-4618-96F8-6005EF47027D}" dt="2024-04-11T17:00:23.503" v="2975" actId="478"/>
          <ac:spMkLst>
            <pc:docMk/>
            <pc:sldMk cId="2290219682" sldId="304"/>
            <ac:spMk id="4" creationId="{4AA725F6-3A87-F88F-2433-9781580580A0}"/>
          </ac:spMkLst>
        </pc:spChg>
        <pc:spChg chg="mod">
          <ac:chgData name="Giacomo Calabria" userId="491adc16-a8f0-48a0-8895-5566041b9740" providerId="ADAL" clId="{139E4B70-AD28-4618-96F8-6005EF47027D}" dt="2024-04-11T17:38:38.570" v="3025" actId="20577"/>
          <ac:spMkLst>
            <pc:docMk/>
            <pc:sldMk cId="2290219682" sldId="304"/>
            <ac:spMk id="7" creationId="{7875C19A-1AAE-476A-A316-A2CF92D763D3}"/>
          </ac:spMkLst>
        </pc:spChg>
        <pc:spChg chg="add del mod">
          <ac:chgData name="Giacomo Calabria" userId="491adc16-a8f0-48a0-8895-5566041b9740" providerId="ADAL" clId="{139E4B70-AD28-4618-96F8-6005EF47027D}" dt="2024-04-11T17:00:24.885" v="2976" actId="478"/>
          <ac:spMkLst>
            <pc:docMk/>
            <pc:sldMk cId="2290219682" sldId="304"/>
            <ac:spMk id="11" creationId="{A4B8C700-BB1E-407A-72F9-F96C8990AB95}"/>
          </ac:spMkLst>
        </pc:spChg>
        <pc:picChg chg="add del mod">
          <ac:chgData name="Giacomo Calabria" userId="491adc16-a8f0-48a0-8895-5566041b9740" providerId="ADAL" clId="{139E4B70-AD28-4618-96F8-6005EF47027D}" dt="2024-04-11T16:57:09.489" v="2969" actId="478"/>
          <ac:picMkLst>
            <pc:docMk/>
            <pc:sldMk cId="2290219682" sldId="304"/>
            <ac:picMk id="5" creationId="{343E2539-8D6E-ABD8-59C6-BD3A798382F7}"/>
          </ac:picMkLst>
        </pc:picChg>
        <pc:picChg chg="del">
          <ac:chgData name="Giacomo Calabria" userId="491adc16-a8f0-48a0-8895-5566041b9740" providerId="ADAL" clId="{139E4B70-AD28-4618-96F8-6005EF47027D}" dt="2024-04-11T16:56:32.721" v="2956" actId="478"/>
          <ac:picMkLst>
            <pc:docMk/>
            <pc:sldMk cId="2290219682" sldId="304"/>
            <ac:picMk id="6" creationId="{0C4E3071-7ED1-A4DD-81F0-EC04C3884B5F}"/>
          </ac:picMkLst>
        </pc:picChg>
        <pc:picChg chg="add del mod">
          <ac:chgData name="Giacomo Calabria" userId="491adc16-a8f0-48a0-8895-5566041b9740" providerId="ADAL" clId="{139E4B70-AD28-4618-96F8-6005EF47027D}" dt="2024-04-11T17:24:40.913" v="2983" actId="478"/>
          <ac:picMkLst>
            <pc:docMk/>
            <pc:sldMk cId="2290219682" sldId="304"/>
            <ac:picMk id="9" creationId="{9A488729-596B-0D82-75DE-8554917BC6CF}"/>
          </ac:picMkLst>
        </pc:picChg>
        <pc:picChg chg="add mod">
          <ac:chgData name="Giacomo Calabria" userId="491adc16-a8f0-48a0-8895-5566041b9740" providerId="ADAL" clId="{139E4B70-AD28-4618-96F8-6005EF47027D}" dt="2024-04-12T07:10:49.687" v="3368" actId="14100"/>
          <ac:picMkLst>
            <pc:docMk/>
            <pc:sldMk cId="2290219682" sldId="304"/>
            <ac:picMk id="13" creationId="{D628A35F-E0C7-3A56-12E1-94DD9A484B7D}"/>
          </ac:picMkLst>
        </pc:picChg>
      </pc:sldChg>
      <pc:sldChg chg="modSp add mod">
        <pc:chgData name="Giacomo Calabria" userId="491adc16-a8f0-48a0-8895-5566041b9740" providerId="ADAL" clId="{139E4B70-AD28-4618-96F8-6005EF47027D}" dt="2024-04-11T17:39:26.972" v="3123" actId="1076"/>
        <pc:sldMkLst>
          <pc:docMk/>
          <pc:sldMk cId="2916950375" sldId="305"/>
        </pc:sldMkLst>
        <pc:spChg chg="mod">
          <ac:chgData name="Giacomo Calabria" userId="491adc16-a8f0-48a0-8895-5566041b9740" providerId="ADAL" clId="{139E4B70-AD28-4618-96F8-6005EF47027D}" dt="2024-04-11T17:39:05.739" v="3038" actId="20577"/>
          <ac:spMkLst>
            <pc:docMk/>
            <pc:sldMk cId="2916950375" sldId="305"/>
            <ac:spMk id="4" creationId="{BD179B88-D43C-4A31-9A52-3498E9430782}"/>
          </ac:spMkLst>
        </pc:spChg>
        <pc:spChg chg="mod">
          <ac:chgData name="Giacomo Calabria" userId="491adc16-a8f0-48a0-8895-5566041b9740" providerId="ADAL" clId="{139E4B70-AD28-4618-96F8-6005EF47027D}" dt="2024-04-11T17:39:26.972" v="3123" actId="1076"/>
          <ac:spMkLst>
            <pc:docMk/>
            <pc:sldMk cId="2916950375" sldId="305"/>
            <ac:spMk id="9" creationId="{1DFFD00E-0C89-679A-A6A9-B2900A5F6880}"/>
          </ac:spMkLst>
        </pc:spChg>
      </pc:sldChg>
      <pc:sldChg chg="delSp modSp add mod ord delAnim modAnim">
        <pc:chgData name="Giacomo Calabria" userId="491adc16-a8f0-48a0-8895-5566041b9740" providerId="ADAL" clId="{139E4B70-AD28-4618-96F8-6005EF47027D}" dt="2024-04-12T08:41:26.676" v="5062"/>
        <pc:sldMkLst>
          <pc:docMk/>
          <pc:sldMk cId="2036758919" sldId="306"/>
        </pc:sldMkLst>
        <pc:picChg chg="mod">
          <ac:chgData name="Giacomo Calabria" userId="491adc16-a8f0-48a0-8895-5566041b9740" providerId="ADAL" clId="{139E4B70-AD28-4618-96F8-6005EF47027D}" dt="2024-04-12T08:41:06.777" v="5060" actId="1076"/>
          <ac:picMkLst>
            <pc:docMk/>
            <pc:sldMk cId="2036758919" sldId="306"/>
            <ac:picMk id="11" creationId="{8CB25750-FBD0-2593-29ED-5A8AD51F91C8}"/>
          </ac:picMkLst>
        </pc:picChg>
        <pc:picChg chg="del">
          <ac:chgData name="Giacomo Calabria" userId="491adc16-a8f0-48a0-8895-5566041b9740" providerId="ADAL" clId="{139E4B70-AD28-4618-96F8-6005EF47027D}" dt="2024-04-12T08:40:31.716" v="5047" actId="478"/>
          <ac:picMkLst>
            <pc:docMk/>
            <pc:sldMk cId="2036758919" sldId="306"/>
            <ac:picMk id="13" creationId="{905CE54D-0899-E2BB-CE6F-BCBBE230948E}"/>
          </ac:picMkLst>
        </pc:picChg>
        <pc:picChg chg="del">
          <ac:chgData name="Giacomo Calabria" userId="491adc16-a8f0-48a0-8895-5566041b9740" providerId="ADAL" clId="{139E4B70-AD28-4618-96F8-6005EF47027D}" dt="2024-04-12T08:40:33.253" v="5048" actId="478"/>
          <ac:picMkLst>
            <pc:docMk/>
            <pc:sldMk cId="2036758919" sldId="306"/>
            <ac:picMk id="16" creationId="{2092450A-1BEA-CC43-9457-4E6D86AC598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12D19-0136-4D1D-8BCB-371EE5EA6B44}" type="doc">
      <dgm:prSet loTypeId="urn:microsoft.com/office/officeart/2005/8/layout/chevron1" loCatId="process" qsTypeId="urn:microsoft.com/office/officeart/2005/8/quickstyle/3d1" qsCatId="3D" csTypeId="urn:microsoft.com/office/officeart/2005/8/colors/accent1_3" csCatId="accent1" phldr="1"/>
      <dgm:spPr/>
      <dgm:t>
        <a:bodyPr/>
        <a:lstStyle/>
        <a:p>
          <a:endParaRPr lang="en-GB"/>
        </a:p>
      </dgm:t>
    </dgm:pt>
    <dgm:pt modelId="{44F6D156-8428-4069-997D-0F621EF3D8A9}">
      <dgm:prSet phldrT="[Text]"/>
      <dgm:spPr/>
      <dgm:t>
        <a:bodyPr/>
        <a:lstStyle/>
        <a:p>
          <a:r>
            <a:rPr lang="it-IT" dirty="0">
              <a:latin typeface="LM Sans 12" panose="00000500000000000000" pitchFamily="50" charset="0"/>
            </a:rPr>
            <a:t>Set up</a:t>
          </a:r>
          <a:endParaRPr lang="en-GB" dirty="0">
            <a:latin typeface="LM Sans 12" panose="00000500000000000000" pitchFamily="50" charset="0"/>
          </a:endParaRPr>
        </a:p>
      </dgm:t>
    </dgm:pt>
    <dgm:pt modelId="{CC92EC29-CB3B-4AF3-926D-E571DB6BE40E}" type="parTrans" cxnId="{DF5CF0B9-81C9-4FFA-BAA3-42CEBFB2B46B}">
      <dgm:prSet/>
      <dgm:spPr/>
      <dgm:t>
        <a:bodyPr/>
        <a:lstStyle/>
        <a:p>
          <a:endParaRPr lang="en-GB"/>
        </a:p>
      </dgm:t>
    </dgm:pt>
    <dgm:pt modelId="{D19A11BA-58FA-4B81-B907-08A43EF1D11D}" type="sibTrans" cxnId="{DF5CF0B9-81C9-4FFA-BAA3-42CEBFB2B46B}">
      <dgm:prSet/>
      <dgm:spPr/>
      <dgm:t>
        <a:bodyPr/>
        <a:lstStyle/>
        <a:p>
          <a:endParaRPr lang="en-GB"/>
        </a:p>
      </dgm:t>
    </dgm:pt>
    <dgm:pt modelId="{FB558882-6352-4ED3-A259-200A212FB5BA}">
      <dgm:prSet phldrT="[Text]"/>
      <dgm:spPr/>
      <dgm:t>
        <a:bodyPr/>
        <a:lstStyle/>
        <a:p>
          <a:r>
            <a:rPr lang="it-IT" dirty="0">
              <a:latin typeface="LM Sans 12" panose="00000500000000000000" pitchFamily="50" charset="0"/>
            </a:rPr>
            <a:t>Random data</a:t>
          </a:r>
          <a:endParaRPr lang="en-GB" dirty="0">
            <a:latin typeface="LM Sans 12" panose="00000500000000000000" pitchFamily="50" charset="0"/>
          </a:endParaRPr>
        </a:p>
      </dgm:t>
    </dgm:pt>
    <dgm:pt modelId="{1F8087F3-58B0-4D8E-902E-27BFC5FFEB98}" type="parTrans" cxnId="{05907562-67D7-4E76-96FD-9A9A42E8DF30}">
      <dgm:prSet/>
      <dgm:spPr/>
      <dgm:t>
        <a:bodyPr/>
        <a:lstStyle/>
        <a:p>
          <a:endParaRPr lang="en-GB"/>
        </a:p>
      </dgm:t>
    </dgm:pt>
    <dgm:pt modelId="{702BB6DA-5F5F-4D36-B49A-E48AD0FBC78B}" type="sibTrans" cxnId="{05907562-67D7-4E76-96FD-9A9A42E8DF30}">
      <dgm:prSet/>
      <dgm:spPr/>
      <dgm:t>
        <a:bodyPr/>
        <a:lstStyle/>
        <a:p>
          <a:endParaRPr lang="en-GB"/>
        </a:p>
      </dgm:t>
    </dgm:pt>
    <dgm:pt modelId="{0AAD0A0C-C01D-4B39-B497-86C82B4A3ED9}">
      <dgm:prSet phldrT="[Text]"/>
      <dgm:spPr/>
      <dgm:t>
        <a:bodyPr/>
        <a:lstStyle/>
        <a:p>
          <a:r>
            <a:rPr lang="it-IT" dirty="0">
              <a:latin typeface="LM Sans 12" panose="00000500000000000000" pitchFamily="50" charset="0"/>
            </a:rPr>
            <a:t>Evaluate</a:t>
          </a:r>
          <a:endParaRPr lang="en-GB" dirty="0">
            <a:latin typeface="LM Sans 12" panose="00000500000000000000" pitchFamily="50" charset="0"/>
          </a:endParaRPr>
        </a:p>
      </dgm:t>
    </dgm:pt>
    <dgm:pt modelId="{9C9D6757-71CB-4627-9725-3FF1706DB9D8}" type="parTrans" cxnId="{49693691-AD5F-4DCF-8236-2A5BA272D896}">
      <dgm:prSet/>
      <dgm:spPr/>
      <dgm:t>
        <a:bodyPr/>
        <a:lstStyle/>
        <a:p>
          <a:endParaRPr lang="en-GB"/>
        </a:p>
      </dgm:t>
    </dgm:pt>
    <dgm:pt modelId="{383D2476-8968-4B7A-8E9F-A86A0382328B}" type="sibTrans" cxnId="{49693691-AD5F-4DCF-8236-2A5BA272D896}">
      <dgm:prSet/>
      <dgm:spPr/>
      <dgm:t>
        <a:bodyPr/>
        <a:lstStyle/>
        <a:p>
          <a:endParaRPr lang="en-GB"/>
        </a:p>
      </dgm:t>
    </dgm:pt>
    <dgm:pt modelId="{AABDC497-B17D-4087-9517-49280ED4840D}">
      <dgm:prSet/>
      <dgm:spPr/>
      <dgm:t>
        <a:bodyPr/>
        <a:lstStyle/>
        <a:p>
          <a:r>
            <a:rPr lang="en-GB" b="0" dirty="0">
              <a:latin typeface="LM Sans 12" panose="00000500000000000000" pitchFamily="50" charset="0"/>
            </a:rPr>
            <a:t>Repeat</a:t>
          </a:r>
        </a:p>
        <a:p>
          <a:r>
            <a:rPr lang="en-GB" b="0" dirty="0">
              <a:latin typeface="LM Sans 12" panose="00000500000000000000" pitchFamily="50" charset="0"/>
            </a:rPr>
            <a:t>2 &amp; 3</a:t>
          </a:r>
        </a:p>
      </dgm:t>
    </dgm:pt>
    <dgm:pt modelId="{AD5E88F8-4693-418D-80D2-5ACA19C4F776}" type="parTrans" cxnId="{8010D310-130F-4C5D-AB81-A331114A207B}">
      <dgm:prSet/>
      <dgm:spPr/>
      <dgm:t>
        <a:bodyPr/>
        <a:lstStyle/>
        <a:p>
          <a:endParaRPr lang="en-GB"/>
        </a:p>
      </dgm:t>
    </dgm:pt>
    <dgm:pt modelId="{DF027D7B-E15E-450F-8C7E-51B5CC85D11C}" type="sibTrans" cxnId="{8010D310-130F-4C5D-AB81-A331114A207B}">
      <dgm:prSet/>
      <dgm:spPr/>
      <dgm:t>
        <a:bodyPr/>
        <a:lstStyle/>
        <a:p>
          <a:endParaRPr lang="en-GB"/>
        </a:p>
      </dgm:t>
    </dgm:pt>
    <dgm:pt modelId="{E578998B-5EDC-490F-A0A3-0146D6E92845}">
      <dgm:prSet/>
      <dgm:spPr/>
      <dgm:t>
        <a:bodyPr/>
        <a:lstStyle/>
        <a:p>
          <a:r>
            <a:rPr lang="en-GB" b="0" dirty="0">
              <a:latin typeface="LM Sans 12" panose="00000500000000000000" pitchFamily="50" charset="0"/>
            </a:rPr>
            <a:t>Analyse results</a:t>
          </a:r>
        </a:p>
      </dgm:t>
    </dgm:pt>
    <dgm:pt modelId="{C0DD0538-CA0C-49F1-9062-0F9D6B3F6194}" type="parTrans" cxnId="{0DBDF36D-3358-4759-8BF4-93A4689B5AD0}">
      <dgm:prSet/>
      <dgm:spPr/>
      <dgm:t>
        <a:bodyPr/>
        <a:lstStyle/>
        <a:p>
          <a:endParaRPr lang="en-GB"/>
        </a:p>
      </dgm:t>
    </dgm:pt>
    <dgm:pt modelId="{88671CCA-F9E6-4C47-A73B-2F2F4E627789}" type="sibTrans" cxnId="{0DBDF36D-3358-4759-8BF4-93A4689B5AD0}">
      <dgm:prSet/>
      <dgm:spPr/>
      <dgm:t>
        <a:bodyPr/>
        <a:lstStyle/>
        <a:p>
          <a:endParaRPr lang="en-GB"/>
        </a:p>
      </dgm:t>
    </dgm:pt>
    <dgm:pt modelId="{A6126B1D-F047-4EC4-812D-FC9C9CB4C37D}" type="pres">
      <dgm:prSet presAssocID="{A2712D19-0136-4D1D-8BCB-371EE5EA6B44}" presName="Name0" presStyleCnt="0">
        <dgm:presLayoutVars>
          <dgm:dir/>
          <dgm:animLvl val="lvl"/>
          <dgm:resizeHandles val="exact"/>
        </dgm:presLayoutVars>
      </dgm:prSet>
      <dgm:spPr/>
    </dgm:pt>
    <dgm:pt modelId="{15004D61-2D2C-479E-B838-73DE77BAA437}" type="pres">
      <dgm:prSet presAssocID="{44F6D156-8428-4069-997D-0F621EF3D8A9}" presName="parTxOnly" presStyleLbl="node1" presStyleIdx="0" presStyleCnt="5">
        <dgm:presLayoutVars>
          <dgm:chMax val="0"/>
          <dgm:chPref val="0"/>
          <dgm:bulletEnabled val="1"/>
        </dgm:presLayoutVars>
      </dgm:prSet>
      <dgm:spPr/>
    </dgm:pt>
    <dgm:pt modelId="{028CBA90-1138-4052-8F58-F4F09BDFE15D}" type="pres">
      <dgm:prSet presAssocID="{D19A11BA-58FA-4B81-B907-08A43EF1D11D}" presName="parTxOnlySpace" presStyleCnt="0"/>
      <dgm:spPr/>
    </dgm:pt>
    <dgm:pt modelId="{2E62162D-E732-46F9-B871-5382E38E5679}" type="pres">
      <dgm:prSet presAssocID="{FB558882-6352-4ED3-A259-200A212FB5BA}" presName="parTxOnly" presStyleLbl="node1" presStyleIdx="1" presStyleCnt="5">
        <dgm:presLayoutVars>
          <dgm:chMax val="0"/>
          <dgm:chPref val="0"/>
          <dgm:bulletEnabled val="1"/>
        </dgm:presLayoutVars>
      </dgm:prSet>
      <dgm:spPr/>
    </dgm:pt>
    <dgm:pt modelId="{431C6F8A-13E6-4816-A6B8-497A808184C1}" type="pres">
      <dgm:prSet presAssocID="{702BB6DA-5F5F-4D36-B49A-E48AD0FBC78B}" presName="parTxOnlySpace" presStyleCnt="0"/>
      <dgm:spPr/>
    </dgm:pt>
    <dgm:pt modelId="{1E30C02B-7928-47BD-8391-AD01C4DEF1F7}" type="pres">
      <dgm:prSet presAssocID="{0AAD0A0C-C01D-4B39-B497-86C82B4A3ED9}" presName="parTxOnly" presStyleLbl="node1" presStyleIdx="2" presStyleCnt="5">
        <dgm:presLayoutVars>
          <dgm:chMax val="0"/>
          <dgm:chPref val="0"/>
          <dgm:bulletEnabled val="1"/>
        </dgm:presLayoutVars>
      </dgm:prSet>
      <dgm:spPr/>
    </dgm:pt>
    <dgm:pt modelId="{85BCE4E6-150C-4CF2-858A-F03C516A2CBD}" type="pres">
      <dgm:prSet presAssocID="{383D2476-8968-4B7A-8E9F-A86A0382328B}" presName="parTxOnlySpace" presStyleCnt="0"/>
      <dgm:spPr/>
    </dgm:pt>
    <dgm:pt modelId="{D013CB62-5365-4EFD-A349-1115FA4B4EFA}" type="pres">
      <dgm:prSet presAssocID="{AABDC497-B17D-4087-9517-49280ED4840D}" presName="parTxOnly" presStyleLbl="node1" presStyleIdx="3" presStyleCnt="5">
        <dgm:presLayoutVars>
          <dgm:chMax val="0"/>
          <dgm:chPref val="0"/>
          <dgm:bulletEnabled val="1"/>
        </dgm:presLayoutVars>
      </dgm:prSet>
      <dgm:spPr/>
    </dgm:pt>
    <dgm:pt modelId="{1F3F23CC-0C05-4F0F-995A-8F9871D55CCF}" type="pres">
      <dgm:prSet presAssocID="{DF027D7B-E15E-450F-8C7E-51B5CC85D11C}" presName="parTxOnlySpace" presStyleCnt="0"/>
      <dgm:spPr/>
    </dgm:pt>
    <dgm:pt modelId="{E97BD474-C9AC-49ED-8B84-3AB6193703AE}" type="pres">
      <dgm:prSet presAssocID="{E578998B-5EDC-490F-A0A3-0146D6E92845}" presName="parTxOnly" presStyleLbl="node1" presStyleIdx="4" presStyleCnt="5">
        <dgm:presLayoutVars>
          <dgm:chMax val="0"/>
          <dgm:chPref val="0"/>
          <dgm:bulletEnabled val="1"/>
        </dgm:presLayoutVars>
      </dgm:prSet>
      <dgm:spPr/>
    </dgm:pt>
  </dgm:ptLst>
  <dgm:cxnLst>
    <dgm:cxn modelId="{8010D310-130F-4C5D-AB81-A331114A207B}" srcId="{A2712D19-0136-4D1D-8BCB-371EE5EA6B44}" destId="{AABDC497-B17D-4087-9517-49280ED4840D}" srcOrd="3" destOrd="0" parTransId="{AD5E88F8-4693-418D-80D2-5ACA19C4F776}" sibTransId="{DF027D7B-E15E-450F-8C7E-51B5CC85D11C}"/>
    <dgm:cxn modelId="{20C9EC37-3882-48EA-A1C2-B875D60F3309}" type="presOf" srcId="{FB558882-6352-4ED3-A259-200A212FB5BA}" destId="{2E62162D-E732-46F9-B871-5382E38E5679}" srcOrd="0" destOrd="0" presId="urn:microsoft.com/office/officeart/2005/8/layout/chevron1"/>
    <dgm:cxn modelId="{05907562-67D7-4E76-96FD-9A9A42E8DF30}" srcId="{A2712D19-0136-4D1D-8BCB-371EE5EA6B44}" destId="{FB558882-6352-4ED3-A259-200A212FB5BA}" srcOrd="1" destOrd="0" parTransId="{1F8087F3-58B0-4D8E-902E-27BFC5FFEB98}" sibTransId="{702BB6DA-5F5F-4D36-B49A-E48AD0FBC78B}"/>
    <dgm:cxn modelId="{0DBDF36D-3358-4759-8BF4-93A4689B5AD0}" srcId="{A2712D19-0136-4D1D-8BCB-371EE5EA6B44}" destId="{E578998B-5EDC-490F-A0A3-0146D6E92845}" srcOrd="4" destOrd="0" parTransId="{C0DD0538-CA0C-49F1-9062-0F9D6B3F6194}" sibTransId="{88671CCA-F9E6-4C47-A73B-2F2F4E627789}"/>
    <dgm:cxn modelId="{DE79257E-B7BC-4CD4-A0AA-BA3941E89805}" type="presOf" srcId="{0AAD0A0C-C01D-4B39-B497-86C82B4A3ED9}" destId="{1E30C02B-7928-47BD-8391-AD01C4DEF1F7}" srcOrd="0" destOrd="0" presId="urn:microsoft.com/office/officeart/2005/8/layout/chevron1"/>
    <dgm:cxn modelId="{49693691-AD5F-4DCF-8236-2A5BA272D896}" srcId="{A2712D19-0136-4D1D-8BCB-371EE5EA6B44}" destId="{0AAD0A0C-C01D-4B39-B497-86C82B4A3ED9}" srcOrd="2" destOrd="0" parTransId="{9C9D6757-71CB-4627-9725-3FF1706DB9D8}" sibTransId="{383D2476-8968-4B7A-8E9F-A86A0382328B}"/>
    <dgm:cxn modelId="{7E2327AD-2404-4063-93B0-FF467EEAF665}" type="presOf" srcId="{44F6D156-8428-4069-997D-0F621EF3D8A9}" destId="{15004D61-2D2C-479E-B838-73DE77BAA437}" srcOrd="0" destOrd="0" presId="urn:microsoft.com/office/officeart/2005/8/layout/chevron1"/>
    <dgm:cxn modelId="{74705FAD-8529-4EB3-8BBD-67B6C15D215D}" type="presOf" srcId="{A2712D19-0136-4D1D-8BCB-371EE5EA6B44}" destId="{A6126B1D-F047-4EC4-812D-FC9C9CB4C37D}" srcOrd="0" destOrd="0" presId="urn:microsoft.com/office/officeart/2005/8/layout/chevron1"/>
    <dgm:cxn modelId="{DF5CF0B9-81C9-4FFA-BAA3-42CEBFB2B46B}" srcId="{A2712D19-0136-4D1D-8BCB-371EE5EA6B44}" destId="{44F6D156-8428-4069-997D-0F621EF3D8A9}" srcOrd="0" destOrd="0" parTransId="{CC92EC29-CB3B-4AF3-926D-E571DB6BE40E}" sibTransId="{D19A11BA-58FA-4B81-B907-08A43EF1D11D}"/>
    <dgm:cxn modelId="{564F20DF-B24E-46DD-9041-CB2973424E70}" type="presOf" srcId="{E578998B-5EDC-490F-A0A3-0146D6E92845}" destId="{E97BD474-C9AC-49ED-8B84-3AB6193703AE}" srcOrd="0" destOrd="0" presId="urn:microsoft.com/office/officeart/2005/8/layout/chevron1"/>
    <dgm:cxn modelId="{0FEA07E8-F804-43CE-BC47-5F915EBD64D9}" type="presOf" srcId="{AABDC497-B17D-4087-9517-49280ED4840D}" destId="{D013CB62-5365-4EFD-A349-1115FA4B4EFA}" srcOrd="0" destOrd="0" presId="urn:microsoft.com/office/officeart/2005/8/layout/chevron1"/>
    <dgm:cxn modelId="{A207CBFB-038C-4C1E-B224-1F488E20B020}" type="presParOf" srcId="{A6126B1D-F047-4EC4-812D-FC9C9CB4C37D}" destId="{15004D61-2D2C-479E-B838-73DE77BAA437}" srcOrd="0" destOrd="0" presId="urn:microsoft.com/office/officeart/2005/8/layout/chevron1"/>
    <dgm:cxn modelId="{FB121BD7-FC75-4092-98BD-9419A9390F06}" type="presParOf" srcId="{A6126B1D-F047-4EC4-812D-FC9C9CB4C37D}" destId="{028CBA90-1138-4052-8F58-F4F09BDFE15D}" srcOrd="1" destOrd="0" presId="urn:microsoft.com/office/officeart/2005/8/layout/chevron1"/>
    <dgm:cxn modelId="{1AFF805A-7381-42A1-B8BB-DDDEC59B098A}" type="presParOf" srcId="{A6126B1D-F047-4EC4-812D-FC9C9CB4C37D}" destId="{2E62162D-E732-46F9-B871-5382E38E5679}" srcOrd="2" destOrd="0" presId="urn:microsoft.com/office/officeart/2005/8/layout/chevron1"/>
    <dgm:cxn modelId="{4C77C4A2-883F-4BC9-B379-3F44BB1CE617}" type="presParOf" srcId="{A6126B1D-F047-4EC4-812D-FC9C9CB4C37D}" destId="{431C6F8A-13E6-4816-A6B8-497A808184C1}" srcOrd="3" destOrd="0" presId="urn:microsoft.com/office/officeart/2005/8/layout/chevron1"/>
    <dgm:cxn modelId="{152EB7CB-45F2-438C-AC57-40F79F91AE98}" type="presParOf" srcId="{A6126B1D-F047-4EC4-812D-FC9C9CB4C37D}" destId="{1E30C02B-7928-47BD-8391-AD01C4DEF1F7}" srcOrd="4" destOrd="0" presId="urn:microsoft.com/office/officeart/2005/8/layout/chevron1"/>
    <dgm:cxn modelId="{E4B05DC2-ED38-4F06-BD28-EAC34B080AC8}" type="presParOf" srcId="{A6126B1D-F047-4EC4-812D-FC9C9CB4C37D}" destId="{85BCE4E6-150C-4CF2-858A-F03C516A2CBD}" srcOrd="5" destOrd="0" presId="urn:microsoft.com/office/officeart/2005/8/layout/chevron1"/>
    <dgm:cxn modelId="{BF8F334C-F539-4A0A-9BEE-3DBD57A6057B}" type="presParOf" srcId="{A6126B1D-F047-4EC4-812D-FC9C9CB4C37D}" destId="{D013CB62-5365-4EFD-A349-1115FA4B4EFA}" srcOrd="6" destOrd="0" presId="urn:microsoft.com/office/officeart/2005/8/layout/chevron1"/>
    <dgm:cxn modelId="{B1BA057B-2D06-41A8-AF4D-D928095A7FD3}" type="presParOf" srcId="{A6126B1D-F047-4EC4-812D-FC9C9CB4C37D}" destId="{1F3F23CC-0C05-4F0F-995A-8F9871D55CCF}" srcOrd="7" destOrd="0" presId="urn:microsoft.com/office/officeart/2005/8/layout/chevron1"/>
    <dgm:cxn modelId="{7AED142A-3EE4-4D1E-9FF2-1276163C26CA}" type="presParOf" srcId="{A6126B1D-F047-4EC4-812D-FC9C9CB4C37D}" destId="{E97BD474-C9AC-49ED-8B84-3AB6193703AE}"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04D61-2D2C-479E-B838-73DE77BAA437}">
      <dsp:nvSpPr>
        <dsp:cNvPr id="0" name=""/>
        <dsp:cNvSpPr/>
      </dsp:nvSpPr>
      <dsp:spPr>
        <a:xfrm>
          <a:off x="2800" y="437618"/>
          <a:ext cx="2492603" cy="997041"/>
        </a:xfrm>
        <a:prstGeom prst="chevron">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it-IT" sz="2300" kern="1200" dirty="0">
              <a:latin typeface="LM Sans 12" panose="00000500000000000000" pitchFamily="50" charset="0"/>
            </a:rPr>
            <a:t>Set up</a:t>
          </a:r>
          <a:endParaRPr lang="en-GB" sz="2300" kern="1200" dirty="0">
            <a:latin typeface="LM Sans 12" panose="00000500000000000000" pitchFamily="50" charset="0"/>
          </a:endParaRPr>
        </a:p>
      </dsp:txBody>
      <dsp:txXfrm>
        <a:off x="501321" y="437618"/>
        <a:ext cx="1495562" cy="997041"/>
      </dsp:txXfrm>
    </dsp:sp>
    <dsp:sp modelId="{2E62162D-E732-46F9-B871-5382E38E5679}">
      <dsp:nvSpPr>
        <dsp:cNvPr id="0" name=""/>
        <dsp:cNvSpPr/>
      </dsp:nvSpPr>
      <dsp:spPr>
        <a:xfrm>
          <a:off x="2246143" y="437618"/>
          <a:ext cx="2492603" cy="997041"/>
        </a:xfrm>
        <a:prstGeom prst="chevron">
          <a:avLst/>
        </a:prstGeom>
        <a:gradFill rotWithShape="0">
          <a:gsLst>
            <a:gs pos="0">
              <a:schemeClr val="accent1">
                <a:shade val="80000"/>
                <a:hueOff val="197210"/>
                <a:satOff val="-17622"/>
                <a:lumOff val="9702"/>
                <a:alphaOff val="0"/>
                <a:satMod val="103000"/>
                <a:lumMod val="102000"/>
                <a:tint val="94000"/>
              </a:schemeClr>
            </a:gs>
            <a:gs pos="50000">
              <a:schemeClr val="accent1">
                <a:shade val="80000"/>
                <a:hueOff val="197210"/>
                <a:satOff val="-17622"/>
                <a:lumOff val="9702"/>
                <a:alphaOff val="0"/>
                <a:satMod val="110000"/>
                <a:lumMod val="100000"/>
                <a:shade val="100000"/>
              </a:schemeClr>
            </a:gs>
            <a:gs pos="100000">
              <a:schemeClr val="accent1">
                <a:shade val="80000"/>
                <a:hueOff val="197210"/>
                <a:satOff val="-17622"/>
                <a:lumOff val="97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it-IT" sz="2300" kern="1200" dirty="0">
              <a:latin typeface="LM Sans 12" panose="00000500000000000000" pitchFamily="50" charset="0"/>
            </a:rPr>
            <a:t>Random data</a:t>
          </a:r>
          <a:endParaRPr lang="en-GB" sz="2300" kern="1200" dirty="0">
            <a:latin typeface="LM Sans 12" panose="00000500000000000000" pitchFamily="50" charset="0"/>
          </a:endParaRPr>
        </a:p>
      </dsp:txBody>
      <dsp:txXfrm>
        <a:off x="2744664" y="437618"/>
        <a:ext cx="1495562" cy="997041"/>
      </dsp:txXfrm>
    </dsp:sp>
    <dsp:sp modelId="{1E30C02B-7928-47BD-8391-AD01C4DEF1F7}">
      <dsp:nvSpPr>
        <dsp:cNvPr id="0" name=""/>
        <dsp:cNvSpPr/>
      </dsp:nvSpPr>
      <dsp:spPr>
        <a:xfrm>
          <a:off x="4489486" y="437618"/>
          <a:ext cx="2492603" cy="997041"/>
        </a:xfrm>
        <a:prstGeom prst="chevron">
          <a:avLst/>
        </a:prstGeom>
        <a:gradFill rotWithShape="0">
          <a:gsLst>
            <a:gs pos="0">
              <a:schemeClr val="accent1">
                <a:shade val="80000"/>
                <a:hueOff val="394419"/>
                <a:satOff val="-35245"/>
                <a:lumOff val="19404"/>
                <a:alphaOff val="0"/>
                <a:satMod val="103000"/>
                <a:lumMod val="102000"/>
                <a:tint val="94000"/>
              </a:schemeClr>
            </a:gs>
            <a:gs pos="50000">
              <a:schemeClr val="accent1">
                <a:shade val="80000"/>
                <a:hueOff val="394419"/>
                <a:satOff val="-35245"/>
                <a:lumOff val="19404"/>
                <a:alphaOff val="0"/>
                <a:satMod val="110000"/>
                <a:lumMod val="100000"/>
                <a:shade val="100000"/>
              </a:schemeClr>
            </a:gs>
            <a:gs pos="100000">
              <a:schemeClr val="accent1">
                <a:shade val="80000"/>
                <a:hueOff val="394419"/>
                <a:satOff val="-35245"/>
                <a:lumOff val="194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it-IT" sz="2300" kern="1200" dirty="0">
              <a:latin typeface="LM Sans 12" panose="00000500000000000000" pitchFamily="50" charset="0"/>
            </a:rPr>
            <a:t>Evaluate</a:t>
          </a:r>
          <a:endParaRPr lang="en-GB" sz="2300" kern="1200" dirty="0">
            <a:latin typeface="LM Sans 12" panose="00000500000000000000" pitchFamily="50" charset="0"/>
          </a:endParaRPr>
        </a:p>
      </dsp:txBody>
      <dsp:txXfrm>
        <a:off x="4988007" y="437618"/>
        <a:ext cx="1495562" cy="997041"/>
      </dsp:txXfrm>
    </dsp:sp>
    <dsp:sp modelId="{D013CB62-5365-4EFD-A349-1115FA4B4EFA}">
      <dsp:nvSpPr>
        <dsp:cNvPr id="0" name=""/>
        <dsp:cNvSpPr/>
      </dsp:nvSpPr>
      <dsp:spPr>
        <a:xfrm>
          <a:off x="6732829" y="437618"/>
          <a:ext cx="2492603" cy="997041"/>
        </a:xfrm>
        <a:prstGeom prst="chevron">
          <a:avLst/>
        </a:prstGeom>
        <a:gradFill rotWithShape="0">
          <a:gsLst>
            <a:gs pos="0">
              <a:schemeClr val="accent1">
                <a:shade val="80000"/>
                <a:hueOff val="591629"/>
                <a:satOff val="-52867"/>
                <a:lumOff val="29106"/>
                <a:alphaOff val="0"/>
                <a:satMod val="103000"/>
                <a:lumMod val="102000"/>
                <a:tint val="94000"/>
              </a:schemeClr>
            </a:gs>
            <a:gs pos="50000">
              <a:schemeClr val="accent1">
                <a:shade val="80000"/>
                <a:hueOff val="591629"/>
                <a:satOff val="-52867"/>
                <a:lumOff val="29106"/>
                <a:alphaOff val="0"/>
                <a:satMod val="110000"/>
                <a:lumMod val="100000"/>
                <a:shade val="100000"/>
              </a:schemeClr>
            </a:gs>
            <a:gs pos="100000">
              <a:schemeClr val="accent1">
                <a:shade val="80000"/>
                <a:hueOff val="591629"/>
                <a:satOff val="-52867"/>
                <a:lumOff val="291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0" kern="1200" dirty="0">
              <a:latin typeface="LM Sans 12" panose="00000500000000000000" pitchFamily="50" charset="0"/>
            </a:rPr>
            <a:t>Repeat</a:t>
          </a:r>
        </a:p>
        <a:p>
          <a:pPr marL="0" lvl="0" indent="0" algn="ctr" defTabSz="1022350">
            <a:lnSpc>
              <a:spcPct val="90000"/>
            </a:lnSpc>
            <a:spcBef>
              <a:spcPct val="0"/>
            </a:spcBef>
            <a:spcAft>
              <a:spcPct val="35000"/>
            </a:spcAft>
            <a:buNone/>
          </a:pPr>
          <a:r>
            <a:rPr lang="en-GB" sz="2300" b="0" kern="1200" dirty="0">
              <a:latin typeface="LM Sans 12" panose="00000500000000000000" pitchFamily="50" charset="0"/>
            </a:rPr>
            <a:t>2 &amp; 3</a:t>
          </a:r>
        </a:p>
      </dsp:txBody>
      <dsp:txXfrm>
        <a:off x="7231350" y="437618"/>
        <a:ext cx="1495562" cy="997041"/>
      </dsp:txXfrm>
    </dsp:sp>
    <dsp:sp modelId="{E97BD474-C9AC-49ED-8B84-3AB6193703AE}">
      <dsp:nvSpPr>
        <dsp:cNvPr id="0" name=""/>
        <dsp:cNvSpPr/>
      </dsp:nvSpPr>
      <dsp:spPr>
        <a:xfrm>
          <a:off x="8976172" y="437618"/>
          <a:ext cx="2492603" cy="997041"/>
        </a:xfrm>
        <a:prstGeom prst="chevron">
          <a:avLst/>
        </a:prstGeom>
        <a:gradFill rotWithShape="0">
          <a:gsLst>
            <a:gs pos="0">
              <a:schemeClr val="accent1">
                <a:shade val="80000"/>
                <a:hueOff val="788839"/>
                <a:satOff val="-70489"/>
                <a:lumOff val="38808"/>
                <a:alphaOff val="0"/>
                <a:satMod val="103000"/>
                <a:lumMod val="102000"/>
                <a:tint val="94000"/>
              </a:schemeClr>
            </a:gs>
            <a:gs pos="50000">
              <a:schemeClr val="accent1">
                <a:shade val="80000"/>
                <a:hueOff val="788839"/>
                <a:satOff val="-70489"/>
                <a:lumOff val="38808"/>
                <a:alphaOff val="0"/>
                <a:satMod val="110000"/>
                <a:lumMod val="100000"/>
                <a:shade val="100000"/>
              </a:schemeClr>
            </a:gs>
            <a:gs pos="100000">
              <a:schemeClr val="accent1">
                <a:shade val="80000"/>
                <a:hueOff val="788839"/>
                <a:satOff val="-70489"/>
                <a:lumOff val="388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0" kern="1200" dirty="0">
              <a:latin typeface="LM Sans 12" panose="00000500000000000000" pitchFamily="50" charset="0"/>
            </a:rPr>
            <a:t>Analyse results</a:t>
          </a:r>
        </a:p>
      </dsp:txBody>
      <dsp:txXfrm>
        <a:off x="9474693" y="437618"/>
        <a:ext cx="1495562" cy="9970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t>12/04/2024</a:t>
            </a:fld>
            <a:endParaRPr lang="en-GB"/>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12/04/2024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nSpc>
                <a:spcPct val="107000"/>
              </a:lnSpc>
              <a:spcAft>
                <a:spcPts val="800"/>
              </a:spcAft>
            </a:pPr>
            <a:r>
              <a:rPr lang="en-GB" sz="1800" dirty="0">
                <a:effectLst/>
                <a:latin typeface="LM Roman 12" panose="00000500000000000000" pitchFamily="50" charset="0"/>
                <a:ea typeface="Aptos" panose="020B0004020202020204" pitchFamily="34" charset="0"/>
                <a:cs typeface="Arial" panose="020B0604020202020204" pitchFamily="34" charset="0"/>
              </a:rPr>
              <a:t>In this presentation, I’ll focus on wireless communication systems and explore a powerful tool for analysing their performance: Monte Carlo simulations. </a:t>
            </a:r>
          </a:p>
          <a:p>
            <a:pPr>
              <a:lnSpc>
                <a:spcPct val="107000"/>
              </a:lnSpc>
              <a:spcAft>
                <a:spcPts val="800"/>
              </a:spcAft>
            </a:pPr>
            <a:r>
              <a:rPr lang="en-GB" sz="1800" dirty="0">
                <a:effectLst/>
                <a:latin typeface="LM Roman 12" panose="00000500000000000000" pitchFamily="50" charset="0"/>
                <a:ea typeface="Aptos" panose="020B0004020202020204" pitchFamily="34" charset="0"/>
                <a:cs typeface="Arial" panose="020B0604020202020204" pitchFamily="34" charset="0"/>
              </a:rPr>
              <a:t>First, we introduce a bit the context of the wireless channel and then we provide the model simulated and the results of the simulations.</a:t>
            </a: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10</a:t>
            </a:fld>
            <a:endParaRPr lang="en-GB"/>
          </a:p>
        </p:txBody>
      </p:sp>
    </p:spTree>
    <p:extLst>
      <p:ext uri="{BB962C8B-B14F-4D97-AF65-F5344CB8AC3E}">
        <p14:creationId xmlns:p14="http://schemas.microsoft.com/office/powerpoint/2010/main" val="351268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11</a:t>
            </a:fld>
            <a:endParaRPr lang="en-GB"/>
          </a:p>
        </p:txBody>
      </p:sp>
    </p:spTree>
    <p:extLst>
      <p:ext uri="{BB962C8B-B14F-4D97-AF65-F5344CB8AC3E}">
        <p14:creationId xmlns:p14="http://schemas.microsoft.com/office/powerpoint/2010/main" val="240322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12</a:t>
            </a:fld>
            <a:endParaRPr lang="en-GB"/>
          </a:p>
        </p:txBody>
      </p:sp>
    </p:spTree>
    <p:extLst>
      <p:ext uri="{BB962C8B-B14F-4D97-AF65-F5344CB8AC3E}">
        <p14:creationId xmlns:p14="http://schemas.microsoft.com/office/powerpoint/2010/main" val="159621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This expression is used to establish the noise standard deviation in the simulations that follow.</a:t>
            </a: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13</a:t>
            </a:fld>
            <a:endParaRPr lang="en-GB"/>
          </a:p>
        </p:txBody>
      </p:sp>
    </p:spTree>
    <p:extLst>
      <p:ext uri="{BB962C8B-B14F-4D97-AF65-F5344CB8AC3E}">
        <p14:creationId xmlns:p14="http://schemas.microsoft.com/office/powerpoint/2010/main" val="27885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14</a:t>
            </a:fld>
            <a:endParaRPr lang="en-GB"/>
          </a:p>
        </p:txBody>
      </p:sp>
    </p:spTree>
    <p:extLst>
      <p:ext uri="{BB962C8B-B14F-4D97-AF65-F5344CB8AC3E}">
        <p14:creationId xmlns:p14="http://schemas.microsoft.com/office/powerpoint/2010/main" val="162570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15</a:t>
            </a:fld>
            <a:endParaRPr lang="en-GB"/>
          </a:p>
        </p:txBody>
      </p:sp>
    </p:spTree>
    <p:extLst>
      <p:ext uri="{BB962C8B-B14F-4D97-AF65-F5344CB8AC3E}">
        <p14:creationId xmlns:p14="http://schemas.microsoft.com/office/powerpoint/2010/main" val="71458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16</a:t>
            </a:fld>
            <a:endParaRPr lang="en-GB"/>
          </a:p>
        </p:txBody>
      </p:sp>
    </p:spTree>
    <p:extLst>
      <p:ext uri="{BB962C8B-B14F-4D97-AF65-F5344CB8AC3E}">
        <p14:creationId xmlns:p14="http://schemas.microsoft.com/office/powerpoint/2010/main" val="5939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17</a:t>
            </a:fld>
            <a:endParaRPr lang="en-GB"/>
          </a:p>
        </p:txBody>
      </p:sp>
    </p:spTree>
    <p:extLst>
      <p:ext uri="{BB962C8B-B14F-4D97-AF65-F5344CB8AC3E}">
        <p14:creationId xmlns:p14="http://schemas.microsoft.com/office/powerpoint/2010/main" val="1085477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18</a:t>
            </a:fld>
            <a:endParaRPr lang="en-GB"/>
          </a:p>
        </p:txBody>
      </p:sp>
    </p:spTree>
    <p:extLst>
      <p:ext uri="{BB962C8B-B14F-4D97-AF65-F5344CB8AC3E}">
        <p14:creationId xmlns:p14="http://schemas.microsoft.com/office/powerpoint/2010/main" val="3020359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19</a:t>
            </a:fld>
            <a:endParaRPr lang="en-GB"/>
          </a:p>
        </p:txBody>
      </p:sp>
    </p:spTree>
    <p:extLst>
      <p:ext uri="{BB962C8B-B14F-4D97-AF65-F5344CB8AC3E}">
        <p14:creationId xmlns:p14="http://schemas.microsoft.com/office/powerpoint/2010/main" val="122724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a:t>
            </a:fld>
            <a:endParaRPr lang="en-GB"/>
          </a:p>
        </p:txBody>
      </p:sp>
    </p:spTree>
    <p:extLst>
      <p:ext uri="{BB962C8B-B14F-4D97-AF65-F5344CB8AC3E}">
        <p14:creationId xmlns:p14="http://schemas.microsoft.com/office/powerpoint/2010/main" val="22681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0" i="0" dirty="0">
                <a:solidFill>
                  <a:srgbClr val="E3E3E3"/>
                </a:solidFill>
                <a:effectLst/>
                <a:highlight>
                  <a:srgbClr val="131314"/>
                </a:highlight>
                <a:latin typeface="Google Sans"/>
              </a:rPr>
              <a:t>While average SNR provides a general idea of the signal strength, it doesn't capture the temporal evolution, or time-based changes, of the fading process. We need a way to account for these fluctuations. </a:t>
            </a:r>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20</a:t>
            </a:fld>
            <a:endParaRPr lang="en-GB"/>
          </a:p>
        </p:txBody>
      </p:sp>
    </p:spTree>
    <p:extLst>
      <p:ext uri="{BB962C8B-B14F-4D97-AF65-F5344CB8AC3E}">
        <p14:creationId xmlns:p14="http://schemas.microsoft.com/office/powerpoint/2010/main" val="122661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3E3E3"/>
                </a:solidFill>
                <a:effectLst/>
                <a:highlight>
                  <a:srgbClr val="131314"/>
                </a:highlight>
                <a:latin typeface="Google Sans"/>
              </a:rPr>
              <a:t>The SNR envelope refers to the variation of SNR over time. The SNR envelope trace the changing signal strength over time, with peaks and dips reflecting the fading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3E3E3"/>
              </a:solidFill>
              <a:effectLst/>
              <a:highlight>
                <a:srgbClr val="131314"/>
              </a:highligh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3E3E3"/>
                </a:solidFill>
                <a:effectLst/>
                <a:highlight>
                  <a:srgbClr val="131314"/>
                </a:highlight>
                <a:latin typeface="Google Sans"/>
              </a:rPr>
              <a:t>These fluctuations in the SNR envelope are critical for accurate performance analysis. Ignoring them could lead to underestimating the real-world scenarios. To address the limitations of average SNR and capture the dynamics of fading, we can leverage a powerful tool: the </a:t>
            </a:r>
            <a:r>
              <a:rPr lang="en-GB" b="1" i="0" dirty="0">
                <a:solidFill>
                  <a:srgbClr val="E3E3E3"/>
                </a:solidFill>
                <a:effectLst/>
                <a:highlight>
                  <a:srgbClr val="131314"/>
                </a:highlight>
                <a:latin typeface="Google Sans"/>
              </a:rPr>
              <a:t>Markov Chain Monte Carlo (MCMC) model</a:t>
            </a:r>
            <a:r>
              <a:rPr lang="en-GB" b="0" i="0" dirty="0">
                <a:solidFill>
                  <a:srgbClr val="E3E3E3"/>
                </a:solidFill>
                <a:effectLst/>
                <a:highlight>
                  <a:srgbClr val="131314"/>
                </a:highlight>
                <a:latin typeface="Google Sans"/>
              </a:rPr>
              <a:t>.</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MCMC is a specialized Monte Carlo simulation technique that can model systems with </a:t>
            </a:r>
            <a:r>
              <a:rPr lang="en-GB" b="1" i="0" dirty="0">
                <a:solidFill>
                  <a:srgbClr val="E3E3E3"/>
                </a:solidFill>
                <a:effectLst/>
                <a:highlight>
                  <a:srgbClr val="131314"/>
                </a:highlight>
                <a:latin typeface="Google Sans"/>
              </a:rPr>
              <a:t>memory</a:t>
            </a:r>
            <a:r>
              <a:rPr lang="en-GB" b="0" i="0" dirty="0">
                <a:solidFill>
                  <a:srgbClr val="E3E3E3"/>
                </a:solidFill>
                <a:effectLst/>
                <a:highlight>
                  <a:srgbClr val="131314"/>
                </a:highlight>
                <a:latin typeface="Google Sans"/>
              </a:rPr>
              <a:t>. In our case, the fading process exhibits a certain level of memory – how strong the signal was at one point in time can influence its strength later. So, we incorporate MCMC in our simulation to generate more realistic and time-varying SNR envelopes, to evaluate </a:t>
            </a:r>
            <a:r>
              <a:rPr lang="en-GB" sz="1800" dirty="0">
                <a:effectLst/>
                <a:latin typeface="LM Roman 12" panose="00000500000000000000" pitchFamily="50" charset="0"/>
                <a:ea typeface="Aptos" panose="020B0004020202020204" pitchFamily="34" charset="0"/>
                <a:cs typeface="Arial" panose="020B0604020202020204" pitchFamily="34" charset="0"/>
              </a:rPr>
              <a:t>performance under dynamic channel conditions.</a:t>
            </a:r>
            <a:endParaRPr lang="it-IT"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21</a:t>
            </a:fld>
            <a:endParaRPr lang="en-GB"/>
          </a:p>
        </p:txBody>
      </p:sp>
    </p:spTree>
    <p:extLst>
      <p:ext uri="{BB962C8B-B14F-4D97-AF65-F5344CB8AC3E}">
        <p14:creationId xmlns:p14="http://schemas.microsoft.com/office/powerpoint/2010/main" val="135589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Such</a:t>
            </a:r>
            <a:r>
              <a:rPr lang="it-IT" dirty="0"/>
              <a:t> </a:t>
            </a:r>
            <a:r>
              <a:rPr lang="it-IT" dirty="0" err="1"/>
              <a:t>definition</a:t>
            </a:r>
            <a:r>
              <a:rPr lang="it-IT" dirty="0"/>
              <a:t> presume </a:t>
            </a:r>
            <a:r>
              <a:rPr lang="it-IT" dirty="0" err="1"/>
              <a:t>that</a:t>
            </a:r>
            <a:r>
              <a:rPr lang="it-IT" dirty="0"/>
              <a:t> </a:t>
            </a:r>
            <a:r>
              <a:rPr lang="it-IT" dirty="0" err="1"/>
              <a:t>we</a:t>
            </a:r>
            <a:r>
              <a:rPr lang="it-IT" dirty="0"/>
              <a:t> </a:t>
            </a:r>
            <a:r>
              <a:rPr lang="it-IT" dirty="0" err="1"/>
              <a:t>have</a:t>
            </a:r>
            <a:r>
              <a:rPr lang="it-IT" dirty="0"/>
              <a:t> no </a:t>
            </a:r>
            <a:r>
              <a:rPr lang="it-IT" i="1" dirty="0"/>
              <a:t>a priori</a:t>
            </a:r>
            <a:r>
              <a:rPr lang="it-IT" i="0" dirty="0"/>
              <a:t> knowledge of the </a:t>
            </a:r>
            <a:r>
              <a:rPr lang="it-IT" i="0" dirty="0" err="1"/>
              <a:t>likelihood</a:t>
            </a:r>
            <a:r>
              <a:rPr lang="it-IT" i="0" dirty="0"/>
              <a:t> of a set of </a:t>
            </a:r>
            <a:r>
              <a:rPr lang="it-IT" i="0" dirty="0" err="1"/>
              <a:t>values</a:t>
            </a:r>
            <a:r>
              <a:rPr lang="it-IT" i="0" dirty="0"/>
              <a:t> for </a:t>
            </a:r>
            <a:r>
              <a:rPr lang="it-IT" b="1" i="0" dirty="0"/>
              <a:t>n</a:t>
            </a:r>
            <a:r>
              <a:rPr lang="it-IT" b="0" i="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p>
          <a:p>
            <a:r>
              <a:rPr lang="pt-BR" b="0" dirty="0">
                <a:solidFill>
                  <a:srgbClr val="9CDCFE"/>
                </a:solidFill>
                <a:effectLst/>
                <a:highlight>
                  <a:srgbClr val="1E1E1E"/>
                </a:highlight>
                <a:latin typeface="Consolas" panose="020B0609020204030204" pitchFamily="49" charset="0"/>
              </a:rPr>
              <a:t>samples</a:t>
            </a:r>
            <a:r>
              <a:rPr lang="pt-BR" b="0" dirty="0">
                <a:solidFill>
                  <a:srgbClr val="B4B4B4"/>
                </a:solidFill>
                <a:effectLst/>
                <a:highlight>
                  <a:srgbClr val="1E1E1E"/>
                </a:highlight>
                <a:latin typeface="Consolas" panose="020B0609020204030204" pitchFamily="49" charset="0"/>
              </a:rPr>
              <a:t>=</a:t>
            </a:r>
            <a:r>
              <a:rPr lang="pt-BR" b="0" dirty="0">
                <a:solidFill>
                  <a:srgbClr val="DADADA"/>
                </a:solidFill>
                <a:effectLst/>
                <a:highlight>
                  <a:srgbClr val="1E1E1E"/>
                </a:highlight>
                <a:latin typeface="Consolas" panose="020B0609020204030204" pitchFamily="49" charset="0"/>
              </a:rPr>
              <a:t> </a:t>
            </a:r>
            <a:r>
              <a:rPr lang="pt-BR" b="0" dirty="0">
                <a:solidFill>
                  <a:srgbClr val="B5CEA8"/>
                </a:solidFill>
                <a:effectLst/>
                <a:highlight>
                  <a:srgbClr val="1E1E1E"/>
                </a:highlight>
                <a:latin typeface="Consolas" panose="020B0609020204030204" pitchFamily="49" charset="0"/>
              </a:rPr>
              <a:t>100000</a:t>
            </a:r>
          </a:p>
          <a:p>
            <a:r>
              <a:rPr lang="pt-BR" b="0" dirty="0">
                <a:solidFill>
                  <a:srgbClr val="9CDCFE"/>
                </a:solidFill>
                <a:effectLst/>
                <a:highlight>
                  <a:srgbClr val="1E1E1E"/>
                </a:highlight>
                <a:latin typeface="Consolas" panose="020B0609020204030204" pitchFamily="49" charset="0"/>
              </a:rPr>
              <a:t>iterations</a:t>
            </a:r>
            <a:r>
              <a:rPr lang="pt-BR" b="0" dirty="0">
                <a:solidFill>
                  <a:srgbClr val="DADADA"/>
                </a:solidFill>
                <a:effectLst/>
                <a:highlight>
                  <a:srgbClr val="1E1E1E"/>
                </a:highlight>
                <a:latin typeface="Consolas" panose="020B0609020204030204" pitchFamily="49" charset="0"/>
              </a:rPr>
              <a:t> </a:t>
            </a:r>
            <a:r>
              <a:rPr lang="pt-BR" b="0" dirty="0">
                <a:solidFill>
                  <a:srgbClr val="B4B4B4"/>
                </a:solidFill>
                <a:effectLst/>
                <a:highlight>
                  <a:srgbClr val="1E1E1E"/>
                </a:highlight>
                <a:latin typeface="Consolas" panose="020B0609020204030204" pitchFamily="49" charset="0"/>
              </a:rPr>
              <a:t>=</a:t>
            </a:r>
            <a:r>
              <a:rPr lang="pt-BR" b="0" dirty="0">
                <a:solidFill>
                  <a:srgbClr val="DADADA"/>
                </a:solidFill>
                <a:effectLst/>
                <a:highlight>
                  <a:srgbClr val="1E1E1E"/>
                </a:highlight>
                <a:latin typeface="Consolas" panose="020B0609020204030204" pitchFamily="49" charset="0"/>
              </a:rPr>
              <a:t> </a:t>
            </a:r>
            <a:r>
              <a:rPr lang="pt-BR" b="0" dirty="0">
                <a:solidFill>
                  <a:srgbClr val="B5CEA8"/>
                </a:solidFill>
                <a:effectLst/>
                <a:highlight>
                  <a:srgbClr val="1E1E1E"/>
                </a:highlight>
                <a:latin typeface="Consolas" panose="020B0609020204030204" pitchFamily="49" charset="0"/>
              </a:rPr>
              <a:t>140</a:t>
            </a:r>
            <a:endParaRPr lang="pt-BR" b="0" dirty="0">
              <a:solidFill>
                <a:srgbClr val="DADADA"/>
              </a:solidFill>
              <a:effectLst/>
              <a:highlight>
                <a:srgbClr val="1E1E1E"/>
              </a:highlight>
              <a:latin typeface="Consolas" panose="020B0609020204030204" pitchFamily="49" charset="0"/>
            </a:endParaRPr>
          </a:p>
          <a:p>
            <a:r>
              <a:rPr lang="pt-BR" b="0" dirty="0">
                <a:solidFill>
                  <a:srgbClr val="9CDCFE"/>
                </a:solidFill>
                <a:effectLst/>
                <a:highlight>
                  <a:srgbClr val="1E1E1E"/>
                </a:highlight>
                <a:latin typeface="Consolas" panose="020B0609020204030204" pitchFamily="49" charset="0"/>
              </a:rPr>
              <a:t>averaging</a:t>
            </a:r>
            <a:r>
              <a:rPr lang="pt-BR" b="0" dirty="0">
                <a:solidFill>
                  <a:srgbClr val="DADADA"/>
                </a:solidFill>
                <a:effectLst/>
                <a:highlight>
                  <a:srgbClr val="1E1E1E"/>
                </a:highlight>
                <a:latin typeface="Consolas" panose="020B0609020204030204" pitchFamily="49" charset="0"/>
              </a:rPr>
              <a:t> </a:t>
            </a:r>
            <a:r>
              <a:rPr lang="pt-BR" b="0" dirty="0">
                <a:solidFill>
                  <a:srgbClr val="B4B4B4"/>
                </a:solidFill>
                <a:effectLst/>
                <a:highlight>
                  <a:srgbClr val="1E1E1E"/>
                </a:highlight>
                <a:latin typeface="Consolas" panose="020B0609020204030204" pitchFamily="49" charset="0"/>
              </a:rPr>
              <a:t>=</a:t>
            </a:r>
            <a:r>
              <a:rPr lang="pt-BR" b="0" dirty="0">
                <a:solidFill>
                  <a:srgbClr val="DADADA"/>
                </a:solidFill>
                <a:effectLst/>
                <a:highlight>
                  <a:srgbClr val="1E1E1E"/>
                </a:highlight>
                <a:latin typeface="Consolas" panose="020B0609020204030204" pitchFamily="49" charset="0"/>
              </a:rPr>
              <a:t> </a:t>
            </a:r>
            <a:r>
              <a:rPr lang="pt-BR" b="0" dirty="0">
                <a:solidFill>
                  <a:srgbClr val="B5CEA8"/>
                </a:solidFill>
                <a:effectLst/>
                <a:highlight>
                  <a:srgbClr val="1E1E1E"/>
                </a:highlight>
                <a:latin typeface="Consolas" panose="020B0609020204030204" pitchFamily="49" charset="0"/>
              </a:rPr>
              <a:t>20</a:t>
            </a:r>
            <a:endParaRPr lang="pt-BR" b="0" dirty="0">
              <a:solidFill>
                <a:srgbClr val="DADADA"/>
              </a:solidFill>
              <a:effectLst/>
              <a:highlight>
                <a:srgbClr val="1E1E1E"/>
              </a:highlight>
              <a:latin typeface="Consolas" panose="020B0609020204030204" pitchFamily="49" charset="0"/>
            </a:endParaRP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22</a:t>
            </a:fld>
            <a:endParaRPr lang="en-GB"/>
          </a:p>
        </p:txBody>
      </p:sp>
    </p:spTree>
    <p:extLst>
      <p:ext uri="{BB962C8B-B14F-4D97-AF65-F5344CB8AC3E}">
        <p14:creationId xmlns:p14="http://schemas.microsoft.com/office/powerpoint/2010/main" val="1871874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23</a:t>
            </a:fld>
            <a:endParaRPr lang="en-GB"/>
          </a:p>
        </p:txBody>
      </p:sp>
    </p:spTree>
    <p:extLst>
      <p:ext uri="{BB962C8B-B14F-4D97-AF65-F5344CB8AC3E}">
        <p14:creationId xmlns:p14="http://schemas.microsoft.com/office/powerpoint/2010/main" val="3137200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24</a:t>
            </a:fld>
            <a:endParaRPr lang="en-GB"/>
          </a:p>
        </p:txBody>
      </p:sp>
    </p:spTree>
    <p:extLst>
      <p:ext uri="{BB962C8B-B14F-4D97-AF65-F5344CB8AC3E}">
        <p14:creationId xmlns:p14="http://schemas.microsoft.com/office/powerpoint/2010/main" val="1593326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gn="l"/>
            <a:r>
              <a:rPr lang="en-GB" b="0" i="0" dirty="0">
                <a:solidFill>
                  <a:srgbClr val="E3E3E3"/>
                </a:solidFill>
                <a:effectLst/>
                <a:highlight>
                  <a:srgbClr val="131314"/>
                </a:highlight>
                <a:latin typeface="Google Sans"/>
              </a:rPr>
              <a:t>In conclusion, </a:t>
            </a:r>
            <a:r>
              <a:rPr lang="en-GB" b="1" i="0" dirty="0">
                <a:solidFill>
                  <a:srgbClr val="E3E3E3"/>
                </a:solidFill>
                <a:effectLst/>
                <a:highlight>
                  <a:srgbClr val="131314"/>
                </a:highlight>
                <a:latin typeface="Google Sans"/>
              </a:rPr>
              <a:t>Monte Carlo technique</a:t>
            </a:r>
            <a:r>
              <a:rPr lang="en-GB" b="0" i="0" dirty="0">
                <a:solidFill>
                  <a:srgbClr val="E3E3E3"/>
                </a:solidFill>
                <a:effectLst/>
                <a:highlight>
                  <a:srgbClr val="131314"/>
                </a:highlight>
                <a:latin typeface="Google Sans"/>
              </a:rPr>
              <a:t> is a powerful tool for analysing communication systems. This method leverages the power of </a:t>
            </a:r>
            <a:r>
              <a:rPr lang="en-GB" b="1" i="0" dirty="0">
                <a:solidFill>
                  <a:srgbClr val="E3E3E3"/>
                </a:solidFill>
                <a:effectLst/>
                <a:highlight>
                  <a:srgbClr val="131314"/>
                </a:highlight>
                <a:latin typeface="Google Sans"/>
              </a:rPr>
              <a:t>stochastic simulations</a:t>
            </a:r>
            <a:r>
              <a:rPr lang="en-GB" b="0" i="0" dirty="0">
                <a:solidFill>
                  <a:srgbClr val="E3E3E3"/>
                </a:solidFill>
                <a:effectLst/>
                <a:highlight>
                  <a:srgbClr val="131314"/>
                </a:highlight>
                <a:latin typeface="Google Sans"/>
              </a:rPr>
              <a:t>, or random experiments.</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Traditional mathematical analysis struggle to accurately describe complex systems like wireless communication. This is where Monte Carlo simulations come in. They allow us to evaluate system performance by repeatedly simulating its behaviour under controlled conditions. These conditions can include variations in factors like noise levels and channel impairments.</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The results obtained from Monte Carlo simulations are typically represented as </a:t>
            </a:r>
            <a:r>
              <a:rPr lang="en-GB" b="1" i="0" dirty="0">
                <a:solidFill>
                  <a:srgbClr val="E3E3E3"/>
                </a:solidFill>
                <a:effectLst/>
                <a:highlight>
                  <a:srgbClr val="131314"/>
                </a:highlight>
                <a:latin typeface="Google Sans"/>
              </a:rPr>
              <a:t>random variables</a:t>
            </a:r>
            <a:r>
              <a:rPr lang="en-GB" b="0" i="0" dirty="0">
                <a:solidFill>
                  <a:srgbClr val="E3E3E3"/>
                </a:solidFill>
                <a:effectLst/>
                <a:highlight>
                  <a:srgbClr val="131314"/>
                </a:highlight>
                <a:latin typeface="Google Sans"/>
              </a:rPr>
              <a:t>. These variables possess properties like a mean (average) value. By analysing these properties, we gain valuable insights into the system's performance, such as the average Bit Error Rate (BER) under different scenarios.</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It's important to acknowledge that while Monte Carlo simulations can provide fast results, they can also generate inaccurate outcomes if not executed carefully. Choosing appropriate simulation parameters and ensuring proper randomness are crucial for obtaining reliable results.</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However, one of the key strengths of Monte Carlo simulations is their ability to be combined with traditional mathematical methods. By integrating these approaches, we can achieve a powerful combination: </a:t>
            </a:r>
            <a:r>
              <a:rPr lang="en-GB" b="1" i="0" dirty="0">
                <a:solidFill>
                  <a:srgbClr val="E3E3E3"/>
                </a:solidFill>
                <a:effectLst/>
                <a:highlight>
                  <a:srgbClr val="131314"/>
                </a:highlight>
                <a:latin typeface="Google Sans"/>
              </a:rPr>
              <a:t>fast simulation speeds</a:t>
            </a:r>
            <a:r>
              <a:rPr lang="en-GB" b="0" i="0" dirty="0">
                <a:solidFill>
                  <a:srgbClr val="E3E3E3"/>
                </a:solidFill>
                <a:effectLst/>
                <a:highlight>
                  <a:srgbClr val="131314"/>
                </a:highlight>
                <a:latin typeface="Google Sans"/>
              </a:rPr>
              <a:t> from Monte Carlo techniques and </a:t>
            </a:r>
            <a:r>
              <a:rPr lang="en-GB" b="1" i="0" dirty="0">
                <a:solidFill>
                  <a:srgbClr val="E3E3E3"/>
                </a:solidFill>
                <a:effectLst/>
                <a:highlight>
                  <a:srgbClr val="131314"/>
                </a:highlight>
                <a:latin typeface="Google Sans"/>
              </a:rPr>
              <a:t>high accuracy</a:t>
            </a:r>
            <a:r>
              <a:rPr lang="en-GB" b="0" i="0" dirty="0">
                <a:solidFill>
                  <a:srgbClr val="E3E3E3"/>
                </a:solidFill>
                <a:effectLst/>
                <a:highlight>
                  <a:srgbClr val="131314"/>
                </a:highlight>
                <a:latin typeface="Google Sans"/>
              </a:rPr>
              <a:t> from mathematical analysis. </a:t>
            </a:r>
          </a:p>
          <a:p>
            <a:pPr algn="l"/>
            <a:endParaRPr lang="en-GB" b="0" i="0" dirty="0">
              <a:solidFill>
                <a:srgbClr val="E3E3E3"/>
              </a:solidFill>
              <a:effectLst/>
              <a:highlight>
                <a:srgbClr val="131314"/>
              </a:highlight>
              <a:latin typeface="Google Sans"/>
            </a:endParaRPr>
          </a:p>
          <a:p>
            <a:pPr algn="l"/>
            <a:r>
              <a:rPr lang="en-GB" b="0" i="0" dirty="0">
                <a:solidFill>
                  <a:srgbClr val="E3E3E3"/>
                </a:solidFill>
                <a:effectLst/>
                <a:highlight>
                  <a:srgbClr val="131314"/>
                </a:highlight>
                <a:latin typeface="Google Sans"/>
              </a:rPr>
              <a:t>This synergy allows us to gain a comprehensive understanding of communication system performance and optimize its design for real-world applications.</a:t>
            </a: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25</a:t>
            </a:fld>
            <a:endParaRPr lang="en-GB"/>
          </a:p>
        </p:txBody>
      </p:sp>
    </p:spTree>
    <p:extLst>
      <p:ext uri="{BB962C8B-B14F-4D97-AF65-F5344CB8AC3E}">
        <p14:creationId xmlns:p14="http://schemas.microsoft.com/office/powerpoint/2010/main" val="1841121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3E3E3"/>
                </a:solidFill>
                <a:effectLst/>
                <a:highlight>
                  <a:srgbClr val="131314"/>
                </a:highlight>
                <a:latin typeface="Google Sans"/>
              </a:rPr>
              <a:t>Thank you for your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E3E3E3"/>
              </a:solidFill>
              <a:effectLst/>
              <a:highlight>
                <a:srgbClr val="131314"/>
              </a:highlight>
              <a:latin typeface="Google Sans"/>
            </a:endParaRP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27</a:t>
            </a:fld>
            <a:endParaRPr lang="en-GB"/>
          </a:p>
        </p:txBody>
      </p:sp>
    </p:spTree>
    <p:extLst>
      <p:ext uri="{BB962C8B-B14F-4D97-AF65-F5344CB8AC3E}">
        <p14:creationId xmlns:p14="http://schemas.microsoft.com/office/powerpoint/2010/main" val="14778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sz="1800" dirty="0">
                <a:effectLst/>
                <a:latin typeface="LM Roman 12" panose="00000500000000000000" pitchFamily="50" charset="0"/>
                <a:ea typeface="Aptos" panose="020B0004020202020204" pitchFamily="34" charset="0"/>
                <a:cs typeface="Arial" panose="020B0604020202020204" pitchFamily="34" charset="0"/>
              </a:rPr>
              <a:t>Wireless communication systems plays a crucial role in our world, enable mobile phones, internet access, and various other applications. </a:t>
            </a:r>
            <a:r>
              <a:rPr lang="en-GB" b="0" i="0" dirty="0">
                <a:solidFill>
                  <a:srgbClr val="E3E3E3"/>
                </a:solidFill>
                <a:effectLst/>
                <a:highlight>
                  <a:srgbClr val="131314"/>
                </a:highlight>
                <a:latin typeface="Google Sans"/>
              </a:rPr>
              <a:t>However, the journey of a wireless signal from transmitter to receiver is fraught with challenges. </a:t>
            </a:r>
          </a:p>
          <a:p>
            <a:pPr rtl="0"/>
            <a:endParaRPr lang="en-GB" b="0" i="0" dirty="0">
              <a:solidFill>
                <a:srgbClr val="E3E3E3"/>
              </a:solidFill>
              <a:effectLst/>
              <a:highlight>
                <a:srgbClr val="131314"/>
              </a:highlight>
              <a:latin typeface="Google Sans"/>
            </a:endParaRPr>
          </a:p>
          <a:p>
            <a:pPr rtl="0"/>
            <a:r>
              <a:rPr lang="en-GB" b="0" i="0" dirty="0">
                <a:solidFill>
                  <a:srgbClr val="E3E3E3"/>
                </a:solidFill>
                <a:effectLst/>
                <a:highlight>
                  <a:srgbClr val="131314"/>
                </a:highlight>
                <a:latin typeface="Google Sans"/>
              </a:rPr>
              <a:t>The Wireless channel, the medium through which these signals travel, introduce various impairments. Fading weakens the signal strength, noise adds unwanted distortions, and interference creates confusion with overlapping signals. These impairments can lead to errors in the received data, hindering the system's performance.</a:t>
            </a:r>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3</a:t>
            </a:fld>
            <a:endParaRPr lang="en-GB"/>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0" i="0" dirty="0">
                <a:solidFill>
                  <a:srgbClr val="E3E3E3"/>
                </a:solidFill>
                <a:effectLst/>
                <a:highlight>
                  <a:srgbClr val="131314"/>
                </a:highlight>
                <a:latin typeface="Google Sans"/>
              </a:rPr>
              <a:t>Analysing the performance of wireless communication systems with traditional analytical methods can become increasingly complex as channel models become more intricate. For instance, </a:t>
            </a:r>
            <a:r>
              <a:rPr lang="en-GB" b="0" i="0" dirty="0" err="1">
                <a:solidFill>
                  <a:srgbClr val="E3E3E3"/>
                </a:solidFill>
                <a:effectLst/>
                <a:highlight>
                  <a:srgbClr val="131314"/>
                </a:highlight>
                <a:latin typeface="Google Sans"/>
              </a:rPr>
              <a:t>modeling</a:t>
            </a:r>
            <a:r>
              <a:rPr lang="en-GB" b="0" i="0" dirty="0">
                <a:solidFill>
                  <a:srgbClr val="E3E3E3"/>
                </a:solidFill>
                <a:effectLst/>
                <a:highlight>
                  <a:srgbClr val="131314"/>
                </a:highlight>
                <a:latin typeface="Google Sans"/>
              </a:rPr>
              <a:t> real-world fading phenomena like Rayleigh fading or Rician fading can be mathematically challenging. Additionally, these methods might not account for non-linearities and imperfections present in real systems. </a:t>
            </a:r>
          </a:p>
          <a:p>
            <a:pPr rtl="0"/>
            <a:endParaRPr lang="en-GB" b="0" i="0" dirty="0">
              <a:solidFill>
                <a:srgbClr val="E3E3E3"/>
              </a:solidFill>
              <a:effectLst/>
              <a:highlight>
                <a:srgbClr val="131314"/>
              </a:highlight>
              <a:latin typeface="Google Sans"/>
            </a:endParaRPr>
          </a:p>
          <a:p>
            <a:pPr rtl="0"/>
            <a:r>
              <a:rPr lang="en-GB" b="0" i="0" dirty="0">
                <a:solidFill>
                  <a:srgbClr val="E3E3E3"/>
                </a:solidFill>
                <a:effectLst/>
                <a:highlight>
                  <a:srgbClr val="131314"/>
                </a:highlight>
                <a:latin typeface="Google Sans"/>
              </a:rPr>
              <a:t>Monte Carlo simulations come to the rescue! They leverage the power of random sampling to statistically approximate system behaviour. By repeatedly simulating signal transmission under different channel conditions, we can gain valuable insights into the system's performance across a wide range of scenarios.</a:t>
            </a: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4</a:t>
            </a:fld>
            <a:endParaRPr lang="en-GB"/>
          </a:p>
        </p:txBody>
      </p:sp>
    </p:spTree>
    <p:extLst>
      <p:ext uri="{BB962C8B-B14F-4D97-AF65-F5344CB8AC3E}">
        <p14:creationId xmlns:p14="http://schemas.microsoft.com/office/powerpoint/2010/main" val="359431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5</a:t>
            </a:fld>
            <a:endParaRPr lang="en-GB"/>
          </a:p>
        </p:txBody>
      </p:sp>
    </p:spTree>
    <p:extLst>
      <p:ext uri="{BB962C8B-B14F-4D97-AF65-F5344CB8AC3E}">
        <p14:creationId xmlns:p14="http://schemas.microsoft.com/office/powerpoint/2010/main" val="14509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it-IT" dirty="0"/>
              <a:t>For </a:t>
            </a:r>
            <a:r>
              <a:rPr lang="it-IT" dirty="0" err="1"/>
              <a:t>our</a:t>
            </a:r>
            <a:r>
              <a:rPr lang="it-IT" dirty="0"/>
              <a:t> </a:t>
            </a:r>
            <a:r>
              <a:rPr lang="it-IT" dirty="0" err="1"/>
              <a:t>simulations</a:t>
            </a:r>
            <a:r>
              <a:rPr lang="it-IT" dirty="0"/>
              <a:t>, </a:t>
            </a:r>
            <a:r>
              <a:rPr lang="it-IT" dirty="0" err="1"/>
              <a:t>we’ll</a:t>
            </a:r>
            <a:r>
              <a:rPr lang="it-IT" dirty="0"/>
              <a:t> assume an </a:t>
            </a:r>
            <a:r>
              <a:rPr lang="en-GB" b="1" i="0" dirty="0">
                <a:solidFill>
                  <a:srgbClr val="E3E3E3"/>
                </a:solidFill>
                <a:effectLst/>
                <a:highlight>
                  <a:srgbClr val="131314"/>
                </a:highlight>
                <a:latin typeface="Google Sans"/>
              </a:rPr>
              <a:t>Additive White Gaussian Noise (AWGN)</a:t>
            </a:r>
            <a:r>
              <a:rPr lang="en-GB" b="0" i="0" dirty="0">
                <a:solidFill>
                  <a:srgbClr val="E3E3E3"/>
                </a:solidFill>
                <a:effectLst/>
                <a:highlight>
                  <a:srgbClr val="131314"/>
                </a:highlight>
                <a:latin typeface="Google Sans"/>
              </a:rPr>
              <a:t> channel, which is a common starting point as the noise is </a:t>
            </a:r>
            <a:r>
              <a:rPr lang="en-GB" b="1" i="0" dirty="0">
                <a:solidFill>
                  <a:srgbClr val="E3E3E3"/>
                </a:solidFill>
                <a:effectLst/>
                <a:highlight>
                  <a:srgbClr val="131314"/>
                </a:highlight>
                <a:latin typeface="Google Sans"/>
              </a:rPr>
              <a:t>independent across different bits</a:t>
            </a:r>
            <a:r>
              <a:rPr lang="en-GB" b="0" i="0" dirty="0">
                <a:solidFill>
                  <a:srgbClr val="E3E3E3"/>
                </a:solidFill>
                <a:effectLst/>
                <a:highlight>
                  <a:srgbClr val="131314"/>
                </a:highlight>
                <a:latin typeface="Google Sans"/>
              </a:rPr>
              <a:t> and it follows a Gaussian distribution, which is mathematically convenient and often used to model random noises in various contexts.</a:t>
            </a:r>
          </a:p>
          <a:p>
            <a:pPr rtl="0"/>
            <a:endParaRPr lang="en-GB" b="0" i="0" dirty="0">
              <a:solidFill>
                <a:srgbClr val="E3E3E3"/>
              </a:solidFill>
              <a:effectLst/>
              <a:highlight>
                <a:srgbClr val="131314"/>
              </a:highlight>
              <a:latin typeface="Google Sans"/>
            </a:endParaRPr>
          </a:p>
          <a:p>
            <a:pPr rtl="0"/>
            <a:r>
              <a:rPr lang="en-GB" b="0" i="0" dirty="0">
                <a:solidFill>
                  <a:srgbClr val="E3E3E3"/>
                </a:solidFill>
                <a:effectLst/>
                <a:highlight>
                  <a:srgbClr val="131314"/>
                </a:highlight>
                <a:latin typeface="Google Sans"/>
              </a:rPr>
              <a:t>We perform Monte Carlo simulations for estimating performance parameters in communication system, such as the </a:t>
            </a:r>
            <a:r>
              <a:rPr lang="en-GB" b="1" i="0" dirty="0">
                <a:solidFill>
                  <a:srgbClr val="E3E3E3"/>
                </a:solidFill>
                <a:effectLst/>
                <a:highlight>
                  <a:srgbClr val="131314"/>
                </a:highlight>
                <a:latin typeface="Google Sans"/>
              </a:rPr>
              <a:t>Bit Error Rate (BER)</a:t>
            </a:r>
            <a:r>
              <a:rPr lang="en-GB" b="0" i="0" dirty="0">
                <a:solidFill>
                  <a:srgbClr val="E3E3E3"/>
                </a:solidFill>
                <a:effectLst/>
                <a:highlight>
                  <a:srgbClr val="131314"/>
                </a:highlight>
                <a:latin typeface="Google Sans"/>
              </a:rPr>
              <a:t> and by performing these simulations many times, we can statistically approximate that value of the system. Our estimation is supposed to be </a:t>
            </a:r>
            <a:r>
              <a:rPr lang="en-GB" b="1" i="0" dirty="0">
                <a:solidFill>
                  <a:srgbClr val="E3E3E3"/>
                </a:solidFill>
                <a:effectLst/>
                <a:highlight>
                  <a:srgbClr val="131314"/>
                </a:highlight>
                <a:latin typeface="Google Sans"/>
              </a:rPr>
              <a:t>unbiased</a:t>
            </a:r>
            <a:r>
              <a:rPr lang="en-GB" b="0" i="0" dirty="0">
                <a:solidFill>
                  <a:srgbClr val="E3E3E3"/>
                </a:solidFill>
                <a:effectLst/>
                <a:highlight>
                  <a:srgbClr val="131314"/>
                </a:highlight>
                <a:latin typeface="Google Sans"/>
              </a:rPr>
              <a:t> so, on average, the estimated BER will converge towards the actual BER. </a:t>
            </a:r>
          </a:p>
          <a:p>
            <a:pPr rtl="0"/>
            <a:endParaRPr lang="en-GB" b="0" i="0" dirty="0">
              <a:solidFill>
                <a:srgbClr val="E3E3E3"/>
              </a:solidFill>
              <a:effectLst/>
              <a:highlight>
                <a:srgbClr val="131314"/>
              </a:highlight>
              <a:latin typeface="Google Sans"/>
            </a:endParaRPr>
          </a:p>
          <a:p>
            <a:pPr rtl="0"/>
            <a:r>
              <a:rPr lang="en-GB" b="0" i="0" dirty="0">
                <a:solidFill>
                  <a:srgbClr val="E3E3E3"/>
                </a:solidFill>
                <a:effectLst/>
                <a:highlight>
                  <a:srgbClr val="131314"/>
                </a:highlight>
                <a:latin typeface="Google Sans"/>
              </a:rPr>
              <a:t>In the simulation we will exclude the complexity of </a:t>
            </a:r>
            <a:r>
              <a:rPr lang="en-GB" b="1" i="0" dirty="0" err="1">
                <a:solidFill>
                  <a:srgbClr val="E3E3E3"/>
                </a:solidFill>
                <a:effectLst/>
                <a:highlight>
                  <a:srgbClr val="131314"/>
                </a:highlight>
                <a:latin typeface="Google Sans"/>
              </a:rPr>
              <a:t>InterSymbol</a:t>
            </a:r>
            <a:r>
              <a:rPr lang="en-GB" b="1" i="0" dirty="0">
                <a:solidFill>
                  <a:srgbClr val="E3E3E3"/>
                </a:solidFill>
                <a:effectLst/>
                <a:highlight>
                  <a:srgbClr val="131314"/>
                </a:highlight>
                <a:latin typeface="Google Sans"/>
              </a:rPr>
              <a:t> Interference </a:t>
            </a:r>
            <a:r>
              <a:rPr lang="en-GB" b="0" i="0" dirty="0">
                <a:solidFill>
                  <a:srgbClr val="E3E3E3"/>
                </a:solidFill>
                <a:effectLst/>
                <a:highlight>
                  <a:srgbClr val="131314"/>
                </a:highlight>
                <a:latin typeface="Google Sans"/>
              </a:rPr>
              <a:t>(ISI) so each symbol doesn’t overlap with any previous transmitted symbol.</a:t>
            </a:r>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6</a:t>
            </a:fld>
            <a:endParaRPr lang="en-GB"/>
          </a:p>
        </p:txBody>
      </p:sp>
    </p:spTree>
    <p:extLst>
      <p:ext uri="{BB962C8B-B14F-4D97-AF65-F5344CB8AC3E}">
        <p14:creationId xmlns:p14="http://schemas.microsoft.com/office/powerpoint/2010/main" val="330206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0" i="0" dirty="0">
                <a:solidFill>
                  <a:srgbClr val="E3E3E3"/>
                </a:solidFill>
                <a:effectLst/>
                <a:highlight>
                  <a:srgbClr val="131314"/>
                </a:highlight>
                <a:latin typeface="Google Sans"/>
              </a:rPr>
              <a:t>In any communication system, the </a:t>
            </a:r>
            <a:r>
              <a:rPr lang="en-GB" b="1" i="0" dirty="0">
                <a:solidFill>
                  <a:srgbClr val="E3E3E3"/>
                </a:solidFill>
                <a:effectLst/>
                <a:highlight>
                  <a:srgbClr val="131314"/>
                </a:highlight>
                <a:latin typeface="Google Sans"/>
              </a:rPr>
              <a:t>Signal-to-Noise Ratio (SNR)</a:t>
            </a:r>
            <a:r>
              <a:rPr lang="en-GB" b="0" i="0" dirty="0">
                <a:solidFill>
                  <a:srgbClr val="E3E3E3"/>
                </a:solidFill>
                <a:effectLst/>
                <a:highlight>
                  <a:srgbClr val="131314"/>
                </a:highlight>
                <a:latin typeface="Google Sans"/>
              </a:rPr>
              <a:t> plays a crucial role in determining its performance. It essentially compares the strength of the desired signal to the level of unwanted background noise. A higher SNR indicates a clearer signal with less noise, leading to better system performance. </a:t>
            </a:r>
          </a:p>
          <a:p>
            <a:pPr rtl="0"/>
            <a:endParaRPr lang="en-GB" b="0" i="0" dirty="0">
              <a:solidFill>
                <a:srgbClr val="E3E3E3"/>
              </a:solidFill>
              <a:effectLst/>
              <a:highlight>
                <a:srgbClr val="131314"/>
              </a:highlight>
              <a:latin typeface="Google Sans"/>
            </a:endParaRPr>
          </a:p>
          <a:p>
            <a:pPr rtl="0"/>
            <a:r>
              <a:rPr lang="en-GB" b="0" i="0" dirty="0">
                <a:solidFill>
                  <a:srgbClr val="E3E3E3"/>
                </a:solidFill>
                <a:effectLst/>
                <a:highlight>
                  <a:srgbClr val="131314"/>
                </a:highlight>
                <a:latin typeface="Google Sans"/>
              </a:rPr>
              <a:t>For a fair comparison of Bit Error Rate (BER) across different communication systems, we often use a normalized SNR, also known as </a:t>
            </a:r>
            <a:r>
              <a:rPr lang="en-GB" b="1" i="0" dirty="0">
                <a:solidFill>
                  <a:srgbClr val="E3E3E3"/>
                </a:solidFill>
                <a:effectLst/>
                <a:highlight>
                  <a:srgbClr val="131314"/>
                </a:highlight>
                <a:latin typeface="Google Sans"/>
              </a:rPr>
              <a:t>SNR per bit</a:t>
            </a:r>
            <a:r>
              <a:rPr lang="en-GB" b="0" i="0" dirty="0">
                <a:solidFill>
                  <a:srgbClr val="E3E3E3"/>
                </a:solidFill>
                <a:effectLst/>
                <a:highlight>
                  <a:srgbClr val="131314"/>
                </a:highlight>
                <a:latin typeface="Google Sans"/>
              </a:rPr>
              <a:t>.</a:t>
            </a:r>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7</a:t>
            </a:fld>
            <a:endParaRPr lang="en-GB"/>
          </a:p>
        </p:txBody>
      </p:sp>
    </p:spTree>
    <p:extLst>
      <p:ext uri="{BB962C8B-B14F-4D97-AF65-F5344CB8AC3E}">
        <p14:creationId xmlns:p14="http://schemas.microsoft.com/office/powerpoint/2010/main" val="316783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algn="l"/>
            <a:r>
              <a:rPr lang="it-IT" dirty="0"/>
              <a:t>The </a:t>
            </a:r>
            <a:r>
              <a:rPr lang="it-IT" b="1" dirty="0"/>
              <a:t>B</a:t>
            </a:r>
            <a:r>
              <a:rPr lang="en-GB" b="1" i="0" dirty="0">
                <a:solidFill>
                  <a:srgbClr val="E3E3E3"/>
                </a:solidFill>
                <a:effectLst/>
                <a:highlight>
                  <a:srgbClr val="131314"/>
                </a:highlight>
                <a:latin typeface="Google Sans"/>
              </a:rPr>
              <a:t>it Error Rate (BER)</a:t>
            </a:r>
            <a:r>
              <a:rPr lang="en-GB" b="0" i="0" dirty="0">
                <a:solidFill>
                  <a:srgbClr val="E3E3E3"/>
                </a:solidFill>
                <a:effectLst/>
                <a:highlight>
                  <a:srgbClr val="131314"/>
                </a:highlight>
                <a:latin typeface="Google Sans"/>
              </a:rPr>
              <a:t> essentially tells us the probability of errors occurring during data transmission. It's calculated as the ratio of the number of </a:t>
            </a:r>
            <a:r>
              <a:rPr lang="en-GB" b="1" i="0" dirty="0">
                <a:solidFill>
                  <a:srgbClr val="E3E3E3"/>
                </a:solidFill>
                <a:effectLst/>
                <a:highlight>
                  <a:srgbClr val="131314"/>
                </a:highlight>
                <a:latin typeface="Google Sans"/>
              </a:rPr>
              <a:t>error bits</a:t>
            </a:r>
            <a:r>
              <a:rPr lang="en-GB" b="0" i="0" dirty="0">
                <a:solidFill>
                  <a:srgbClr val="E3E3E3"/>
                </a:solidFill>
                <a:effectLst/>
                <a:highlight>
                  <a:srgbClr val="131314"/>
                </a:highlight>
                <a:latin typeface="Google Sans"/>
              </a:rPr>
              <a:t> (bits received incorrectly) to the </a:t>
            </a:r>
            <a:r>
              <a:rPr lang="en-GB" b="1" i="0" dirty="0">
                <a:solidFill>
                  <a:srgbClr val="E3E3E3"/>
                </a:solidFill>
                <a:effectLst/>
                <a:highlight>
                  <a:srgbClr val="131314"/>
                </a:highlight>
                <a:latin typeface="Google Sans"/>
              </a:rPr>
              <a:t>total number of bits transmitted</a:t>
            </a:r>
            <a:r>
              <a:rPr lang="en-GB" b="0" i="0" dirty="0">
                <a:solidFill>
                  <a:srgbClr val="E3E3E3"/>
                </a:solidFill>
                <a:effectLst/>
                <a:highlight>
                  <a:srgbClr val="131314"/>
                </a:highlight>
                <a:latin typeface="Google Sans"/>
              </a:rPr>
              <a:t> over a specific period.</a:t>
            </a:r>
          </a:p>
          <a:p>
            <a:pPr rtl="0"/>
            <a:endParaRPr lang="en-GB" dirty="0"/>
          </a:p>
          <a:p>
            <a:pPr rtl="0"/>
            <a:r>
              <a:rPr lang="en-GB" dirty="0"/>
              <a:t>BER provides a valuable measure of a system's robustness to noise and interference. A lower BER signifies fewer errors and more reliable communication. It's important to note that BER is independent of the transmission rate. </a:t>
            </a:r>
          </a:p>
          <a:p>
            <a:pPr rtl="0"/>
            <a:endParaRPr lang="en-GB" dirty="0"/>
          </a:p>
          <a:p>
            <a:pPr rtl="0"/>
            <a:r>
              <a:rPr lang="en-GB" dirty="0"/>
              <a:t>Theoretically, there’s a connection between SNR and BER, expressed by the </a:t>
            </a:r>
            <a:r>
              <a:rPr lang="en-GB" b="0" i="0" dirty="0">
                <a:solidFill>
                  <a:srgbClr val="E3E3E3"/>
                </a:solidFill>
                <a:effectLst/>
                <a:highlight>
                  <a:srgbClr val="131314"/>
                </a:highlight>
                <a:latin typeface="Google Sans"/>
              </a:rPr>
              <a:t>Q-function. This relationship helps us understand how improving SNR can lead to a lower BER. As the SNR increases, the Q-function value decreases, resulting in a lower BER and more reliable data transmission.</a:t>
            </a:r>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8</a:t>
            </a:fld>
            <a:endParaRPr lang="en-GB"/>
          </a:p>
        </p:txBody>
      </p:sp>
    </p:spTree>
    <p:extLst>
      <p:ext uri="{BB962C8B-B14F-4D97-AF65-F5344CB8AC3E}">
        <p14:creationId xmlns:p14="http://schemas.microsoft.com/office/powerpoint/2010/main" val="367918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9</a:t>
            </a:fld>
            <a:endParaRPr lang="en-GB"/>
          </a:p>
        </p:txBody>
      </p:sp>
    </p:spTree>
    <p:extLst>
      <p:ext uri="{BB962C8B-B14F-4D97-AF65-F5344CB8AC3E}">
        <p14:creationId xmlns:p14="http://schemas.microsoft.com/office/powerpoint/2010/main" val="138083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GB" noProof="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GB" noProof="0"/>
              <a:t>Click to edit Master title style</a:t>
            </a:r>
            <a:endParaRPr lang="en-gb"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t>‹#›</a:t>
            </a:fld>
            <a:endParaRPr lang="en-US"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254444" cy="1243584"/>
          </a:xfrm>
        </p:spPr>
        <p:txBody>
          <a:bodyPr rtlCol="0"/>
          <a:lstStyle/>
          <a:p>
            <a:pPr rtl="0"/>
            <a:r>
              <a:rPr lang="it-IT" sz="4400" dirty="0">
                <a:latin typeface="LM Sans 17" panose="00000500000000000000" pitchFamily="50" charset="0"/>
              </a:rPr>
              <a:t>M</a:t>
            </a:r>
            <a:r>
              <a:rPr lang="en-GB" sz="4400" dirty="0">
                <a:latin typeface="LM Sans 17" panose="00000500000000000000" pitchFamily="50" charset="0"/>
              </a:rPr>
              <a:t>onte Carlo simulations in wireless communication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1226504"/>
          </a:xfrm>
        </p:spPr>
        <p:txBody>
          <a:bodyPr rtlCol="0">
            <a:normAutofit/>
          </a:bodyPr>
          <a:lstStyle/>
          <a:p>
            <a:pPr marL="0" indent="0" rtl="0">
              <a:buNone/>
            </a:pPr>
            <a:r>
              <a:rPr lang="en-GB" dirty="0">
                <a:latin typeface="LM Sans 12" panose="00000500000000000000" pitchFamily="50" charset="0"/>
                <a:cs typeface="LilyUPC" panose="020B0502040204020203" pitchFamily="34" charset="-34"/>
              </a:rPr>
              <a:t>BER estimation and SNR envelope</a:t>
            </a:r>
          </a:p>
          <a:p>
            <a:pPr marL="0" indent="0" rtl="0">
              <a:buNone/>
            </a:pPr>
            <a:endParaRPr lang="en-GB" dirty="0">
              <a:latin typeface="LM Sans 12" panose="00000500000000000000" pitchFamily="50" charset="0"/>
              <a:cs typeface="LilyUPC" panose="020B0502040204020203" pitchFamily="34" charset="-34"/>
            </a:endParaRPr>
          </a:p>
          <a:p>
            <a:pPr marL="0" indent="0" rtl="0">
              <a:buNone/>
            </a:pPr>
            <a:r>
              <a:rPr lang="en-GB" dirty="0">
                <a:latin typeface="LM Sans 12" panose="00000500000000000000" pitchFamily="50" charset="0"/>
                <a:cs typeface="LilyUPC" panose="020B0502040204020203" pitchFamily="34" charset="-34"/>
              </a:rPr>
              <a:t>Giacomo Calabria – 12</a:t>
            </a:r>
            <a:r>
              <a:rPr lang="en-GB" baseline="30000" dirty="0">
                <a:latin typeface="LM Sans 12" panose="00000500000000000000" pitchFamily="50" charset="0"/>
                <a:cs typeface="LilyUPC" panose="020B0502040204020203" pitchFamily="34" charset="-34"/>
              </a:rPr>
              <a:t>th</a:t>
            </a:r>
            <a:r>
              <a:rPr lang="en-GB" dirty="0">
                <a:latin typeface="LM Sans 12" panose="00000500000000000000" pitchFamily="50" charset="0"/>
                <a:cs typeface="LilyUPC" panose="020B0502040204020203" pitchFamily="34" charset="-34"/>
              </a:rPr>
              <a:t> April 2024</a:t>
            </a:r>
          </a:p>
        </p:txBody>
      </p:sp>
      <p:pic>
        <p:nvPicPr>
          <p:cNvPr id="4" name="Picture 3">
            <a:extLst>
              <a:ext uri="{FF2B5EF4-FFF2-40B4-BE49-F238E27FC236}">
                <a16:creationId xmlns:a16="http://schemas.microsoft.com/office/drawing/2014/main" id="{96CD6C7D-1B6A-F8AB-587B-ACA11E63C6E5}"/>
              </a:ext>
            </a:extLst>
          </p:cNvPr>
          <p:cNvPicPr>
            <a:picLocks noChangeAspect="1"/>
          </p:cNvPicPr>
          <p:nvPr/>
        </p:nvPicPr>
        <p:blipFill>
          <a:blip r:embed="rId3"/>
          <a:stretch>
            <a:fillRect/>
          </a:stretch>
        </p:blipFill>
        <p:spPr>
          <a:xfrm>
            <a:off x="8116147" y="285211"/>
            <a:ext cx="3644173" cy="801718"/>
          </a:xfrm>
          <a:prstGeom prst="rect">
            <a:avLst/>
          </a:prstGeom>
        </p:spPr>
      </p:pic>
      <p:sp>
        <p:nvSpPr>
          <p:cNvPr id="7" name="Subtitle 2">
            <a:extLst>
              <a:ext uri="{FF2B5EF4-FFF2-40B4-BE49-F238E27FC236}">
                <a16:creationId xmlns:a16="http://schemas.microsoft.com/office/drawing/2014/main" id="{464C61B9-76AF-8EE8-4398-5049D1A7F3FF}"/>
              </a:ext>
            </a:extLst>
          </p:cNvPr>
          <p:cNvSpPr txBox="1">
            <a:spLocks/>
          </p:cNvSpPr>
          <p:nvPr/>
        </p:nvSpPr>
        <p:spPr>
          <a:xfrm>
            <a:off x="1219705" y="6300831"/>
            <a:ext cx="9752590" cy="2694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1200" dirty="0" err="1">
                <a:latin typeface="LM Sans 12" panose="00000500000000000000" pitchFamily="50" charset="0"/>
                <a:cs typeface="LilyUPC" panose="020B0502040204020203" pitchFamily="34" charset="-34"/>
              </a:rPr>
              <a:t>Universitat</a:t>
            </a:r>
            <a:r>
              <a:rPr lang="en-GB" sz="1200" dirty="0">
                <a:latin typeface="LM Sans 12" panose="00000500000000000000" pitchFamily="50" charset="0"/>
                <a:cs typeface="LilyUPC" panose="020B0502040204020203" pitchFamily="34" charset="-34"/>
              </a:rPr>
              <a:t> </a:t>
            </a:r>
            <a:r>
              <a:rPr lang="en-GB" sz="1200" dirty="0" err="1">
                <a:latin typeface="LM Sans 12" panose="00000500000000000000" pitchFamily="50" charset="0"/>
                <a:cs typeface="LilyUPC" panose="020B0502040204020203" pitchFamily="34" charset="-34"/>
              </a:rPr>
              <a:t>Politècnica</a:t>
            </a:r>
            <a:r>
              <a:rPr lang="en-GB" sz="1200" dirty="0">
                <a:latin typeface="LM Sans 12" panose="00000500000000000000" pitchFamily="50" charset="0"/>
                <a:cs typeface="LilyUPC" panose="020B0502040204020203" pitchFamily="34" charset="-34"/>
              </a:rPr>
              <a:t> de Catalunya - </a:t>
            </a:r>
            <a:r>
              <a:rPr lang="en-GB" sz="1200" dirty="0">
                <a:latin typeface="LM Sans 12" panose="00000500000000000000" pitchFamily="50" charset="0"/>
              </a:rPr>
              <a:t>Stochastic Methods for Optimization and Simulation</a:t>
            </a:r>
            <a:endParaRPr lang="en-GB" sz="1200" dirty="0">
              <a:latin typeface="LM Sans 12" panose="00000500000000000000" pitchFamily="50" charset="0"/>
              <a:cs typeface="LilyUPC" panose="020B0502040204020203" pitchFamily="34" charset="-34"/>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n-GB" dirty="0">
                <a:latin typeface="LM Sans 12" panose="00000500000000000000" pitchFamily="50" charset="0"/>
              </a:rPr>
              <a:t>Simple modulation scheme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GB" smtClean="0"/>
              <a:pPr rtl="0"/>
              <a:t>10</a:t>
            </a:fld>
            <a:endParaRPr lang="en-GB"/>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normAutofit/>
          </a:bodyPr>
          <a:lstStyle/>
          <a:p>
            <a:pPr algn="just" rtl="0"/>
            <a:r>
              <a:rPr lang="en-GB" sz="2400" dirty="0">
                <a:latin typeface="LM Sans 12" panose="00000500000000000000" pitchFamily="50" charset="0"/>
              </a:rPr>
              <a:t>Binary Phase Shift Keying, BPSK</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475412" y="1681163"/>
            <a:ext cx="5183188" cy="823912"/>
          </a:xfrm>
        </p:spPr>
        <p:txBody>
          <a:bodyPr rtlCol="0">
            <a:normAutofit/>
          </a:bodyPr>
          <a:lstStyle/>
          <a:p>
            <a:pPr algn="just" rtl="0"/>
            <a:r>
              <a:rPr lang="en-GB" sz="2400" dirty="0">
                <a:latin typeface="LM Sans 12" panose="00000500000000000000" pitchFamily="50" charset="0"/>
              </a:rPr>
              <a:t>Binary Frequency Shift Keying, BFSK</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normAutofit/>
          </a:bodyPr>
          <a:lstStyle/>
          <a:p>
            <a:pPr marL="0" indent="0" algn="just" rtl="0">
              <a:buNone/>
            </a:pPr>
            <a:r>
              <a:rPr lang="en-GB" sz="2000" dirty="0">
                <a:latin typeface="LM Sans 12" panose="00000500000000000000" pitchFamily="50" charset="0"/>
              </a:rPr>
              <a:t>The simplest modulation scheme. The two symbols of the constellation are:</a:t>
            </a:r>
          </a:p>
          <a:p>
            <a:pPr marL="0" indent="0" algn="just" rtl="0">
              <a:buNone/>
            </a:pPr>
            <a:endParaRPr lang="en-GB" sz="1200" dirty="0">
              <a:latin typeface="LM Sans 12" panose="00000500000000000000" pitchFamily="50" charset="0"/>
            </a:endParaRPr>
          </a:p>
          <a:p>
            <a:pPr marL="0" indent="0" algn="just" rtl="0">
              <a:buNone/>
            </a:pPr>
            <a:endParaRPr lang="en-GB" sz="2000" dirty="0">
              <a:latin typeface="LM Sans 12" panose="00000500000000000000" pitchFamily="50" charset="0"/>
            </a:endParaRPr>
          </a:p>
          <a:p>
            <a:pPr marL="0" indent="0" algn="just" rtl="0">
              <a:buNone/>
            </a:pPr>
            <a:r>
              <a:rPr lang="en-GB" sz="2000" dirty="0">
                <a:latin typeface="LM Sans 12" panose="00000500000000000000" pitchFamily="50" charset="0"/>
              </a:rPr>
              <a:t>Which delineates two decision regions. The receiver threshold is zero, the case for equally probable signals. The decision rule is: </a:t>
            </a:r>
          </a:p>
          <a:p>
            <a:pPr marL="0" indent="0" algn="just" rtl="0">
              <a:buNone/>
            </a:pPr>
            <a:endParaRPr lang="en-GB" sz="2000" dirty="0">
              <a:latin typeface="LM Sans 12" panose="00000500000000000000" pitchFamily="50" charset="0"/>
            </a:endParaRP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normAutofit/>
          </a:bodyPr>
          <a:lstStyle/>
          <a:p>
            <a:pPr marL="0" indent="0" algn="just" rtl="0">
              <a:buNone/>
            </a:pPr>
            <a:r>
              <a:rPr lang="it-IT" sz="2000" dirty="0">
                <a:latin typeface="LM Sans 12" panose="00000500000000000000" pitchFamily="50" charset="0"/>
              </a:rPr>
              <a:t>In </a:t>
            </a:r>
            <a:r>
              <a:rPr lang="it-IT" sz="2000" dirty="0" err="1">
                <a:latin typeface="LM Sans 12" panose="00000500000000000000" pitchFamily="50" charset="0"/>
              </a:rPr>
              <a:t>this</a:t>
            </a:r>
            <a:r>
              <a:rPr lang="it-IT" sz="2000" dirty="0">
                <a:latin typeface="LM Sans 12" panose="00000500000000000000" pitchFamily="50" charset="0"/>
              </a:rPr>
              <a:t> </a:t>
            </a:r>
            <a:r>
              <a:rPr lang="it-IT" sz="2000" dirty="0" err="1">
                <a:latin typeface="LM Sans 12" panose="00000500000000000000" pitchFamily="50" charset="0"/>
              </a:rPr>
              <a:t>scheme</a:t>
            </a:r>
            <a:r>
              <a:rPr lang="it-IT" sz="2000" dirty="0">
                <a:latin typeface="LM Sans 12" panose="00000500000000000000" pitchFamily="50" charset="0"/>
              </a:rPr>
              <a:t>, the </a:t>
            </a:r>
            <a:r>
              <a:rPr lang="it-IT" sz="2000" dirty="0" err="1">
                <a:latin typeface="LM Sans 12" panose="00000500000000000000" pitchFamily="50" charset="0"/>
              </a:rPr>
              <a:t>two</a:t>
            </a:r>
            <a:r>
              <a:rPr lang="it-IT" sz="2000" dirty="0">
                <a:latin typeface="LM Sans 12" panose="00000500000000000000" pitchFamily="50" charset="0"/>
              </a:rPr>
              <a:t> information symbols </a:t>
            </a:r>
            <a:r>
              <a:rPr lang="it-IT" sz="2000" dirty="0" err="1">
                <a:latin typeface="LM Sans 12" panose="00000500000000000000" pitchFamily="50" charset="0"/>
              </a:rPr>
              <a:t>has</a:t>
            </a:r>
            <a:r>
              <a:rPr lang="it-IT" sz="2000" dirty="0">
                <a:latin typeface="LM Sans 12" panose="00000500000000000000" pitchFamily="50" charset="0"/>
              </a:rPr>
              <a:t> </a:t>
            </a:r>
            <a:r>
              <a:rPr lang="it-IT" sz="2000" dirty="0" err="1">
                <a:latin typeface="LM Sans 12" panose="00000500000000000000" pitchFamily="50" charset="0"/>
              </a:rPr>
              <a:t>direct</a:t>
            </a:r>
            <a:r>
              <a:rPr lang="it-IT" sz="2000" dirty="0">
                <a:latin typeface="LM Sans 12" panose="00000500000000000000" pitchFamily="50" charset="0"/>
              </a:rPr>
              <a:t> and quadrature </a:t>
            </a:r>
            <a:r>
              <a:rPr lang="it-IT" sz="2000" dirty="0" err="1">
                <a:latin typeface="LM Sans 12" panose="00000500000000000000" pitchFamily="50" charset="0"/>
              </a:rPr>
              <a:t>components</a:t>
            </a:r>
            <a:r>
              <a:rPr lang="it-IT" sz="2000" dirty="0">
                <a:latin typeface="LM Sans 12" panose="00000500000000000000" pitchFamily="50" charset="0"/>
              </a:rPr>
              <a:t> are </a:t>
            </a:r>
            <a:r>
              <a:rPr lang="it-IT" sz="2000" dirty="0" err="1">
                <a:latin typeface="LM Sans 12" panose="00000500000000000000" pitchFamily="50" charset="0"/>
              </a:rPr>
              <a:t>defined</a:t>
            </a:r>
            <a:r>
              <a:rPr lang="it-IT" sz="2000" dirty="0">
                <a:latin typeface="LM Sans 12" panose="00000500000000000000" pitchFamily="50" charset="0"/>
              </a:rPr>
              <a:t> </a:t>
            </a:r>
            <a:r>
              <a:rPr lang="it-IT" sz="2000" dirty="0" err="1">
                <a:latin typeface="LM Sans 12" panose="00000500000000000000" pitchFamily="50" charset="0"/>
              </a:rPr>
              <a:t>as</a:t>
            </a:r>
            <a:r>
              <a:rPr lang="it-IT" sz="2000" dirty="0">
                <a:latin typeface="LM Sans 12" panose="00000500000000000000" pitchFamily="50" charset="0"/>
              </a:rPr>
              <a:t>:</a:t>
            </a:r>
          </a:p>
          <a:p>
            <a:pPr marL="0" indent="0" algn="just" rtl="0">
              <a:buNone/>
            </a:pPr>
            <a:endParaRPr lang="it-IT" sz="2000" dirty="0">
              <a:latin typeface="LM Sans 12" panose="00000500000000000000" pitchFamily="50" charset="0"/>
            </a:endParaRPr>
          </a:p>
          <a:p>
            <a:pPr marL="0" indent="0" algn="just" rtl="0">
              <a:buNone/>
            </a:pPr>
            <a:endParaRPr lang="en-GB" sz="500" dirty="0">
              <a:latin typeface="LM Sans 12" panose="00000500000000000000" pitchFamily="50" charset="0"/>
            </a:endParaRPr>
          </a:p>
          <a:p>
            <a:pPr marL="0" indent="0" algn="just" rtl="0">
              <a:buNone/>
            </a:pPr>
            <a:r>
              <a:rPr lang="it-IT" sz="2000" dirty="0">
                <a:latin typeface="LM Sans 12" panose="00000500000000000000" pitchFamily="50" charset="0"/>
              </a:rPr>
              <a:t>The </a:t>
            </a:r>
            <a:r>
              <a:rPr lang="it-IT" sz="2000" dirty="0" err="1">
                <a:latin typeface="LM Sans 12" panose="00000500000000000000" pitchFamily="50" charset="0"/>
              </a:rPr>
              <a:t>signal</a:t>
            </a:r>
            <a:r>
              <a:rPr lang="it-IT" sz="2000" dirty="0">
                <a:latin typeface="LM Sans 12" panose="00000500000000000000" pitchFamily="50" charset="0"/>
              </a:rPr>
              <a:t> </a:t>
            </a:r>
            <a:r>
              <a:rPr lang="it-IT" sz="2000" dirty="0" err="1">
                <a:latin typeface="LM Sans 12" panose="00000500000000000000" pitchFamily="50" charset="0"/>
              </a:rPr>
              <a:t>space</a:t>
            </a:r>
            <a:r>
              <a:rPr lang="it-IT" sz="2000" dirty="0">
                <a:latin typeface="LM Sans 12" panose="00000500000000000000" pitchFamily="50" charset="0"/>
              </a:rPr>
              <a:t> </a:t>
            </a:r>
            <a:r>
              <a:rPr lang="it-IT" sz="2000" dirty="0" err="1">
                <a:latin typeface="LM Sans 12" panose="00000500000000000000" pitchFamily="50" charset="0"/>
              </a:rPr>
              <a:t>is</a:t>
            </a:r>
            <a:r>
              <a:rPr lang="it-IT" sz="2000" dirty="0">
                <a:latin typeface="LM Sans 12" panose="00000500000000000000" pitchFamily="50" charset="0"/>
              </a:rPr>
              <a:t> </a:t>
            </a:r>
            <a:r>
              <a:rPr lang="it-IT" sz="2000" dirty="0" err="1">
                <a:latin typeface="LM Sans 12" panose="00000500000000000000" pitchFamily="50" charset="0"/>
              </a:rPr>
              <a:t>two</a:t>
            </a:r>
            <a:r>
              <a:rPr lang="it-IT" sz="2000" dirty="0">
                <a:latin typeface="LM Sans 12" panose="00000500000000000000" pitchFamily="50" charset="0"/>
              </a:rPr>
              <a:t> </a:t>
            </a:r>
            <a:r>
              <a:rPr lang="it-IT" sz="2000" dirty="0" err="1">
                <a:latin typeface="LM Sans 12" panose="00000500000000000000" pitchFamily="50" charset="0"/>
              </a:rPr>
              <a:t>dimensional</a:t>
            </a:r>
            <a:r>
              <a:rPr lang="it-IT" sz="2000" dirty="0">
                <a:latin typeface="LM Sans 12" panose="00000500000000000000" pitchFamily="50" charset="0"/>
              </a:rPr>
              <a:t>, so the </a:t>
            </a:r>
            <a:r>
              <a:rPr lang="it-IT" sz="2000" dirty="0" err="1">
                <a:latin typeface="LM Sans 12" panose="00000500000000000000" pitchFamily="50" charset="0"/>
              </a:rPr>
              <a:t>decision</a:t>
            </a:r>
            <a:r>
              <a:rPr lang="it-IT" sz="2000" dirty="0">
                <a:latin typeface="LM Sans 12" panose="00000500000000000000" pitchFamily="50" charset="0"/>
              </a:rPr>
              <a:t> rule </a:t>
            </a:r>
            <a:r>
              <a:rPr lang="it-IT" sz="2000" dirty="0" err="1">
                <a:latin typeface="LM Sans 12" panose="00000500000000000000" pitchFamily="50" charset="0"/>
              </a:rPr>
              <a:t>becomes</a:t>
            </a:r>
            <a:r>
              <a:rPr lang="it-IT" sz="2000" dirty="0">
                <a:latin typeface="LM Sans 12" panose="00000500000000000000" pitchFamily="50" charset="0"/>
              </a:rPr>
              <a:t>:</a:t>
            </a:r>
          </a:p>
        </p:txBody>
      </p:sp>
      <p:pic>
        <p:nvPicPr>
          <p:cNvPr id="12" name="Picture 11">
            <a:extLst>
              <a:ext uri="{FF2B5EF4-FFF2-40B4-BE49-F238E27FC236}">
                <a16:creationId xmlns:a16="http://schemas.microsoft.com/office/drawing/2014/main" id="{37277FA4-07B9-3BE0-45AF-5BF15998012F}"/>
              </a:ext>
            </a:extLst>
          </p:cNvPr>
          <p:cNvPicPr>
            <a:picLocks noChangeAspect="1"/>
          </p:cNvPicPr>
          <p:nvPr/>
        </p:nvPicPr>
        <p:blipFill>
          <a:blip r:embed="rId3"/>
          <a:stretch>
            <a:fillRect/>
          </a:stretch>
        </p:blipFill>
        <p:spPr>
          <a:xfrm>
            <a:off x="1214487" y="4760953"/>
            <a:ext cx="3174633" cy="1028099"/>
          </a:xfrm>
          <a:prstGeom prst="rect">
            <a:avLst/>
          </a:prstGeom>
        </p:spPr>
      </p:pic>
      <p:pic>
        <p:nvPicPr>
          <p:cNvPr id="14" name="Picture 13">
            <a:extLst>
              <a:ext uri="{FF2B5EF4-FFF2-40B4-BE49-F238E27FC236}">
                <a16:creationId xmlns:a16="http://schemas.microsoft.com/office/drawing/2014/main" id="{41E4BFEC-7646-55CF-A8F4-BD354830FA6B}"/>
              </a:ext>
            </a:extLst>
          </p:cNvPr>
          <p:cNvPicPr>
            <a:picLocks noChangeAspect="1"/>
          </p:cNvPicPr>
          <p:nvPr/>
        </p:nvPicPr>
        <p:blipFill>
          <a:blip r:embed="rId4"/>
          <a:stretch>
            <a:fillRect/>
          </a:stretch>
        </p:blipFill>
        <p:spPr>
          <a:xfrm>
            <a:off x="7202540" y="4751374"/>
            <a:ext cx="3728929" cy="1047255"/>
          </a:xfrm>
          <a:prstGeom prst="rect">
            <a:avLst/>
          </a:prstGeom>
        </p:spPr>
      </p:pic>
      <p:pic>
        <p:nvPicPr>
          <p:cNvPr id="16" name="Picture 15">
            <a:extLst>
              <a:ext uri="{FF2B5EF4-FFF2-40B4-BE49-F238E27FC236}">
                <a16:creationId xmlns:a16="http://schemas.microsoft.com/office/drawing/2014/main" id="{21357720-6D2A-50FF-EC41-AD1C8D7405CE}"/>
              </a:ext>
            </a:extLst>
          </p:cNvPr>
          <p:cNvPicPr>
            <a:picLocks noChangeAspect="1"/>
          </p:cNvPicPr>
          <p:nvPr/>
        </p:nvPicPr>
        <p:blipFill>
          <a:blip r:embed="rId5"/>
          <a:stretch>
            <a:fillRect/>
          </a:stretch>
        </p:blipFill>
        <p:spPr>
          <a:xfrm>
            <a:off x="896704" y="3107782"/>
            <a:ext cx="4241403" cy="800075"/>
          </a:xfrm>
          <a:prstGeom prst="rect">
            <a:avLst/>
          </a:prstGeom>
        </p:spPr>
      </p:pic>
      <p:pic>
        <p:nvPicPr>
          <p:cNvPr id="18" name="Picture 17">
            <a:extLst>
              <a:ext uri="{FF2B5EF4-FFF2-40B4-BE49-F238E27FC236}">
                <a16:creationId xmlns:a16="http://schemas.microsoft.com/office/drawing/2014/main" id="{8B10BC89-3B1C-1C6E-9FB7-2047355030CE}"/>
              </a:ext>
            </a:extLst>
          </p:cNvPr>
          <p:cNvPicPr>
            <a:picLocks noChangeAspect="1"/>
          </p:cNvPicPr>
          <p:nvPr/>
        </p:nvPicPr>
        <p:blipFill>
          <a:blip r:embed="rId6"/>
          <a:stretch>
            <a:fillRect/>
          </a:stretch>
        </p:blipFill>
        <p:spPr>
          <a:xfrm>
            <a:off x="6757549" y="3462099"/>
            <a:ext cx="4618909" cy="479290"/>
          </a:xfrm>
          <a:prstGeom prst="rect">
            <a:avLst/>
          </a:prstGeom>
        </p:spPr>
      </p:pic>
    </p:spTree>
    <p:extLst>
      <p:ext uri="{BB962C8B-B14F-4D97-AF65-F5344CB8AC3E}">
        <p14:creationId xmlns:p14="http://schemas.microsoft.com/office/powerpoint/2010/main" val="181379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2637692"/>
            <a:ext cx="7781544" cy="2107563"/>
          </a:xfrm>
        </p:spPr>
        <p:txBody>
          <a:bodyPr rtlCol="0">
            <a:normAutofit/>
          </a:bodyPr>
          <a:lstStyle/>
          <a:p>
            <a:pPr rtl="0"/>
            <a:r>
              <a:rPr lang="en-GB" dirty="0">
                <a:latin typeface="LM Sans 17" panose="00000500000000000000" pitchFamily="50" charset="0"/>
              </a:rPr>
              <a:t>Monte Carlo simulation setup</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GB" smtClean="0"/>
              <a:pPr rtl="0"/>
              <a:t>11</a:t>
            </a:fld>
            <a:endParaRPr lang="en-GB"/>
          </a:p>
        </p:txBody>
      </p:sp>
    </p:spTree>
    <p:extLst>
      <p:ext uri="{BB962C8B-B14F-4D97-AF65-F5344CB8AC3E}">
        <p14:creationId xmlns:p14="http://schemas.microsoft.com/office/powerpoint/2010/main" val="408029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n-GB" dirty="0">
                <a:latin typeface="LM Sans 12" panose="00000500000000000000" pitchFamily="50" charset="0"/>
              </a:rPr>
              <a:t>Step in the Monte Carlo simulation</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algn="l" rtl="0"/>
            <a:r>
              <a:rPr lang="en-GB" sz="1600" dirty="0">
                <a:latin typeface="LM Sans 12" panose="00000500000000000000" pitchFamily="50" charset="0"/>
              </a:rPr>
              <a:t>- Modulation scheme</a:t>
            </a:r>
          </a:p>
          <a:p>
            <a:pPr algn="l" rtl="0"/>
            <a:r>
              <a:rPr lang="en-GB" sz="1600" dirty="0">
                <a:latin typeface="LM Sans 12" panose="00000500000000000000" pitchFamily="50" charset="0"/>
              </a:rPr>
              <a:t>- SNR steps</a:t>
            </a:r>
          </a:p>
          <a:p>
            <a:pPr algn="l" rtl="0"/>
            <a:r>
              <a:rPr lang="en-GB" sz="1600" dirty="0">
                <a:latin typeface="LM Sans 12" panose="00000500000000000000" pitchFamily="50" charset="0"/>
              </a:rPr>
              <a:t>- #TX symbols</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en-GB" sz="1600" dirty="0">
                <a:latin typeface="LM Sans 12" panose="00000500000000000000" pitchFamily="50" charset="0"/>
              </a:rPr>
              <a:t>Generate the random input data to be encoded. </a:t>
            </a:r>
          </a:p>
          <a:p>
            <a:pPr rtl="0"/>
            <a:r>
              <a:rPr lang="en-GB" sz="1600" dirty="0">
                <a:latin typeface="LM Sans 12" panose="00000500000000000000" pitchFamily="50" charset="0"/>
              </a:rPr>
              <a:t>Generate a sample of the AWGN noise with a given </a:t>
            </a:r>
            <a:r>
              <a:rPr lang="el-GR" sz="1600" dirty="0">
                <a:latin typeface="Times New Roman" panose="02020603050405020304" pitchFamily="18" charset="0"/>
                <a:cs typeface="Times New Roman" panose="02020603050405020304" pitchFamily="18" charset="0"/>
              </a:rPr>
              <a:t>σ</a:t>
            </a:r>
            <a:endParaRPr lang="en-GB" sz="1600" dirty="0">
              <a:latin typeface="LM Sans 12" panose="00000500000000000000" pitchFamily="50" charset="0"/>
            </a:endParaRP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5207930" y="4240093"/>
            <a:ext cx="1776140" cy="1674932"/>
          </a:xfrm>
        </p:spPr>
        <p:txBody>
          <a:bodyPr rtlCol="0"/>
          <a:lstStyle/>
          <a:p>
            <a:r>
              <a:rPr lang="en-GB" sz="1600" dirty="0">
                <a:latin typeface="LM Sans 12" panose="00000500000000000000" pitchFamily="50" charset="0"/>
              </a:rPr>
              <a:t>Compare IN data with OUT data and check errors.</a:t>
            </a:r>
          </a:p>
          <a:p>
            <a:r>
              <a:rPr lang="en-GB" sz="1600" dirty="0">
                <a:latin typeface="LM Sans 12" panose="00000500000000000000" pitchFamily="50" charset="0"/>
              </a:rPr>
              <a:t>We count the total number of error to estimate BER.</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en-GB" sz="1600" dirty="0">
                <a:latin typeface="LM Sans 12" panose="00000500000000000000" pitchFamily="50" charset="0"/>
              </a:rPr>
              <a:t>On each step we vary the SNR, and we store the total number of errors.</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it-IT" sz="1600" dirty="0">
                <a:latin typeface="LM Sans 12" panose="00000500000000000000" pitchFamily="50" charset="0"/>
              </a:rPr>
              <a:t>A</a:t>
            </a:r>
            <a:r>
              <a:rPr lang="en-GB" sz="1600" dirty="0" err="1">
                <a:latin typeface="LM Sans 12" panose="00000500000000000000" pitchFamily="50" charset="0"/>
              </a:rPr>
              <a:t>nalyse</a:t>
            </a:r>
            <a:r>
              <a:rPr lang="en-GB" sz="1600" dirty="0">
                <a:latin typeface="LM Sans 12" panose="00000500000000000000" pitchFamily="50" charset="0"/>
              </a:rPr>
              <a:t> results so on each step of SNR compute the BER.</a:t>
            </a:r>
          </a:p>
          <a:p>
            <a:pPr rtl="0"/>
            <a:r>
              <a:rPr lang="en-GB" sz="1600" dirty="0">
                <a:latin typeface="LM Sans 12" panose="00000500000000000000" pitchFamily="50" charset="0"/>
              </a:rPr>
              <a:t>Plot the graph </a:t>
            </a:r>
          </a:p>
          <a:p>
            <a:pPr rtl="0"/>
            <a:r>
              <a:rPr lang="en-GB" sz="1600" dirty="0">
                <a:latin typeface="LM Sans 12" panose="00000500000000000000" pitchFamily="50" charset="0"/>
              </a:rPr>
              <a:t>SNR vs BER</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n-GB" smtClean="0"/>
              <a:pPr rtl="0"/>
              <a:t>12</a:t>
            </a:fld>
            <a:endParaRPr lang="en-GB"/>
          </a:p>
        </p:txBody>
      </p:sp>
      <p:graphicFrame>
        <p:nvGraphicFramePr>
          <p:cNvPr id="14" name="Diagram 13">
            <a:extLst>
              <a:ext uri="{FF2B5EF4-FFF2-40B4-BE49-F238E27FC236}">
                <a16:creationId xmlns:a16="http://schemas.microsoft.com/office/drawing/2014/main" id="{B6038538-C605-67A7-428C-86C088EDA001}"/>
              </a:ext>
            </a:extLst>
          </p:cNvPr>
          <p:cNvGraphicFramePr/>
          <p:nvPr>
            <p:extLst>
              <p:ext uri="{D42A27DB-BD31-4B8C-83A1-F6EECF244321}">
                <p14:modId xmlns:p14="http://schemas.microsoft.com/office/powerpoint/2010/main" val="739680658"/>
              </p:ext>
            </p:extLst>
          </p:nvPr>
        </p:nvGraphicFramePr>
        <p:xfrm>
          <a:off x="444500" y="2061844"/>
          <a:ext cx="11471576" cy="1872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828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MC simulation parameter</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086600" cy="4457915"/>
              </a:xfrm>
            </p:spPr>
            <p:txBody>
              <a:bodyPr rtlCol="0"/>
              <a:lstStyle/>
              <a:p>
                <a:pPr marL="0" indent="0" algn="just" rtl="0">
                  <a:buNone/>
                </a:pPr>
                <a:r>
                  <a:rPr lang="it-IT" sz="2000" dirty="0">
                    <a:latin typeface="LM Sans 17" panose="00000500000000000000" pitchFamily="50" charset="0"/>
                  </a:rPr>
                  <a:t>Vary the SNR </a:t>
                </a:r>
                <a:r>
                  <a:rPr lang="it-IT" sz="2000" dirty="0" err="1">
                    <a:latin typeface="LM Sans 17" panose="00000500000000000000" pitchFamily="50" charset="0"/>
                  </a:rPr>
                  <a:t>form</a:t>
                </a:r>
                <a:r>
                  <a:rPr lang="it-IT" sz="2000" dirty="0">
                    <a:latin typeface="LM Sans 17" panose="00000500000000000000" pitchFamily="50" charset="0"/>
                  </a:rPr>
                  <a:t> 0 dB to 10 dB with steps of 0.5 dB. </a:t>
                </a:r>
              </a:p>
              <a:p>
                <a:pPr marL="0" indent="0" algn="just" rtl="0">
                  <a:buNone/>
                </a:pPr>
                <a:r>
                  <a:rPr lang="it-IT" sz="3600" dirty="0">
                    <a:latin typeface="LM Sans 17" panose="00000500000000000000" pitchFamily="50" charset="0"/>
                    <a:ea typeface="Latin Modern Math" panose="02000503000000000000" pitchFamily="50" charset="0"/>
                  </a:rPr>
                  <a:t>                              </a:t>
                </a:r>
                <a:r>
                  <a:rPr lang="it-IT" sz="2000" dirty="0">
                    <a:latin typeface="LM Sans 17" panose="00000500000000000000" pitchFamily="50" charset="0"/>
                    <a:ea typeface="Latin Modern Math" panose="02000503000000000000" pitchFamily="50" charset="0"/>
                  </a:rPr>
                  <a:t>(*)</a:t>
                </a:r>
              </a:p>
              <a:p>
                <a:pPr marL="0" indent="0" algn="just" rtl="0">
                  <a:buNone/>
                </a:pPr>
                <a:r>
                  <a:rPr lang="it-IT" sz="2000" dirty="0" err="1">
                    <a:latin typeface="LM Sans 17" panose="00000500000000000000" pitchFamily="50" charset="0"/>
                  </a:rPr>
                  <a:t>We</a:t>
                </a:r>
                <a:r>
                  <a:rPr lang="it-IT" sz="2000" dirty="0">
                    <a:latin typeface="LM Sans 17" panose="00000500000000000000" pitchFamily="50" charset="0"/>
                  </a:rPr>
                  <a:t> </a:t>
                </a:r>
                <a:r>
                  <a:rPr lang="it-IT" sz="2000" dirty="0" err="1">
                    <a:latin typeface="LM Sans 17" panose="00000500000000000000" pitchFamily="50" charset="0"/>
                  </a:rPr>
                  <a:t>perform</a:t>
                </a:r>
                <a:r>
                  <a:rPr lang="it-IT" sz="2000" dirty="0">
                    <a:latin typeface="LM Sans 17" panose="00000500000000000000" pitchFamily="50" charset="0"/>
                  </a:rPr>
                  <a:t> </a:t>
                </a:r>
                <a:r>
                  <a:rPr lang="it-IT" sz="2000" i="1" dirty="0" err="1">
                    <a:latin typeface="LM Sans 17" panose="00000500000000000000" pitchFamily="50" charset="0"/>
                  </a:rPr>
                  <a:t>Nsymbol</a:t>
                </a:r>
                <a:r>
                  <a:rPr lang="it-IT" sz="2000" dirty="0">
                    <a:latin typeface="LM Sans 17" panose="00000500000000000000" pitchFamily="50" charset="0"/>
                  </a:rPr>
                  <a:t> </a:t>
                </a:r>
                <a:r>
                  <a:rPr lang="it-IT" sz="2000" dirty="0" err="1">
                    <a:latin typeface="LM Sans 17" panose="00000500000000000000" pitchFamily="50" charset="0"/>
                  </a:rPr>
                  <a:t>iteration</a:t>
                </a:r>
                <a:r>
                  <a:rPr lang="it-IT" sz="2000" dirty="0">
                    <a:latin typeface="LM Sans 17" panose="00000500000000000000" pitchFamily="50" charset="0"/>
                  </a:rPr>
                  <a:t> of the transmission on </a:t>
                </a:r>
                <a:r>
                  <a:rPr lang="it-IT" sz="2000" dirty="0" err="1">
                    <a:latin typeface="LM Sans 17" panose="00000500000000000000" pitchFamily="50" charset="0"/>
                  </a:rPr>
                  <a:t>each</a:t>
                </a:r>
                <a:r>
                  <a:rPr lang="it-IT" sz="2000" dirty="0">
                    <a:latin typeface="LM Sans 17" panose="00000500000000000000" pitchFamily="50" charset="0"/>
                  </a:rPr>
                  <a:t> SNR step and </a:t>
                </a:r>
                <a:r>
                  <a:rPr lang="it-IT" sz="2000" dirty="0" err="1">
                    <a:latin typeface="LM Sans 17" panose="00000500000000000000" pitchFamily="50" charset="0"/>
                  </a:rPr>
                  <a:t>we</a:t>
                </a:r>
                <a:r>
                  <a:rPr lang="it-IT" sz="2000" dirty="0">
                    <a:latin typeface="LM Sans 17" panose="00000500000000000000" pitchFamily="50" charset="0"/>
                  </a:rPr>
                  <a:t> account </a:t>
                </a:r>
                <a:r>
                  <a:rPr lang="it-IT" sz="2000" dirty="0" err="1">
                    <a:latin typeface="LM Sans 17" panose="00000500000000000000" pitchFamily="50" charset="0"/>
                  </a:rPr>
                  <a:t>how</a:t>
                </a:r>
                <a:r>
                  <a:rPr lang="it-IT" sz="2000" dirty="0">
                    <a:latin typeface="LM Sans 17" panose="00000500000000000000" pitchFamily="50" charset="0"/>
                  </a:rPr>
                  <a:t> </a:t>
                </a:r>
                <a:r>
                  <a:rPr lang="it-IT" sz="2000" dirty="0" err="1">
                    <a:latin typeface="LM Sans 17" panose="00000500000000000000" pitchFamily="50" charset="0"/>
                  </a:rPr>
                  <a:t>many</a:t>
                </a:r>
                <a:r>
                  <a:rPr lang="it-IT" sz="2000" dirty="0">
                    <a:latin typeface="LM Sans 17" panose="00000500000000000000" pitchFamily="50" charset="0"/>
                  </a:rPr>
                  <a:t> times the </a:t>
                </a:r>
                <a:r>
                  <a:rPr lang="it-IT" sz="2000" dirty="0" err="1">
                    <a:latin typeface="LM Sans 17" panose="00000500000000000000" pitchFamily="50" charset="0"/>
                  </a:rPr>
                  <a:t>channel</a:t>
                </a:r>
                <a:r>
                  <a:rPr lang="it-IT" sz="2000" dirty="0">
                    <a:latin typeface="LM Sans 17" panose="00000500000000000000" pitchFamily="50" charset="0"/>
                  </a:rPr>
                  <a:t> </a:t>
                </a:r>
                <a:r>
                  <a:rPr lang="it-IT" sz="2000" dirty="0" err="1">
                    <a:latin typeface="LM Sans 17" panose="00000500000000000000" pitchFamily="50" charset="0"/>
                  </a:rPr>
                  <a:t>decodes</a:t>
                </a:r>
                <a:r>
                  <a:rPr lang="it-IT" sz="2000" dirty="0">
                    <a:latin typeface="LM Sans 17" panose="00000500000000000000" pitchFamily="50" charset="0"/>
                  </a:rPr>
                  <a:t> the information </a:t>
                </a:r>
                <a:r>
                  <a:rPr lang="it-IT" sz="2000" dirty="0" err="1">
                    <a:latin typeface="LM Sans 17" panose="00000500000000000000" pitchFamily="50" charset="0"/>
                  </a:rPr>
                  <a:t>wrongly</a:t>
                </a:r>
                <a:r>
                  <a:rPr lang="it-IT" sz="2000" dirty="0">
                    <a:latin typeface="LM Sans 17" panose="00000500000000000000" pitchFamily="50" charset="0"/>
                  </a:rPr>
                  <a:t>, in </a:t>
                </a:r>
                <a:r>
                  <a:rPr lang="it-IT" sz="2000" dirty="0" err="1">
                    <a:latin typeface="LM Sans 17" panose="00000500000000000000" pitchFamily="50" charset="0"/>
                  </a:rPr>
                  <a:t>order</a:t>
                </a:r>
                <a:r>
                  <a:rPr lang="it-IT" sz="2000" dirty="0">
                    <a:latin typeface="LM Sans 17" panose="00000500000000000000" pitchFamily="50" charset="0"/>
                  </a:rPr>
                  <a:t> to compute the BER. </a:t>
                </a:r>
                <a:r>
                  <a:rPr lang="it-IT" sz="2000" dirty="0" err="1">
                    <a:latin typeface="LM Sans 17" panose="00000500000000000000" pitchFamily="50" charset="0"/>
                  </a:rPr>
                  <a:t>We</a:t>
                </a:r>
                <a:r>
                  <a:rPr lang="it-IT" sz="2000" dirty="0">
                    <a:latin typeface="LM Sans 17" panose="00000500000000000000" pitchFamily="50" charset="0"/>
                  </a:rPr>
                  <a:t> </a:t>
                </a:r>
                <a:r>
                  <a:rPr lang="it-IT" sz="2000" dirty="0" err="1">
                    <a:latin typeface="LM Sans 17" panose="00000500000000000000" pitchFamily="50" charset="0"/>
                  </a:rPr>
                  <a:t>choose</a:t>
                </a:r>
                <a:r>
                  <a:rPr lang="it-IT" sz="2000" dirty="0">
                    <a:latin typeface="LM Sans 17" panose="00000500000000000000" pitchFamily="50" charset="0"/>
                  </a:rPr>
                  <a:t> to simulate with </a:t>
                </a:r>
                <a:r>
                  <a:rPr lang="it-IT" sz="2000" dirty="0" err="1">
                    <a:latin typeface="LM Sans 17" panose="00000500000000000000" pitchFamily="50" charset="0"/>
                  </a:rPr>
                  <a:t>various</a:t>
                </a:r>
                <a:r>
                  <a:rPr lang="it-IT" sz="2000" dirty="0">
                    <a:latin typeface="LM Sans 17" panose="00000500000000000000" pitchFamily="50" charset="0"/>
                  </a:rPr>
                  <a:t> </a:t>
                </a:r>
                <a:r>
                  <a:rPr lang="it-IT" sz="2000" dirty="0" err="1">
                    <a:latin typeface="LM Sans 17" panose="00000500000000000000" pitchFamily="50" charset="0"/>
                  </a:rPr>
                  <a:t>number</a:t>
                </a:r>
                <a:r>
                  <a:rPr lang="it-IT" sz="2000" dirty="0">
                    <a:latin typeface="LM Sans 17" panose="00000500000000000000" pitchFamily="50" charset="0"/>
                  </a:rPr>
                  <a:t> of </a:t>
                </a:r>
                <a:r>
                  <a:rPr lang="it-IT" sz="2000" dirty="0" err="1">
                    <a:latin typeface="LM Sans 17" panose="00000500000000000000" pitchFamily="50" charset="0"/>
                  </a:rPr>
                  <a:t>iteration</a:t>
                </a:r>
                <a:r>
                  <a:rPr lang="it-IT" sz="2000" dirty="0">
                    <a:latin typeface="LM Sans 17" panose="00000500000000000000" pitchFamily="50" charset="0"/>
                  </a:rPr>
                  <a:t>:</a:t>
                </a:r>
              </a:p>
              <a:p>
                <a:pPr marL="0" indent="0" algn="just" rtl="0">
                  <a:buNone/>
                </a:pPr>
                <a:endParaRPr lang="it-IT" sz="1100" dirty="0">
                  <a:latin typeface="LM Sans 17" panose="00000500000000000000" pitchFamily="50"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it-IT" sz="2000" b="0" i="1" dirty="0" smtClean="0">
                              <a:latin typeface="Cambria Math" panose="02040503050406030204" pitchFamily="18" charset="0"/>
                              <a:ea typeface="Latin Modern Math" panose="02000503000000000000" pitchFamily="50" charset="0"/>
                            </a:rPr>
                          </m:ctrlPr>
                        </m:sSupPr>
                        <m:e>
                          <m:r>
                            <a:rPr lang="it-IT" sz="2000" b="0" i="1" dirty="0" smtClean="0">
                              <a:latin typeface="Latin Modern Math" panose="02000503000000000000" pitchFamily="50" charset="0"/>
                              <a:ea typeface="Latin Modern Math" panose="02000503000000000000" pitchFamily="50" charset="0"/>
                            </a:rPr>
                            <m:t>10</m:t>
                          </m:r>
                        </m:e>
                        <m:sup>
                          <m:r>
                            <a:rPr lang="it-IT" sz="2000" b="0" i="1" dirty="0" smtClean="0">
                              <a:latin typeface="Cambria Math" panose="02040503050406030204" pitchFamily="18" charset="0"/>
                              <a:ea typeface="Latin Modern Math" panose="02000503000000000000" pitchFamily="50" charset="0"/>
                            </a:rPr>
                            <m:t>3</m:t>
                          </m:r>
                        </m:sup>
                      </m:sSup>
                      <m:r>
                        <a:rPr lang="it-IT" sz="2000" b="0" i="1" dirty="0" smtClean="0">
                          <a:latin typeface="Latin Modern Math" panose="02000503000000000000" pitchFamily="50" charset="0"/>
                          <a:ea typeface="Latin Modern Math" panose="02000503000000000000" pitchFamily="50" charset="0"/>
                        </a:rPr>
                        <m:t>; </m:t>
                      </m:r>
                      <m:sSup>
                        <m:sSupPr>
                          <m:ctrlPr>
                            <a:rPr lang="it-IT" sz="2000" i="1" dirty="0" smtClean="0">
                              <a:latin typeface="Cambria Math" panose="02040503050406030204" pitchFamily="18" charset="0"/>
                              <a:ea typeface="Latin Modern Math" panose="02000503000000000000" pitchFamily="50" charset="0"/>
                            </a:rPr>
                          </m:ctrlPr>
                        </m:sSupPr>
                        <m:e>
                          <m:r>
                            <a:rPr lang="it-IT" sz="2000" i="1" dirty="0" smtClean="0">
                              <a:latin typeface="Latin Modern Math" panose="02000503000000000000" pitchFamily="50" charset="0"/>
                              <a:ea typeface="Latin Modern Math" panose="02000503000000000000" pitchFamily="50" charset="0"/>
                            </a:rPr>
                            <m:t>10</m:t>
                          </m:r>
                        </m:e>
                        <m:sup>
                          <m:r>
                            <a:rPr lang="it-IT" sz="2000" b="0" i="1" dirty="0" smtClean="0">
                              <a:latin typeface="Cambria Math" panose="02040503050406030204" pitchFamily="18" charset="0"/>
                              <a:ea typeface="Latin Modern Math" panose="02000503000000000000" pitchFamily="50" charset="0"/>
                            </a:rPr>
                            <m:t>4</m:t>
                          </m:r>
                        </m:sup>
                      </m:sSup>
                      <m:r>
                        <a:rPr lang="it-IT" sz="2000" i="1" dirty="0" smtClean="0">
                          <a:latin typeface="Latin Modern Math" panose="02000503000000000000" pitchFamily="50" charset="0"/>
                          <a:ea typeface="Latin Modern Math" panose="02000503000000000000" pitchFamily="50" charset="0"/>
                        </a:rPr>
                        <m:t>;</m:t>
                      </m:r>
                      <m:r>
                        <a:rPr lang="it-IT" sz="2000" i="1" dirty="0">
                          <a:latin typeface="Latin Modern Math" panose="02000503000000000000" pitchFamily="50" charset="0"/>
                          <a:ea typeface="Latin Modern Math" panose="02000503000000000000" pitchFamily="50" charset="0"/>
                        </a:rPr>
                        <m:t> </m:t>
                      </m:r>
                      <m:sSup>
                        <m:sSupPr>
                          <m:ctrlPr>
                            <a:rPr lang="it-IT" sz="2000" i="1" dirty="0" smtClean="0">
                              <a:latin typeface="Cambria Math" panose="02040503050406030204" pitchFamily="18" charset="0"/>
                              <a:ea typeface="Latin Modern Math" panose="02000503000000000000" pitchFamily="50" charset="0"/>
                            </a:rPr>
                          </m:ctrlPr>
                        </m:sSupPr>
                        <m:e>
                          <m:r>
                            <a:rPr lang="it-IT" sz="2000" i="1" dirty="0" smtClean="0">
                              <a:latin typeface="Latin Modern Math" panose="02000503000000000000" pitchFamily="50" charset="0"/>
                              <a:ea typeface="Latin Modern Math" panose="02000503000000000000" pitchFamily="50" charset="0"/>
                            </a:rPr>
                            <m:t>10</m:t>
                          </m:r>
                        </m:e>
                        <m:sup>
                          <m:r>
                            <a:rPr lang="it-IT" sz="2000" b="0" i="1" dirty="0" smtClean="0">
                              <a:latin typeface="Cambria Math" panose="02040503050406030204" pitchFamily="18" charset="0"/>
                              <a:ea typeface="Latin Modern Math" panose="02000503000000000000" pitchFamily="50" charset="0"/>
                            </a:rPr>
                            <m:t>5</m:t>
                          </m:r>
                        </m:sup>
                      </m:sSup>
                      <m:r>
                        <a:rPr lang="it-IT" sz="2000" i="1" dirty="0" smtClean="0">
                          <a:latin typeface="Latin Modern Math" panose="02000503000000000000" pitchFamily="50" charset="0"/>
                          <a:ea typeface="Latin Modern Math" panose="02000503000000000000" pitchFamily="50" charset="0"/>
                        </a:rPr>
                        <m:t>;</m:t>
                      </m:r>
                      <m:r>
                        <a:rPr lang="it-IT" sz="2000" i="1" dirty="0">
                          <a:latin typeface="Latin Modern Math" panose="02000503000000000000" pitchFamily="50" charset="0"/>
                          <a:ea typeface="Latin Modern Math" panose="02000503000000000000" pitchFamily="50" charset="0"/>
                        </a:rPr>
                        <m:t> </m:t>
                      </m:r>
                      <m:sSup>
                        <m:sSupPr>
                          <m:ctrlPr>
                            <a:rPr lang="it-IT" sz="2000" i="1" dirty="0" smtClean="0">
                              <a:latin typeface="Cambria Math" panose="02040503050406030204" pitchFamily="18" charset="0"/>
                              <a:ea typeface="Latin Modern Math" panose="02000503000000000000" pitchFamily="50" charset="0"/>
                            </a:rPr>
                          </m:ctrlPr>
                        </m:sSupPr>
                        <m:e>
                          <m:r>
                            <a:rPr lang="it-IT" sz="2000" i="1" dirty="0" smtClean="0">
                              <a:latin typeface="Latin Modern Math" panose="02000503000000000000" pitchFamily="50" charset="0"/>
                              <a:ea typeface="Latin Modern Math" panose="02000503000000000000" pitchFamily="50" charset="0"/>
                            </a:rPr>
                            <m:t>10</m:t>
                          </m:r>
                        </m:e>
                        <m:sup>
                          <m:r>
                            <a:rPr lang="it-IT" sz="2000" b="0" i="1" dirty="0" smtClean="0">
                              <a:latin typeface="Cambria Math" panose="02040503050406030204" pitchFamily="18" charset="0"/>
                              <a:ea typeface="Latin Modern Math" panose="02000503000000000000" pitchFamily="50" charset="0"/>
                            </a:rPr>
                            <m:t>6</m:t>
                          </m:r>
                        </m:sup>
                      </m:sSup>
                    </m:oMath>
                  </m:oMathPara>
                </a14:m>
                <a:endParaRPr lang="it-IT" sz="2000" dirty="0">
                  <a:latin typeface="Latin Modern Math" panose="02000503000000000000" pitchFamily="50" charset="0"/>
                  <a:ea typeface="Latin Modern Math" panose="02000503000000000000" pitchFamily="50" charset="0"/>
                </a:endParaRPr>
              </a:p>
              <a:p>
                <a:pPr marL="0" indent="0" algn="just">
                  <a:buNone/>
                </a:pPr>
                <a:endParaRPr lang="it-IT" sz="500" dirty="0">
                  <a:latin typeface="LM Sans 17" panose="00000500000000000000" pitchFamily="50" charset="0"/>
                </a:endParaRPr>
              </a:p>
              <a:p>
                <a:pPr marL="0" indent="0" algn="just">
                  <a:buNone/>
                </a:pPr>
                <a:r>
                  <a:rPr lang="it-IT" sz="2000" dirty="0" err="1">
                    <a:latin typeface="LM Sans 17" panose="00000500000000000000" pitchFamily="50" charset="0"/>
                  </a:rPr>
                  <a:t>Then</a:t>
                </a:r>
                <a:r>
                  <a:rPr lang="it-IT" sz="2000" dirty="0">
                    <a:latin typeface="LM Sans 17" panose="00000500000000000000" pitchFamily="50" charset="0"/>
                  </a:rPr>
                  <a:t> </a:t>
                </a:r>
                <a:r>
                  <a:rPr lang="it-IT" sz="2000" dirty="0" err="1">
                    <a:latin typeface="LM Sans 17" panose="00000500000000000000" pitchFamily="50" charset="0"/>
                  </a:rPr>
                  <a:t>we</a:t>
                </a:r>
                <a:r>
                  <a:rPr lang="it-IT" sz="2000" dirty="0">
                    <a:latin typeface="LM Sans 17" panose="00000500000000000000" pitchFamily="50" charset="0"/>
                  </a:rPr>
                  <a:t> </a:t>
                </a:r>
                <a:r>
                  <a:rPr lang="it-IT" sz="2000" dirty="0" err="1">
                    <a:latin typeface="LM Sans 17" panose="00000500000000000000" pitchFamily="50" charset="0"/>
                  </a:rPr>
                  <a:t>will</a:t>
                </a:r>
                <a:r>
                  <a:rPr lang="it-IT" sz="2000" dirty="0">
                    <a:latin typeface="LM Sans 17" panose="00000500000000000000" pitchFamily="50" charset="0"/>
                  </a:rPr>
                  <a:t> compare the </a:t>
                </a:r>
                <a:r>
                  <a:rPr lang="it-IT" sz="2000" dirty="0" err="1">
                    <a:latin typeface="LM Sans 17" panose="00000500000000000000" pitchFamily="50" charset="0"/>
                  </a:rPr>
                  <a:t>resulting</a:t>
                </a:r>
                <a:r>
                  <a:rPr lang="it-IT" sz="2000" dirty="0">
                    <a:latin typeface="LM Sans 17" panose="00000500000000000000" pitchFamily="50" charset="0"/>
                  </a:rPr>
                  <a:t> BER </a:t>
                </a:r>
                <a:r>
                  <a:rPr lang="it-IT" sz="2000" dirty="0" err="1">
                    <a:latin typeface="LM Sans 17" panose="00000500000000000000" pitchFamily="50" charset="0"/>
                  </a:rPr>
                  <a:t>using</a:t>
                </a:r>
                <a:r>
                  <a:rPr lang="it-IT" sz="2000" dirty="0">
                    <a:latin typeface="LM Sans 17" panose="00000500000000000000" pitchFamily="50" charset="0"/>
                  </a:rPr>
                  <a:t> </a:t>
                </a:r>
                <a:r>
                  <a:rPr lang="it-IT" sz="2000" dirty="0" err="1">
                    <a:latin typeface="LM Sans 17" panose="00000500000000000000" pitchFamily="50" charset="0"/>
                  </a:rPr>
                  <a:t>both</a:t>
                </a:r>
                <a:r>
                  <a:rPr lang="it-IT" sz="2000" dirty="0">
                    <a:latin typeface="LM Sans 17" panose="00000500000000000000" pitchFamily="50" charset="0"/>
                  </a:rPr>
                  <a:t> BPSK and BFSK </a:t>
                </a:r>
                <a:r>
                  <a:rPr lang="it-IT" sz="2000" dirty="0" err="1">
                    <a:latin typeface="LM Sans 17" panose="00000500000000000000" pitchFamily="50" charset="0"/>
                  </a:rPr>
                  <a:t>modulation</a:t>
                </a:r>
                <a:r>
                  <a:rPr lang="it-IT" sz="2000" dirty="0">
                    <a:latin typeface="LM Sans 17" panose="00000500000000000000" pitchFamily="50" charset="0"/>
                  </a:rPr>
                  <a:t>. </a:t>
                </a: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500" y="1625385"/>
                <a:ext cx="7086600" cy="4457915"/>
              </a:xfrm>
              <a:blipFill>
                <a:blip r:embed="rId3"/>
                <a:stretch>
                  <a:fillRect l="-947" t="-821" r="-861"/>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13</a:t>
            </a:fld>
            <a:endParaRPr lang="en-GB"/>
          </a:p>
        </p:txBody>
      </p:sp>
      <p:pic>
        <p:nvPicPr>
          <p:cNvPr id="4" name="Picture 3">
            <a:extLst>
              <a:ext uri="{FF2B5EF4-FFF2-40B4-BE49-F238E27FC236}">
                <a16:creationId xmlns:a16="http://schemas.microsoft.com/office/drawing/2014/main" id="{C741260E-85E2-29E9-ED0B-8E60AE5E206B}"/>
              </a:ext>
            </a:extLst>
          </p:cNvPr>
          <p:cNvPicPr>
            <a:picLocks noChangeAspect="1"/>
          </p:cNvPicPr>
          <p:nvPr/>
        </p:nvPicPr>
        <p:blipFill>
          <a:blip r:embed="rId4"/>
          <a:stretch>
            <a:fillRect/>
          </a:stretch>
        </p:blipFill>
        <p:spPr>
          <a:xfrm>
            <a:off x="2704054" y="2005013"/>
            <a:ext cx="1829845" cy="719137"/>
          </a:xfrm>
          <a:prstGeom prst="rect">
            <a:avLst/>
          </a:prstGeom>
        </p:spPr>
      </p:pic>
      <p:sp>
        <p:nvSpPr>
          <p:cNvPr id="6" name="TextBox 5">
            <a:extLst>
              <a:ext uri="{FF2B5EF4-FFF2-40B4-BE49-F238E27FC236}">
                <a16:creationId xmlns:a16="http://schemas.microsoft.com/office/drawing/2014/main" id="{226FDFAF-898F-1884-700C-8634D00F8FBC}"/>
              </a:ext>
            </a:extLst>
          </p:cNvPr>
          <p:cNvSpPr txBox="1"/>
          <p:nvPr/>
        </p:nvSpPr>
        <p:spPr>
          <a:xfrm>
            <a:off x="8553451" y="5436969"/>
            <a:ext cx="2698749" cy="584775"/>
          </a:xfrm>
          <a:prstGeom prst="rect">
            <a:avLst/>
          </a:prstGeom>
          <a:noFill/>
        </p:spPr>
        <p:txBody>
          <a:bodyPr wrap="square" rtlCol="0">
            <a:spAutoFit/>
          </a:bodyPr>
          <a:lstStyle/>
          <a:p>
            <a:r>
              <a:rPr lang="it-IT" sz="1600" dirty="0">
                <a:solidFill>
                  <a:schemeClr val="bg1"/>
                </a:solidFill>
                <a:latin typeface="LM Sans 12" panose="00000500000000000000" pitchFamily="50" charset="0"/>
              </a:rPr>
              <a:t>(*) Energy and sampling </a:t>
            </a:r>
            <a:r>
              <a:rPr lang="it-IT" sz="1600" dirty="0" err="1">
                <a:solidFill>
                  <a:schemeClr val="bg1"/>
                </a:solidFill>
                <a:latin typeface="LM Sans 12" panose="00000500000000000000" pitchFamily="50" charset="0"/>
              </a:rPr>
              <a:t>frequancy</a:t>
            </a:r>
            <a:r>
              <a:rPr lang="it-IT" sz="1600" dirty="0">
                <a:solidFill>
                  <a:schemeClr val="bg1"/>
                </a:solidFill>
                <a:latin typeface="LM Sans 12" panose="00000500000000000000" pitchFamily="50" charset="0"/>
              </a:rPr>
              <a:t> are </a:t>
            </a:r>
            <a:r>
              <a:rPr lang="it-IT" sz="1600" dirty="0" err="1">
                <a:solidFill>
                  <a:schemeClr val="bg1"/>
                </a:solidFill>
                <a:latin typeface="LM Sans 12" panose="00000500000000000000" pitchFamily="50" charset="0"/>
              </a:rPr>
              <a:t>normalized</a:t>
            </a:r>
            <a:r>
              <a:rPr lang="it-IT" sz="1600" dirty="0">
                <a:solidFill>
                  <a:schemeClr val="bg1"/>
                </a:solidFill>
                <a:latin typeface="LM Sans 12" panose="00000500000000000000" pitchFamily="50" charset="0"/>
              </a:rPr>
              <a:t>.</a:t>
            </a:r>
            <a:endParaRPr lang="en-GB" sz="1600" dirty="0">
              <a:solidFill>
                <a:schemeClr val="bg1"/>
              </a:solidFill>
              <a:latin typeface="LM Sans 12" panose="00000500000000000000" pitchFamily="50" charset="0"/>
            </a:endParaRPr>
          </a:p>
        </p:txBody>
      </p:sp>
    </p:spTree>
    <p:extLst>
      <p:ext uri="{BB962C8B-B14F-4D97-AF65-F5344CB8AC3E}">
        <p14:creationId xmlns:p14="http://schemas.microsoft.com/office/powerpoint/2010/main" val="384187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rtlCol="0" anchor="t">
            <a:normAutofit/>
          </a:bodyPr>
          <a:lstStyle/>
          <a:p>
            <a:pPr rtl="0"/>
            <a:r>
              <a:rPr lang="en-GB" dirty="0">
                <a:latin typeface="LM Sans 12" panose="00000500000000000000" pitchFamily="50" charset="0"/>
              </a:rPr>
              <a:t>Python code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14</a:t>
            </a:fld>
            <a:endParaRPr lang="en-GB"/>
          </a:p>
        </p:txBody>
      </p:sp>
      <p:pic>
        <p:nvPicPr>
          <p:cNvPr id="6" name="Picture 5" descr="A computer screen with text and numbers&#10;&#10;Description automatically generated">
            <a:extLst>
              <a:ext uri="{FF2B5EF4-FFF2-40B4-BE49-F238E27FC236}">
                <a16:creationId xmlns:a16="http://schemas.microsoft.com/office/drawing/2014/main" id="{97CECEAD-0CA3-DA74-2FAB-862DFCCAAA1D}"/>
              </a:ext>
            </a:extLst>
          </p:cNvPr>
          <p:cNvPicPr>
            <a:picLocks noChangeAspect="1"/>
          </p:cNvPicPr>
          <p:nvPr/>
        </p:nvPicPr>
        <p:blipFill>
          <a:blip r:embed="rId3"/>
          <a:stretch>
            <a:fillRect/>
          </a:stretch>
        </p:blipFill>
        <p:spPr>
          <a:xfrm>
            <a:off x="4660807" y="1492144"/>
            <a:ext cx="6591394" cy="4531584"/>
          </a:xfrm>
          <a:prstGeom prst="rect">
            <a:avLst/>
          </a:prstGeom>
          <a:noFill/>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half" idx="2"/>
          </p:nvPr>
        </p:nvSpPr>
        <p:spPr>
          <a:xfrm>
            <a:off x="443366" y="1444649"/>
            <a:ext cx="4110739" cy="4579079"/>
          </a:xfrm>
        </p:spPr>
        <p:txBody>
          <a:bodyPr rtlCol="0">
            <a:normAutofit/>
          </a:bodyPr>
          <a:lstStyle/>
          <a:p>
            <a:pPr marL="0" indent="0" algn="just" rtl="0">
              <a:buNone/>
            </a:pPr>
            <a:r>
              <a:rPr lang="it-IT" sz="2000" dirty="0">
                <a:latin typeface="LM Sans 12" panose="00000500000000000000" pitchFamily="50" charset="0"/>
              </a:rPr>
              <a:t>Here some snaps of the main parts of the code:</a:t>
            </a:r>
          </a:p>
          <a:p>
            <a:pPr marL="0" indent="0" rtl="0">
              <a:buNone/>
            </a:pPr>
            <a:endParaRPr lang="it-IT" sz="2000" dirty="0">
              <a:latin typeface="LM Sans 12" panose="00000500000000000000" pitchFamily="50" charset="0"/>
            </a:endParaRPr>
          </a:p>
        </p:txBody>
      </p:sp>
      <p:pic>
        <p:nvPicPr>
          <p:cNvPr id="12" name="Picture 11">
            <a:extLst>
              <a:ext uri="{FF2B5EF4-FFF2-40B4-BE49-F238E27FC236}">
                <a16:creationId xmlns:a16="http://schemas.microsoft.com/office/drawing/2014/main" id="{EC9556D5-D449-75D5-5882-ABB453E96ABC}"/>
              </a:ext>
            </a:extLst>
          </p:cNvPr>
          <p:cNvPicPr>
            <a:picLocks noChangeAspect="1"/>
          </p:cNvPicPr>
          <p:nvPr/>
        </p:nvPicPr>
        <p:blipFill>
          <a:blip r:embed="rId4"/>
          <a:stretch>
            <a:fillRect/>
          </a:stretch>
        </p:blipFill>
        <p:spPr>
          <a:xfrm>
            <a:off x="550067" y="2234463"/>
            <a:ext cx="3897336" cy="3178888"/>
          </a:xfrm>
          <a:prstGeom prst="rect">
            <a:avLst/>
          </a:prstGeom>
        </p:spPr>
      </p:pic>
    </p:spTree>
    <p:extLst>
      <p:ext uri="{BB962C8B-B14F-4D97-AF65-F5344CB8AC3E}">
        <p14:creationId xmlns:p14="http://schemas.microsoft.com/office/powerpoint/2010/main" val="26820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DFFD00E-0C89-679A-A6A9-B2900A5F6880}"/>
              </a:ext>
            </a:extLst>
          </p:cNvPr>
          <p:cNvSpPr>
            <a:spLocks noGrp="1"/>
          </p:cNvSpPr>
          <p:nvPr>
            <p:ph type="body" idx="1"/>
          </p:nvPr>
        </p:nvSpPr>
        <p:spPr>
          <a:xfrm>
            <a:off x="831850" y="4754879"/>
            <a:ext cx="6803136" cy="560071"/>
          </a:xfrm>
        </p:spPr>
        <p:txBody>
          <a:bodyPr>
            <a:normAutofit/>
          </a:bodyPr>
          <a:lstStyle/>
          <a:p>
            <a:r>
              <a:rPr lang="en-US" dirty="0">
                <a:latin typeface="LM Sans 12" panose="00000500000000000000" pitchFamily="50" charset="0"/>
              </a:rPr>
              <a:t>Comparing different modulation schemes and number of iterations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15</a:t>
            </a:fld>
            <a:endParaRPr lang="en-GB"/>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7781544" cy="859055"/>
          </a:xfrm>
        </p:spPr>
        <p:txBody>
          <a:bodyPr rtlCol="0" anchor="b">
            <a:normAutofit/>
          </a:bodyPr>
          <a:lstStyle/>
          <a:p>
            <a:pPr rtl="0"/>
            <a:r>
              <a:rPr lang="en-GB" dirty="0">
                <a:latin typeface="LM Sans 12" panose="00000500000000000000" pitchFamily="50" charset="0"/>
              </a:rPr>
              <a:t>BER simulation results</a:t>
            </a:r>
          </a:p>
        </p:txBody>
      </p:sp>
    </p:spTree>
    <p:extLst>
      <p:ext uri="{BB962C8B-B14F-4D97-AF65-F5344CB8AC3E}">
        <p14:creationId xmlns:p14="http://schemas.microsoft.com/office/powerpoint/2010/main" val="254672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wrap="square" rtlCol="0" anchor="t">
            <a:normAutofit/>
          </a:bodyPr>
          <a:lstStyle/>
          <a:p>
            <a:pPr rtl="0"/>
            <a:r>
              <a:rPr lang="en-GB" dirty="0">
                <a:latin typeface="LM Sans 12" panose="00000500000000000000" pitchFamily="50" charset="0"/>
              </a:rPr>
              <a:t>Varying the number of iteration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nchor="ctr">
            <a:normAutofit/>
          </a:bodyPr>
          <a:lstStyle/>
          <a:p>
            <a:pPr rtl="0">
              <a:spcAft>
                <a:spcPts val="600"/>
              </a:spcAft>
            </a:pPr>
            <a:fld id="{C263D6C4-4840-40CC-AC84-17E24B3B7BDE}" type="slidenum">
              <a:rPr lang="en-GB" smtClean="0"/>
              <a:pPr rtl="0">
                <a:spcAft>
                  <a:spcPts val="600"/>
                </a:spcAft>
              </a:pPr>
              <a:t>16</a:t>
            </a:fld>
            <a:endParaRPr lang="en-GB"/>
          </a:p>
        </p:txBody>
      </p:sp>
      <p:pic>
        <p:nvPicPr>
          <p:cNvPr id="19" name="Content Placeholder 18" descr="A graph with orange dots and numbers&#10;&#10;Description automatically generated">
            <a:extLst>
              <a:ext uri="{FF2B5EF4-FFF2-40B4-BE49-F238E27FC236}">
                <a16:creationId xmlns:a16="http://schemas.microsoft.com/office/drawing/2014/main" id="{DB1F402B-ABD5-4F56-E312-F60DEDBF2632}"/>
              </a:ext>
            </a:extLst>
          </p:cNvPr>
          <p:cNvPicPr>
            <a:picLocks noGrp="1" noChangeAspect="1"/>
          </p:cNvPicPr>
          <p:nvPr>
            <p:ph sz="half" idx="1"/>
          </p:nvPr>
        </p:nvPicPr>
        <p:blipFill>
          <a:blip r:embed="rId3"/>
          <a:stretch>
            <a:fillRect/>
          </a:stretch>
        </p:blipFill>
        <p:spPr>
          <a:xfrm>
            <a:off x="442913" y="1903016"/>
            <a:ext cx="5184775" cy="3888581"/>
          </a:xfrm>
        </p:spPr>
      </p:pic>
      <p:pic>
        <p:nvPicPr>
          <p:cNvPr id="5" name="Content Placeholder 4" descr="A graph with orange dots&#10;&#10;Description automatically generated">
            <a:extLst>
              <a:ext uri="{FF2B5EF4-FFF2-40B4-BE49-F238E27FC236}">
                <a16:creationId xmlns:a16="http://schemas.microsoft.com/office/drawing/2014/main" id="{2D1B3839-91C3-BB25-EEE3-E2E9DF44DEEF}"/>
              </a:ext>
            </a:extLst>
          </p:cNvPr>
          <p:cNvPicPr>
            <a:picLocks noGrp="1" noChangeAspect="1"/>
          </p:cNvPicPr>
          <p:nvPr>
            <p:ph sz="half" idx="2"/>
          </p:nvPr>
        </p:nvPicPr>
        <p:blipFill>
          <a:blip r:embed="rId4"/>
          <a:stretch>
            <a:fillRect/>
          </a:stretch>
        </p:blipFill>
        <p:spPr>
          <a:xfrm>
            <a:off x="6473825" y="1903016"/>
            <a:ext cx="5184775" cy="3888581"/>
          </a:xfrm>
          <a:prstGeom prst="rect">
            <a:avLst/>
          </a:prstGeom>
        </p:spPr>
      </p:pic>
    </p:spTree>
    <p:extLst>
      <p:ext uri="{BB962C8B-B14F-4D97-AF65-F5344CB8AC3E}">
        <p14:creationId xmlns:p14="http://schemas.microsoft.com/office/powerpoint/2010/main" val="203675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wrap="square" rtlCol="0" anchor="t">
            <a:normAutofit/>
          </a:bodyPr>
          <a:lstStyle/>
          <a:p>
            <a:pPr rtl="0"/>
            <a:r>
              <a:rPr lang="en-GB" dirty="0">
                <a:latin typeface="LM Sans 12" panose="00000500000000000000" pitchFamily="50" charset="0"/>
              </a:rPr>
              <a:t>Varying the number of iteration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nchor="ctr">
            <a:normAutofit/>
          </a:bodyPr>
          <a:lstStyle/>
          <a:p>
            <a:pPr rtl="0">
              <a:spcAft>
                <a:spcPts val="600"/>
              </a:spcAft>
            </a:pPr>
            <a:fld id="{C263D6C4-4840-40CC-AC84-17E24B3B7BDE}" type="slidenum">
              <a:rPr lang="en-GB" smtClean="0"/>
              <a:pPr rtl="0">
                <a:spcAft>
                  <a:spcPts val="600"/>
                </a:spcAft>
              </a:pPr>
              <a:t>17</a:t>
            </a:fld>
            <a:endParaRPr lang="en-GB"/>
          </a:p>
        </p:txBody>
      </p:sp>
      <p:pic>
        <p:nvPicPr>
          <p:cNvPr id="8" name="Content Placeholder 7" descr="A graph with orange dots and a line&#10;&#10;Description automatically generated">
            <a:extLst>
              <a:ext uri="{FF2B5EF4-FFF2-40B4-BE49-F238E27FC236}">
                <a16:creationId xmlns:a16="http://schemas.microsoft.com/office/drawing/2014/main" id="{905CE54D-0899-E2BB-CE6F-BCBBE230948E}"/>
              </a:ext>
            </a:extLst>
          </p:cNvPr>
          <p:cNvPicPr>
            <a:picLocks noGrp="1" noChangeAspect="1"/>
          </p:cNvPicPr>
          <p:nvPr>
            <p:ph sz="half" idx="1"/>
          </p:nvPr>
        </p:nvPicPr>
        <p:blipFill>
          <a:blip r:embed="rId3"/>
          <a:stretch>
            <a:fillRect/>
          </a:stretch>
        </p:blipFill>
        <p:spPr>
          <a:xfrm>
            <a:off x="442913" y="1903016"/>
            <a:ext cx="5184775" cy="3888581"/>
          </a:xfrm>
          <a:prstGeom prst="rect">
            <a:avLst/>
          </a:prstGeom>
        </p:spPr>
      </p:pic>
      <p:pic>
        <p:nvPicPr>
          <p:cNvPr id="9" name="Content Placeholder 8" descr="A graph with orange dots and a line&#10;&#10;Description automatically generated">
            <a:extLst>
              <a:ext uri="{FF2B5EF4-FFF2-40B4-BE49-F238E27FC236}">
                <a16:creationId xmlns:a16="http://schemas.microsoft.com/office/drawing/2014/main" id="{2092450A-1BEA-CC43-9457-4E6D86AC598A}"/>
              </a:ext>
            </a:extLst>
          </p:cNvPr>
          <p:cNvPicPr>
            <a:picLocks noGrp="1" noChangeAspect="1"/>
          </p:cNvPicPr>
          <p:nvPr>
            <p:ph sz="half" idx="2"/>
          </p:nvPr>
        </p:nvPicPr>
        <p:blipFill>
          <a:blip r:embed="rId4"/>
          <a:stretch>
            <a:fillRect/>
          </a:stretch>
        </p:blipFill>
        <p:spPr>
          <a:xfrm>
            <a:off x="6473825" y="1903016"/>
            <a:ext cx="5184775" cy="3888581"/>
          </a:xfrm>
          <a:prstGeom prst="rect">
            <a:avLst/>
          </a:prstGeom>
        </p:spPr>
      </p:pic>
    </p:spTree>
    <p:extLst>
      <p:ext uri="{BB962C8B-B14F-4D97-AF65-F5344CB8AC3E}">
        <p14:creationId xmlns:p14="http://schemas.microsoft.com/office/powerpoint/2010/main" val="72639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n-GB" dirty="0">
                <a:latin typeface="LM Sans 12" panose="00000500000000000000" pitchFamily="50" charset="0"/>
              </a:rPr>
              <a:t>Compare two modulation schemes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GB" smtClean="0"/>
              <a:pPr rtl="0"/>
              <a:t>18</a:t>
            </a:fld>
            <a:endParaRPr lang="en-GB"/>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1"/>
          </p:nvPr>
        </p:nvSpPr>
        <p:spPr/>
        <p:txBody>
          <a:bodyPr rtlCol="0">
            <a:normAutofit/>
          </a:bodyPr>
          <a:lstStyle/>
          <a:p>
            <a:pPr algn="just" rtl="0"/>
            <a:r>
              <a:rPr lang="en-GB" sz="2400" dirty="0">
                <a:latin typeface="LM Sans 12" panose="00000500000000000000" pitchFamily="50" charset="0"/>
              </a:rPr>
              <a:t>Binary Phase Shift Keying, BPSK</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6372225" y="1681163"/>
            <a:ext cx="5286375" cy="823912"/>
          </a:xfrm>
        </p:spPr>
        <p:txBody>
          <a:bodyPr rtlCol="0">
            <a:normAutofit/>
          </a:bodyPr>
          <a:lstStyle/>
          <a:p>
            <a:pPr algn="just" rtl="0"/>
            <a:r>
              <a:rPr lang="en-GB" sz="2400" dirty="0">
                <a:latin typeface="LM Sans 12" panose="00000500000000000000" pitchFamily="50" charset="0"/>
              </a:rPr>
              <a:t>Binary Frequency Shift Keying, BFSK</a:t>
            </a:r>
          </a:p>
        </p:txBody>
      </p:sp>
      <p:pic>
        <p:nvPicPr>
          <p:cNvPr id="19" name="Content Placeholder 18" descr="A graph with orange dots and numbers&#10;&#10;Description automatically generated">
            <a:extLst>
              <a:ext uri="{FF2B5EF4-FFF2-40B4-BE49-F238E27FC236}">
                <a16:creationId xmlns:a16="http://schemas.microsoft.com/office/drawing/2014/main" id="{DB1F402B-ABD5-4F56-E312-F60DEDBF2632}"/>
              </a:ext>
            </a:extLst>
          </p:cNvPr>
          <p:cNvPicPr>
            <a:picLocks noGrp="1" noChangeAspect="1"/>
          </p:cNvPicPr>
          <p:nvPr>
            <p:ph sz="half" idx="2"/>
          </p:nvPr>
        </p:nvPicPr>
        <p:blipFill>
          <a:blip r:embed="rId3"/>
          <a:stretch>
            <a:fillRect/>
          </a:stretch>
        </p:blipFill>
        <p:spPr>
          <a:xfrm>
            <a:off x="567002" y="2505075"/>
            <a:ext cx="4912784" cy="3684588"/>
          </a:xfrm>
        </p:spPr>
      </p:pic>
      <p:pic>
        <p:nvPicPr>
          <p:cNvPr id="23" name="Content Placeholder 22" descr="A graph with a line&#10;&#10;Description automatically generated">
            <a:extLst>
              <a:ext uri="{FF2B5EF4-FFF2-40B4-BE49-F238E27FC236}">
                <a16:creationId xmlns:a16="http://schemas.microsoft.com/office/drawing/2014/main" id="{71954080-C55C-7F0E-2BF4-5F479DE9CB03}"/>
              </a:ext>
            </a:extLst>
          </p:cNvPr>
          <p:cNvPicPr>
            <a:picLocks noGrp="1" noChangeAspect="1"/>
          </p:cNvPicPr>
          <p:nvPr>
            <p:ph sz="quarter" idx="4"/>
          </p:nvPr>
        </p:nvPicPr>
        <p:blipFill>
          <a:blip r:embed="rId4"/>
          <a:stretch>
            <a:fillRect/>
          </a:stretch>
        </p:blipFill>
        <p:spPr>
          <a:xfrm>
            <a:off x="6610614" y="2505075"/>
            <a:ext cx="4912784" cy="3684588"/>
          </a:xfrm>
        </p:spPr>
      </p:pic>
    </p:spTree>
    <p:extLst>
      <p:ext uri="{BB962C8B-B14F-4D97-AF65-F5344CB8AC3E}">
        <p14:creationId xmlns:p14="http://schemas.microsoft.com/office/powerpoint/2010/main" val="257010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1F3ABF72-3E08-2D0D-73D9-C763A2E29DDF}"/>
              </a:ext>
            </a:extLst>
          </p:cNvPr>
          <p:cNvSpPr txBox="1">
            <a:spLocks/>
          </p:cNvSpPr>
          <p:nvPr/>
        </p:nvSpPr>
        <p:spPr>
          <a:xfrm>
            <a:off x="6372225" y="1681163"/>
            <a:ext cx="5286375"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GB" sz="2400" dirty="0">
                <a:latin typeface="LM Sans 12" panose="00000500000000000000" pitchFamily="50" charset="0"/>
              </a:rPr>
              <a:t>Binary Frequency Shift Keying, BFSK</a:t>
            </a:r>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n-GB" dirty="0">
                <a:latin typeface="LM Sans 12" panose="00000500000000000000" pitchFamily="50" charset="0"/>
              </a:rPr>
              <a:t>Compare two modulation schemes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GB" smtClean="0"/>
              <a:pPr rtl="0"/>
              <a:t>19</a:t>
            </a:fld>
            <a:endParaRPr lang="en-GB"/>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idx="1"/>
          </p:nvPr>
        </p:nvSpPr>
        <p:spPr/>
        <p:txBody>
          <a:bodyPr rtlCol="0">
            <a:normAutofit/>
          </a:bodyPr>
          <a:lstStyle/>
          <a:p>
            <a:pPr algn="just" rtl="0"/>
            <a:r>
              <a:rPr lang="en-GB" sz="2400" dirty="0">
                <a:latin typeface="LM Sans 12" panose="00000500000000000000" pitchFamily="50" charset="0"/>
              </a:rPr>
              <a:t>Binary Phase Shift Keying, BPSK</a:t>
            </a:r>
          </a:p>
        </p:txBody>
      </p:sp>
      <p:pic>
        <p:nvPicPr>
          <p:cNvPr id="9" name="Content Placeholder 8" descr="A graph with orange dots and a line&#10;&#10;Description automatically generated">
            <a:extLst>
              <a:ext uri="{FF2B5EF4-FFF2-40B4-BE49-F238E27FC236}">
                <a16:creationId xmlns:a16="http://schemas.microsoft.com/office/drawing/2014/main" id="{0FAF8B59-CE27-BC6A-25B7-1001979E9326}"/>
              </a:ext>
            </a:extLst>
          </p:cNvPr>
          <p:cNvPicPr>
            <a:picLocks noGrp="1" noChangeAspect="1"/>
          </p:cNvPicPr>
          <p:nvPr>
            <p:ph sz="half" idx="2"/>
          </p:nvPr>
        </p:nvPicPr>
        <p:blipFill>
          <a:blip r:embed="rId3"/>
          <a:stretch>
            <a:fillRect/>
          </a:stretch>
        </p:blipFill>
        <p:spPr>
          <a:xfrm>
            <a:off x="567002" y="2505075"/>
            <a:ext cx="4912784" cy="3684588"/>
          </a:xfrm>
          <a:prstGeom prst="rect">
            <a:avLst/>
          </a:prstGeom>
        </p:spPr>
      </p:pic>
      <p:pic>
        <p:nvPicPr>
          <p:cNvPr id="13" name="Content Placeholder 12" descr="A graph with orange dots and numbers&#10;&#10;Description automatically generated">
            <a:extLst>
              <a:ext uri="{FF2B5EF4-FFF2-40B4-BE49-F238E27FC236}">
                <a16:creationId xmlns:a16="http://schemas.microsoft.com/office/drawing/2014/main" id="{E585EAF7-5CE1-727C-748B-5B5E984CB71C}"/>
              </a:ext>
            </a:extLst>
          </p:cNvPr>
          <p:cNvPicPr>
            <a:picLocks noGrp="1" noChangeAspect="1"/>
          </p:cNvPicPr>
          <p:nvPr>
            <p:ph sz="quarter" idx="4"/>
          </p:nvPr>
        </p:nvPicPr>
        <p:blipFill>
          <a:blip r:embed="rId4"/>
          <a:stretch>
            <a:fillRect/>
          </a:stretch>
        </p:blipFill>
        <p:spPr>
          <a:xfrm>
            <a:off x="6610614" y="2505075"/>
            <a:ext cx="4912784" cy="3684588"/>
          </a:xfrm>
        </p:spPr>
      </p:pic>
    </p:spTree>
    <p:extLst>
      <p:ext uri="{BB962C8B-B14F-4D97-AF65-F5344CB8AC3E}">
        <p14:creationId xmlns:p14="http://schemas.microsoft.com/office/powerpoint/2010/main" val="171521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en-GB" dirty="0">
                <a:latin typeface="LM Sans 17" panose="00000500000000000000" pitchFamily="50" charset="0"/>
              </a:rPr>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en-GB" dirty="0">
                <a:latin typeface="LM Sans 17" panose="00000500000000000000" pitchFamily="50" charset="0"/>
              </a:rPr>
              <a:t>Why we need Monte Carlo simulation?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GB" smtClean="0"/>
              <a:pPr rtl="0"/>
              <a:t>2</a:t>
            </a:fld>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DFFD00E-0C89-679A-A6A9-B2900A5F6880}"/>
              </a:ext>
            </a:extLst>
          </p:cNvPr>
          <p:cNvSpPr>
            <a:spLocks noGrp="1"/>
          </p:cNvSpPr>
          <p:nvPr>
            <p:ph type="body" idx="1"/>
          </p:nvPr>
        </p:nvSpPr>
        <p:spPr>
          <a:xfrm>
            <a:off x="831850" y="4754879"/>
            <a:ext cx="6803136" cy="560071"/>
          </a:xfrm>
        </p:spPr>
        <p:txBody>
          <a:bodyPr>
            <a:normAutofit/>
          </a:bodyPr>
          <a:lstStyle/>
          <a:p>
            <a:r>
              <a:rPr lang="en-US" dirty="0">
                <a:latin typeface="LM Sans 12" panose="00000500000000000000" pitchFamily="50" charset="0"/>
              </a:rPr>
              <a:t>It is right to consider SNR constant over iterations?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20</a:t>
            </a:fld>
            <a:endParaRPr lang="en-GB"/>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7781544" cy="859055"/>
          </a:xfrm>
        </p:spPr>
        <p:txBody>
          <a:bodyPr rtlCol="0" anchor="b">
            <a:normAutofit fontScale="90000"/>
          </a:bodyPr>
          <a:lstStyle/>
          <a:p>
            <a:pPr rtl="0"/>
            <a:r>
              <a:rPr lang="en-GB" dirty="0">
                <a:latin typeface="LM Sans 12" panose="00000500000000000000" pitchFamily="50" charset="0"/>
              </a:rPr>
              <a:t>Monte Carlo simulation of SNR envelope</a:t>
            </a:r>
          </a:p>
        </p:txBody>
      </p:sp>
    </p:spTree>
    <p:extLst>
      <p:ext uri="{BB962C8B-B14F-4D97-AF65-F5344CB8AC3E}">
        <p14:creationId xmlns:p14="http://schemas.microsoft.com/office/powerpoint/2010/main" val="271933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rtlCol="0" anchor="t">
            <a:normAutofit/>
          </a:bodyPr>
          <a:lstStyle/>
          <a:p>
            <a:pPr rtl="0"/>
            <a:r>
              <a:rPr lang="en-GB" dirty="0">
                <a:latin typeface="LM Sans 12" panose="00000500000000000000" pitchFamily="50" charset="0"/>
              </a:rPr>
              <a:t>SNR envelope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21</a:t>
            </a:fld>
            <a:endParaRPr lang="en-GB"/>
          </a:p>
        </p:txBody>
      </p:sp>
      <p:pic>
        <p:nvPicPr>
          <p:cNvPr id="6" name="Picture 5">
            <a:extLst>
              <a:ext uri="{FF2B5EF4-FFF2-40B4-BE49-F238E27FC236}">
                <a16:creationId xmlns:a16="http://schemas.microsoft.com/office/drawing/2014/main" id="{0C4E3071-7ED1-A4DD-81F0-EC04C3884B5F}"/>
              </a:ext>
            </a:extLst>
          </p:cNvPr>
          <p:cNvPicPr>
            <a:picLocks noChangeAspect="1"/>
          </p:cNvPicPr>
          <p:nvPr/>
        </p:nvPicPr>
        <p:blipFill>
          <a:blip r:embed="rId3"/>
          <a:stretch>
            <a:fillRect/>
          </a:stretch>
        </p:blipFill>
        <p:spPr>
          <a:xfrm>
            <a:off x="4825423" y="1444649"/>
            <a:ext cx="6426777" cy="4579079"/>
          </a:xfrm>
          <a:prstGeom prst="rect">
            <a:avLst/>
          </a:prstGeom>
          <a:noFill/>
        </p:spPr>
      </p:pic>
      <p:sp>
        <p:nvSpPr>
          <p:cNvPr id="4" name="Text Placeholder 3">
            <a:extLst>
              <a:ext uri="{FF2B5EF4-FFF2-40B4-BE49-F238E27FC236}">
                <a16:creationId xmlns:a16="http://schemas.microsoft.com/office/drawing/2014/main" id="{4AA725F6-3A87-F88F-2433-9781580580A0}"/>
              </a:ext>
            </a:extLst>
          </p:cNvPr>
          <p:cNvSpPr>
            <a:spLocks noGrp="1"/>
          </p:cNvSpPr>
          <p:nvPr>
            <p:ph type="body" sz="half" idx="2"/>
          </p:nvPr>
        </p:nvSpPr>
        <p:spPr>
          <a:xfrm>
            <a:off x="443365" y="1444649"/>
            <a:ext cx="3951653" cy="4579079"/>
          </a:xfrm>
        </p:spPr>
        <p:txBody>
          <a:bodyPr>
            <a:normAutofit/>
          </a:bodyPr>
          <a:lstStyle/>
          <a:p>
            <a:pPr marL="0" indent="0" algn="just">
              <a:buNone/>
            </a:pPr>
            <a:r>
              <a:rPr lang="it-IT" sz="2000" dirty="0" err="1">
                <a:latin typeface="LM Sans 12" panose="00000500000000000000" pitchFamily="50" charset="0"/>
              </a:rPr>
              <a:t>As</a:t>
            </a:r>
            <a:r>
              <a:rPr lang="it-IT" sz="2000" dirty="0">
                <a:latin typeface="LM Sans 12" panose="00000500000000000000" pitchFamily="50" charset="0"/>
              </a:rPr>
              <a:t> the wireless </a:t>
            </a:r>
            <a:r>
              <a:rPr lang="it-IT" sz="2000" dirty="0" err="1">
                <a:latin typeface="LM Sans 12" panose="00000500000000000000" pitchFamily="50" charset="0"/>
              </a:rPr>
              <a:t>environment</a:t>
            </a:r>
            <a:r>
              <a:rPr lang="it-IT" sz="2000" dirty="0">
                <a:latin typeface="LM Sans 12" panose="00000500000000000000" pitchFamily="50" charset="0"/>
              </a:rPr>
              <a:t> </a:t>
            </a:r>
            <a:r>
              <a:rPr lang="it-IT" sz="2000" dirty="0" err="1">
                <a:latin typeface="LM Sans 12" panose="00000500000000000000" pitchFamily="50" charset="0"/>
              </a:rPr>
              <a:t>is</a:t>
            </a:r>
            <a:r>
              <a:rPr lang="it-IT" sz="2000" dirty="0">
                <a:latin typeface="LM Sans 12" panose="00000500000000000000" pitchFamily="50" charset="0"/>
              </a:rPr>
              <a:t> </a:t>
            </a:r>
            <a:r>
              <a:rPr lang="it-IT" sz="2000" dirty="0" err="1">
                <a:latin typeface="LM Sans 12" panose="00000500000000000000" pitchFamily="50" charset="0"/>
              </a:rPr>
              <a:t>not</a:t>
            </a:r>
            <a:r>
              <a:rPr lang="it-IT" sz="2000" dirty="0">
                <a:latin typeface="LM Sans 12" panose="00000500000000000000" pitchFamily="50" charset="0"/>
              </a:rPr>
              <a:t> static, </a:t>
            </a:r>
            <a:r>
              <a:rPr lang="it-IT" sz="2000" dirty="0" err="1">
                <a:latin typeface="LM Sans 12" panose="00000500000000000000" pitchFamily="50" charset="0"/>
              </a:rPr>
              <a:t>using</a:t>
            </a:r>
            <a:r>
              <a:rPr lang="it-IT" sz="2000" dirty="0">
                <a:latin typeface="LM Sans 12" panose="00000500000000000000" pitchFamily="50" charset="0"/>
              </a:rPr>
              <a:t> just the </a:t>
            </a:r>
            <a:r>
              <a:rPr lang="it-IT" sz="2000" dirty="0" err="1">
                <a:latin typeface="LM Sans 12" panose="00000500000000000000" pitchFamily="50" charset="0"/>
              </a:rPr>
              <a:t>average</a:t>
            </a:r>
            <a:r>
              <a:rPr lang="it-IT" sz="2000" dirty="0">
                <a:latin typeface="LM Sans 12" panose="00000500000000000000" pitchFamily="50" charset="0"/>
              </a:rPr>
              <a:t> SNR </a:t>
            </a:r>
            <a:r>
              <a:rPr lang="it-IT" sz="2000" dirty="0" err="1">
                <a:latin typeface="LM Sans 12" panose="00000500000000000000" pitchFamily="50" charset="0"/>
              </a:rPr>
              <a:t>is</a:t>
            </a:r>
            <a:r>
              <a:rPr lang="it-IT" sz="2000" dirty="0">
                <a:latin typeface="LM Sans 12" panose="00000500000000000000" pitchFamily="50" charset="0"/>
              </a:rPr>
              <a:t> </a:t>
            </a:r>
            <a:r>
              <a:rPr lang="it-IT" sz="2000" dirty="0" err="1">
                <a:latin typeface="LM Sans 12" panose="00000500000000000000" pitchFamily="50" charset="0"/>
              </a:rPr>
              <a:t>not</a:t>
            </a:r>
            <a:r>
              <a:rPr lang="it-IT" sz="2000" dirty="0">
                <a:latin typeface="LM Sans 12" panose="00000500000000000000" pitchFamily="50" charset="0"/>
              </a:rPr>
              <a:t> </a:t>
            </a:r>
            <a:r>
              <a:rPr lang="en-GB" sz="2000" dirty="0">
                <a:latin typeface="LM Sans 12" panose="00000500000000000000" pitchFamily="50" charset="0"/>
              </a:rPr>
              <a:t>enough to track the temporal evolution of the fading process: temporal dynamics (correlation). </a:t>
            </a:r>
          </a:p>
          <a:p>
            <a:pPr marL="0" indent="0" algn="just">
              <a:buNone/>
            </a:pPr>
            <a:endParaRPr lang="en-GB" sz="1050" dirty="0">
              <a:latin typeface="LM Sans 12" panose="00000500000000000000" pitchFamily="50" charset="0"/>
            </a:endParaRPr>
          </a:p>
          <a:p>
            <a:pPr marL="0" indent="0" algn="just">
              <a:buNone/>
            </a:pPr>
            <a:r>
              <a:rPr lang="en-GB" sz="2000" dirty="0">
                <a:latin typeface="LM Sans 12" panose="00000500000000000000" pitchFamily="50" charset="0"/>
              </a:rPr>
              <a:t>The SNR envelope is affected by fluctuations </a:t>
            </a:r>
            <a:r>
              <a:rPr lang="it-IT" sz="2000" dirty="0">
                <a:latin typeface="LM Sans 12" panose="00000500000000000000" pitchFamily="50" charset="0"/>
              </a:rPr>
              <a:t>over time.</a:t>
            </a:r>
          </a:p>
          <a:p>
            <a:pPr marL="0" indent="0" algn="just">
              <a:buNone/>
            </a:pPr>
            <a:endParaRPr lang="it-IT" sz="1400" dirty="0">
              <a:latin typeface="LM Sans 12" panose="00000500000000000000" pitchFamily="50" charset="0"/>
            </a:endParaRPr>
          </a:p>
          <a:p>
            <a:pPr marL="0" indent="0" algn="just">
              <a:buNone/>
            </a:pPr>
            <a:r>
              <a:rPr lang="it-IT" sz="2000" dirty="0" err="1">
                <a:latin typeface="LM Sans 12" panose="00000500000000000000" pitchFamily="50" charset="0"/>
              </a:rPr>
              <a:t>These</a:t>
            </a:r>
            <a:r>
              <a:rPr lang="it-IT" sz="2000" dirty="0">
                <a:latin typeface="LM Sans 12" panose="00000500000000000000" pitchFamily="50" charset="0"/>
              </a:rPr>
              <a:t> </a:t>
            </a:r>
            <a:r>
              <a:rPr lang="it-IT" sz="2000" dirty="0" err="1">
                <a:latin typeface="LM Sans 12" panose="00000500000000000000" pitchFamily="50" charset="0"/>
              </a:rPr>
              <a:t>fluctuations</a:t>
            </a:r>
            <a:r>
              <a:rPr lang="it-IT" sz="2000" dirty="0">
                <a:latin typeface="LM Sans 12" panose="00000500000000000000" pitchFamily="50" charset="0"/>
              </a:rPr>
              <a:t> can be </a:t>
            </a:r>
            <a:r>
              <a:rPr lang="it-IT" sz="2000" dirty="0" err="1">
                <a:latin typeface="LM Sans 12" panose="00000500000000000000" pitchFamily="50" charset="0"/>
              </a:rPr>
              <a:t>described</a:t>
            </a:r>
            <a:r>
              <a:rPr lang="it-IT" sz="2000" dirty="0">
                <a:latin typeface="LM Sans 12" panose="00000500000000000000" pitchFamily="50" charset="0"/>
              </a:rPr>
              <a:t> by an Finite State Markov Chain Monte Carlo model.</a:t>
            </a:r>
          </a:p>
          <a:p>
            <a:pPr marL="0" indent="0" algn="just">
              <a:buNone/>
            </a:pPr>
            <a:endParaRPr lang="it-IT" sz="2000" dirty="0">
              <a:latin typeface="LM Sans 12" panose="00000500000000000000" pitchFamily="50" charset="0"/>
            </a:endParaRPr>
          </a:p>
          <a:p>
            <a:pPr marL="0" indent="0" algn="just">
              <a:buNone/>
            </a:pPr>
            <a:endParaRPr lang="en-GB" sz="2000" dirty="0">
              <a:latin typeface="LM Sans 12" panose="00000500000000000000" pitchFamily="50" charset="0"/>
            </a:endParaRPr>
          </a:p>
        </p:txBody>
      </p:sp>
    </p:spTree>
    <p:extLst>
      <p:ext uri="{BB962C8B-B14F-4D97-AF65-F5344CB8AC3E}">
        <p14:creationId xmlns:p14="http://schemas.microsoft.com/office/powerpoint/2010/main" val="167387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rtlCol="0" anchor="t">
            <a:normAutofit/>
          </a:bodyPr>
          <a:lstStyle/>
          <a:p>
            <a:pPr rtl="0"/>
            <a:r>
              <a:rPr lang="en-GB" dirty="0">
                <a:latin typeface="LM Sans 12" panose="00000500000000000000" pitchFamily="50" charset="0"/>
              </a:rPr>
              <a:t>Python code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22</a:t>
            </a:fld>
            <a:endParaRPr lang="en-GB"/>
          </a:p>
        </p:txBody>
      </p:sp>
      <p:pic>
        <p:nvPicPr>
          <p:cNvPr id="8" name="Picture 7">
            <a:extLst>
              <a:ext uri="{FF2B5EF4-FFF2-40B4-BE49-F238E27FC236}">
                <a16:creationId xmlns:a16="http://schemas.microsoft.com/office/drawing/2014/main" id="{E96EAC28-901E-A37E-D158-41B17E5F5408}"/>
              </a:ext>
            </a:extLst>
          </p:cNvPr>
          <p:cNvPicPr>
            <a:picLocks noChangeAspect="1"/>
          </p:cNvPicPr>
          <p:nvPr/>
        </p:nvPicPr>
        <p:blipFill>
          <a:blip r:embed="rId3"/>
          <a:stretch>
            <a:fillRect/>
          </a:stretch>
        </p:blipFill>
        <p:spPr>
          <a:xfrm>
            <a:off x="444500" y="1535161"/>
            <a:ext cx="10617215" cy="4454159"/>
          </a:xfrm>
          <a:prstGeom prst="rect">
            <a:avLst/>
          </a:prstGeom>
        </p:spPr>
      </p:pic>
      <p:pic>
        <p:nvPicPr>
          <p:cNvPr id="3" name="Picture 2">
            <a:extLst>
              <a:ext uri="{FF2B5EF4-FFF2-40B4-BE49-F238E27FC236}">
                <a16:creationId xmlns:a16="http://schemas.microsoft.com/office/drawing/2014/main" id="{CFA44AA5-A657-8716-02F1-D8980E2CB6A4}"/>
              </a:ext>
            </a:extLst>
          </p:cNvPr>
          <p:cNvPicPr>
            <a:picLocks noChangeAspect="1"/>
          </p:cNvPicPr>
          <p:nvPr/>
        </p:nvPicPr>
        <p:blipFill>
          <a:blip r:embed="rId4"/>
          <a:stretch>
            <a:fillRect/>
          </a:stretch>
        </p:blipFill>
        <p:spPr>
          <a:xfrm>
            <a:off x="8660598" y="2711828"/>
            <a:ext cx="2286802" cy="646705"/>
          </a:xfrm>
          <a:prstGeom prst="rect">
            <a:avLst/>
          </a:prstGeom>
        </p:spPr>
      </p:pic>
      <p:sp>
        <p:nvSpPr>
          <p:cNvPr id="4" name="TextBox 3">
            <a:extLst>
              <a:ext uri="{FF2B5EF4-FFF2-40B4-BE49-F238E27FC236}">
                <a16:creationId xmlns:a16="http://schemas.microsoft.com/office/drawing/2014/main" id="{2620E1D1-5C68-771A-5D02-23790BC690E3}"/>
              </a:ext>
            </a:extLst>
          </p:cNvPr>
          <p:cNvSpPr txBox="1"/>
          <p:nvPr/>
        </p:nvSpPr>
        <p:spPr>
          <a:xfrm>
            <a:off x="1161242" y="2584132"/>
            <a:ext cx="502061" cy="307777"/>
          </a:xfrm>
          <a:prstGeom prst="rect">
            <a:avLst/>
          </a:prstGeom>
          <a:noFill/>
        </p:spPr>
        <p:txBody>
          <a:bodyPr wrap="none" rtlCol="0">
            <a:spAutoFit/>
          </a:bodyPr>
          <a:lstStyle/>
          <a:p>
            <a:r>
              <a:rPr lang="it-IT" sz="1400" dirty="0">
                <a:solidFill>
                  <a:srgbClr val="4AA642"/>
                </a:solidFill>
                <a:latin typeface="Cascadia Code Light" panose="020B0609020000020004" pitchFamily="49" charset="0"/>
                <a:ea typeface="Cascadia Code Light" panose="020B0609020000020004" pitchFamily="49" charset="0"/>
                <a:cs typeface="Cascadia Code Light" panose="020B0609020000020004" pitchFamily="49" charset="0"/>
              </a:rPr>
              <a:t>[…]</a:t>
            </a:r>
            <a:endParaRPr lang="en-GB" sz="1400" dirty="0">
              <a:solidFill>
                <a:srgbClr val="4AA642"/>
              </a:solidFill>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00046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rtlCol="0" anchor="t">
            <a:normAutofit/>
          </a:bodyPr>
          <a:lstStyle/>
          <a:p>
            <a:pPr rtl="0"/>
            <a:r>
              <a:rPr lang="en-GB" dirty="0">
                <a:latin typeface="LM Sans 12" panose="00000500000000000000" pitchFamily="50" charset="0"/>
              </a:rPr>
              <a:t>SNR envelope results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23</a:t>
            </a:fld>
            <a:endParaRPr lang="en-GB"/>
          </a:p>
        </p:txBody>
      </p:sp>
      <p:pic>
        <p:nvPicPr>
          <p:cNvPr id="13" name="Picture 12" descr="A graph of different colored lines&#10;&#10;Description automatically generated">
            <a:extLst>
              <a:ext uri="{FF2B5EF4-FFF2-40B4-BE49-F238E27FC236}">
                <a16:creationId xmlns:a16="http://schemas.microsoft.com/office/drawing/2014/main" id="{D628A35F-E0C7-3A56-12E1-94DD9A484B7D}"/>
              </a:ext>
            </a:extLst>
          </p:cNvPr>
          <p:cNvPicPr>
            <a:picLocks noChangeAspect="1"/>
          </p:cNvPicPr>
          <p:nvPr/>
        </p:nvPicPr>
        <p:blipFill>
          <a:blip r:embed="rId3"/>
          <a:stretch>
            <a:fillRect/>
          </a:stretch>
        </p:blipFill>
        <p:spPr>
          <a:xfrm>
            <a:off x="693019" y="1504251"/>
            <a:ext cx="10414535" cy="4516263"/>
          </a:xfrm>
          <a:prstGeom prst="rect">
            <a:avLst/>
          </a:prstGeom>
          <a:noFill/>
        </p:spPr>
      </p:pic>
    </p:spTree>
    <p:extLst>
      <p:ext uri="{BB962C8B-B14F-4D97-AF65-F5344CB8AC3E}">
        <p14:creationId xmlns:p14="http://schemas.microsoft.com/office/powerpoint/2010/main" val="2290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1DFFD00E-0C89-679A-A6A9-B2900A5F6880}"/>
              </a:ext>
            </a:extLst>
          </p:cNvPr>
          <p:cNvSpPr>
            <a:spLocks noGrp="1"/>
          </p:cNvSpPr>
          <p:nvPr>
            <p:ph type="body" idx="1"/>
          </p:nvPr>
        </p:nvSpPr>
        <p:spPr>
          <a:xfrm>
            <a:off x="831850" y="4754879"/>
            <a:ext cx="6803136" cy="560071"/>
          </a:xfrm>
        </p:spPr>
        <p:txBody>
          <a:bodyPr>
            <a:normAutofit/>
          </a:bodyPr>
          <a:lstStyle/>
          <a:p>
            <a:r>
              <a:rPr lang="en-US" dirty="0">
                <a:latin typeface="LM Sans 12" panose="00000500000000000000" pitchFamily="50" charset="0"/>
              </a:rPr>
              <a:t>Is it worth using Monte Carlo simulation in wireless communication?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24</a:t>
            </a:fld>
            <a:endParaRPr lang="en-GB"/>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7781544" cy="859055"/>
          </a:xfrm>
        </p:spPr>
        <p:txBody>
          <a:bodyPr rtlCol="0" anchor="b">
            <a:normAutofit/>
          </a:bodyPr>
          <a:lstStyle/>
          <a:p>
            <a:pPr rtl="0"/>
            <a:r>
              <a:rPr lang="en-GB" dirty="0">
                <a:latin typeface="LM Sans 12" panose="00000500000000000000" pitchFamily="50" charset="0"/>
              </a:rPr>
              <a:t>Conclusions</a:t>
            </a:r>
          </a:p>
        </p:txBody>
      </p:sp>
    </p:spTree>
    <p:extLst>
      <p:ext uri="{BB962C8B-B14F-4D97-AF65-F5344CB8AC3E}">
        <p14:creationId xmlns:p14="http://schemas.microsoft.com/office/powerpoint/2010/main" val="291695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6375400" cy="978729"/>
          </a:xfrm>
        </p:spPr>
        <p:txBody>
          <a:bodyPr rtlCol="0"/>
          <a:lstStyle/>
          <a:p>
            <a:pPr rtl="0"/>
            <a:r>
              <a:rPr lang="it-IT" dirty="0">
                <a:latin typeface="LM Sans 17" panose="00000500000000000000" pitchFamily="50" charset="0"/>
              </a:rPr>
              <a:t>U</a:t>
            </a:r>
            <a:r>
              <a:rPr lang="en-GB" dirty="0">
                <a:latin typeface="LM Sans 17" panose="00000500000000000000" pitchFamily="50" charset="0"/>
              </a:rPr>
              <a:t>sing MC simulation in wireless communication systems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GB" smtClean="0"/>
              <a:pPr rtl="0"/>
              <a:t>25</a:t>
            </a:fld>
            <a:endParaRPr lang="en-GB"/>
          </a:p>
        </p:txBody>
      </p:sp>
      <p:sp>
        <p:nvSpPr>
          <p:cNvPr id="9" name="Text Placeholder 8">
            <a:extLst>
              <a:ext uri="{FF2B5EF4-FFF2-40B4-BE49-F238E27FC236}">
                <a16:creationId xmlns:a16="http://schemas.microsoft.com/office/drawing/2014/main" id="{A205F11C-9A7B-9C12-8818-C97CF5B66F89}"/>
              </a:ext>
            </a:extLst>
          </p:cNvPr>
          <p:cNvSpPr>
            <a:spLocks noGrp="1"/>
          </p:cNvSpPr>
          <p:nvPr>
            <p:ph type="body" sz="quarter" idx="13"/>
          </p:nvPr>
        </p:nvSpPr>
        <p:spPr>
          <a:xfrm>
            <a:off x="444500" y="1911135"/>
            <a:ext cx="7308850" cy="4093243"/>
          </a:xfrm>
        </p:spPr>
        <p:txBody>
          <a:bodyPr/>
          <a:lstStyle/>
          <a:p>
            <a:pPr marL="0" indent="0" algn="just">
              <a:buNone/>
            </a:pPr>
            <a:r>
              <a:rPr lang="it-IT" sz="1800" dirty="0">
                <a:latin typeface="LM Sans 12" panose="00000500000000000000" pitchFamily="50" charset="0"/>
              </a:rPr>
              <a:t>Monte Carlo technique leverage on the performance of stochastic, or random, experiments.</a:t>
            </a:r>
          </a:p>
          <a:p>
            <a:pPr algn="just"/>
            <a:r>
              <a:rPr lang="en-GB" sz="1800" dirty="0">
                <a:latin typeface="LM Sans 12" panose="00000500000000000000" pitchFamily="50" charset="0"/>
              </a:rPr>
              <a:t>Traditional mathematical analysis may be ineffective in obtaining a description of a system; </a:t>
            </a:r>
          </a:p>
          <a:p>
            <a:pPr algn="just"/>
            <a:r>
              <a:rPr lang="en-GB" sz="1800" dirty="0">
                <a:latin typeface="LM Sans 12" panose="00000500000000000000" pitchFamily="50" charset="0"/>
              </a:rPr>
              <a:t>Monte Carlo techniques provides a results that are represented as random variable; the properties of this random variable, such as the mean, convey valuable information about the quantity being simulated.</a:t>
            </a:r>
          </a:p>
          <a:p>
            <a:pPr marL="0" indent="0" algn="just">
              <a:buNone/>
            </a:pPr>
            <a:r>
              <a:rPr lang="en-GB" sz="1800" dirty="0">
                <a:latin typeface="LM Sans 12" panose="00000500000000000000" pitchFamily="50" charset="0"/>
              </a:rPr>
              <a:t>While Monte Carlo techniques can yield fast simulation results, they can also produce inaccurate outcomes if not executed with care.</a:t>
            </a:r>
          </a:p>
          <a:p>
            <a:pPr marL="0" indent="0" algn="just">
              <a:buNone/>
            </a:pPr>
            <a:r>
              <a:rPr lang="en-GB" sz="1800" dirty="0">
                <a:latin typeface="LM Sans 12" panose="00000500000000000000" pitchFamily="50" charset="0"/>
              </a:rPr>
              <a:t>However, by integrating mathematical analytical methods with Monte Carlo simulations, it's possible to achieve fast and accurate results.</a:t>
            </a:r>
            <a:endParaRPr lang="it-IT" sz="1800" dirty="0">
              <a:latin typeface="LM Sans 12" panose="00000500000000000000" pitchFamily="50"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2B84-534F-AE96-6B10-E8CBA7E6BE47}"/>
              </a:ext>
            </a:extLst>
          </p:cNvPr>
          <p:cNvSpPr>
            <a:spLocks noGrp="1"/>
          </p:cNvSpPr>
          <p:nvPr>
            <p:ph type="title"/>
          </p:nvPr>
        </p:nvSpPr>
        <p:spPr/>
        <p:txBody>
          <a:bodyPr/>
          <a:lstStyle/>
          <a:p>
            <a:r>
              <a:rPr lang="it-IT" dirty="0" err="1">
                <a:latin typeface="LM Sans 12" panose="00000500000000000000" pitchFamily="50" charset="0"/>
              </a:rPr>
              <a:t>References</a:t>
            </a:r>
            <a:endParaRPr lang="en-GB" dirty="0">
              <a:latin typeface="LM Sans 12" panose="00000500000000000000" pitchFamily="50" charset="0"/>
            </a:endParaRPr>
          </a:p>
        </p:txBody>
      </p:sp>
      <p:sp>
        <p:nvSpPr>
          <p:cNvPr id="3" name="Slide Number Placeholder 2">
            <a:extLst>
              <a:ext uri="{FF2B5EF4-FFF2-40B4-BE49-F238E27FC236}">
                <a16:creationId xmlns:a16="http://schemas.microsoft.com/office/drawing/2014/main" id="{74718D7A-B7D8-0467-3121-E30326932052}"/>
              </a:ext>
            </a:extLst>
          </p:cNvPr>
          <p:cNvSpPr>
            <a:spLocks noGrp="1"/>
          </p:cNvSpPr>
          <p:nvPr>
            <p:ph type="sldNum" sz="quarter" idx="12"/>
          </p:nvPr>
        </p:nvSpPr>
        <p:spPr/>
        <p:txBody>
          <a:bodyPr/>
          <a:lstStyle/>
          <a:p>
            <a:pPr rtl="0"/>
            <a:fld id="{C263D6C4-4840-40CC-AC84-17E24B3B7BDE}" type="slidenum">
              <a:rPr lang="en-US" noProof="0" smtClean="0"/>
              <a:pPr rtl="0"/>
              <a:t>26</a:t>
            </a:fld>
            <a:endParaRPr lang="en-US" noProof="0"/>
          </a:p>
        </p:txBody>
      </p:sp>
      <p:sp>
        <p:nvSpPr>
          <p:cNvPr id="4" name="Text Placeholder 3">
            <a:extLst>
              <a:ext uri="{FF2B5EF4-FFF2-40B4-BE49-F238E27FC236}">
                <a16:creationId xmlns:a16="http://schemas.microsoft.com/office/drawing/2014/main" id="{11ED70EC-6368-6D58-62F0-3B1B30433284}"/>
              </a:ext>
            </a:extLst>
          </p:cNvPr>
          <p:cNvSpPr>
            <a:spLocks noGrp="1"/>
          </p:cNvSpPr>
          <p:nvPr>
            <p:ph type="body" sz="quarter" idx="13"/>
          </p:nvPr>
        </p:nvSpPr>
        <p:spPr/>
        <p:txBody>
          <a:bodyPr/>
          <a:lstStyle/>
          <a:p>
            <a:r>
              <a:rPr lang="it-IT" sz="2400" dirty="0" err="1">
                <a:latin typeface="LM Sans 12" panose="00000500000000000000" pitchFamily="50" charset="0"/>
              </a:rPr>
              <a:t>Poniran</a:t>
            </a:r>
            <a:r>
              <a:rPr lang="it-IT" sz="2400" dirty="0">
                <a:latin typeface="LM Sans 12" panose="00000500000000000000" pitchFamily="50" charset="0"/>
              </a:rPr>
              <a:t>, </a:t>
            </a:r>
            <a:r>
              <a:rPr lang="it-IT" sz="2400" dirty="0" err="1">
                <a:latin typeface="LM Sans 12" panose="00000500000000000000" pitchFamily="50" charset="0"/>
              </a:rPr>
              <a:t>Mazlina</a:t>
            </a:r>
            <a:r>
              <a:rPr lang="it-IT" sz="2400" dirty="0">
                <a:latin typeface="LM Sans 12" panose="00000500000000000000" pitchFamily="50" charset="0"/>
              </a:rPr>
              <a:t>. </a:t>
            </a:r>
            <a:r>
              <a:rPr lang="it-IT" sz="2400" i="1" dirty="0">
                <a:latin typeface="LM Sans 12" panose="00000500000000000000" pitchFamily="50" charset="0"/>
              </a:rPr>
              <a:t>"Monte Carlo </a:t>
            </a:r>
            <a:r>
              <a:rPr lang="it-IT" sz="2400" i="1" dirty="0" err="1">
                <a:latin typeface="LM Sans 12" panose="00000500000000000000" pitchFamily="50" charset="0"/>
              </a:rPr>
              <a:t>simulation</a:t>
            </a:r>
            <a:r>
              <a:rPr lang="it-IT" sz="2400" i="1" dirty="0">
                <a:latin typeface="LM Sans 12" panose="00000500000000000000" pitchFamily="50" charset="0"/>
              </a:rPr>
              <a:t> in </a:t>
            </a:r>
            <a:r>
              <a:rPr lang="it-IT" sz="2400" i="1" dirty="0" err="1">
                <a:latin typeface="LM Sans 12" panose="00000500000000000000" pitchFamily="50" charset="0"/>
              </a:rPr>
              <a:t>communication</a:t>
            </a:r>
            <a:r>
              <a:rPr lang="it-IT" sz="2400" i="1" dirty="0">
                <a:latin typeface="LM Sans 12" panose="00000500000000000000" pitchFamily="50" charset="0"/>
              </a:rPr>
              <a:t> system." </a:t>
            </a:r>
            <a:r>
              <a:rPr lang="it-IT" sz="2400" dirty="0">
                <a:latin typeface="LM Sans 12" panose="00000500000000000000" pitchFamily="50" charset="0"/>
              </a:rPr>
              <a:t>(2009)</a:t>
            </a:r>
          </a:p>
          <a:p>
            <a:r>
              <a:rPr lang="en-GB" sz="2400" dirty="0">
                <a:latin typeface="LM Sans 12" panose="00000500000000000000" pitchFamily="50" charset="0"/>
              </a:rPr>
              <a:t>Rossi, Michele. </a:t>
            </a:r>
            <a:r>
              <a:rPr lang="en-GB" sz="2400" i="1" dirty="0">
                <a:latin typeface="LM Sans 12" panose="00000500000000000000" pitchFamily="50" charset="0"/>
              </a:rPr>
              <a:t>“Link Layer Errors Models”, </a:t>
            </a:r>
            <a:r>
              <a:rPr lang="en-GB" sz="2400" dirty="0">
                <a:latin typeface="LM Sans 12" panose="00000500000000000000" pitchFamily="50" charset="0"/>
              </a:rPr>
              <a:t>lecture notes of Wireless Networks, University of Padua. 2023</a:t>
            </a:r>
            <a:endParaRPr lang="it-IT" sz="2400" dirty="0">
              <a:latin typeface="LM Sans 12" panose="00000500000000000000" pitchFamily="50" charset="0"/>
            </a:endParaRPr>
          </a:p>
          <a:p>
            <a:r>
              <a:rPr lang="en-GB" sz="2400" dirty="0">
                <a:latin typeface="LM Sans 12" panose="00000500000000000000" pitchFamily="50" charset="0"/>
              </a:rPr>
              <a:t>William </a:t>
            </a:r>
            <a:r>
              <a:rPr lang="en-GB" sz="2400" dirty="0" err="1">
                <a:latin typeface="LM Sans 12" panose="00000500000000000000" pitchFamily="50" charset="0"/>
              </a:rPr>
              <a:t>H.Tranter</a:t>
            </a:r>
            <a:r>
              <a:rPr lang="en-GB" sz="2400" dirty="0">
                <a:latin typeface="LM Sans 12" panose="00000500000000000000" pitchFamily="50" charset="0"/>
              </a:rPr>
              <a:t>, </a:t>
            </a:r>
            <a:r>
              <a:rPr lang="en-GB" sz="2400" dirty="0" err="1">
                <a:latin typeface="LM Sans 12" panose="00000500000000000000" pitchFamily="50" charset="0"/>
              </a:rPr>
              <a:t>K.Sam</a:t>
            </a:r>
            <a:r>
              <a:rPr lang="en-GB" sz="2400" dirty="0">
                <a:latin typeface="LM Sans 12" panose="00000500000000000000" pitchFamily="50" charset="0"/>
              </a:rPr>
              <a:t> Shanmugam, </a:t>
            </a:r>
            <a:r>
              <a:rPr lang="en-GB" sz="2400" i="1" dirty="0">
                <a:latin typeface="LM Sans 12" panose="00000500000000000000" pitchFamily="50" charset="0"/>
              </a:rPr>
              <a:t>"Communication system simulation with wireless Application," </a:t>
            </a:r>
            <a:r>
              <a:rPr lang="en-GB" sz="2400" dirty="0">
                <a:latin typeface="LM Sans 12" panose="00000500000000000000" pitchFamily="50" charset="0"/>
              </a:rPr>
              <a:t>Prentice Hall</a:t>
            </a:r>
          </a:p>
        </p:txBody>
      </p:sp>
    </p:spTree>
    <p:extLst>
      <p:ext uri="{BB962C8B-B14F-4D97-AF65-F5344CB8AC3E}">
        <p14:creationId xmlns:p14="http://schemas.microsoft.com/office/powerpoint/2010/main" val="93527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448425" y="2181225"/>
            <a:ext cx="4876869" cy="2257425"/>
          </a:xfrm>
        </p:spPr>
        <p:txBody>
          <a:bodyPr rtlCol="0"/>
          <a:lstStyle/>
          <a:p>
            <a:pPr algn="r" rtl="0"/>
            <a:r>
              <a:rPr lang="en-GB" sz="4800" dirty="0">
                <a:latin typeface="LM Sans 12" panose="00000500000000000000" pitchFamily="50" charset="0"/>
              </a:rPr>
              <a:t>Thank you!</a:t>
            </a:r>
            <a:br>
              <a:rPr lang="en-GB" sz="4800" dirty="0">
                <a:latin typeface="LM Sans 12" panose="00000500000000000000" pitchFamily="50" charset="0"/>
              </a:rPr>
            </a:br>
            <a:r>
              <a:rPr lang="en-GB" sz="4800" dirty="0">
                <a:latin typeface="LM Sans 12" panose="00000500000000000000" pitchFamily="50" charset="0"/>
              </a:rPr>
              <a:t>Gracias!</a:t>
            </a:r>
            <a:br>
              <a:rPr lang="en-GB" sz="4800" dirty="0">
                <a:latin typeface="LM Sans 12" panose="00000500000000000000" pitchFamily="50" charset="0"/>
              </a:rPr>
            </a:br>
            <a:r>
              <a:rPr lang="en-GB" sz="4800" dirty="0">
                <a:latin typeface="LM Sans 12" panose="00000500000000000000" pitchFamily="50" charset="0"/>
              </a:rPr>
              <a:t>Grazie!</a:t>
            </a:r>
            <a:endParaRPr lang="en-GB" b="0" dirty="0">
              <a:latin typeface="LM Sans 12" panose="00000500000000000000" pitchFamily="50" charset="0"/>
            </a:endParaRPr>
          </a:p>
        </p:txBody>
      </p:sp>
      <p:pic>
        <p:nvPicPr>
          <p:cNvPr id="3" name="Picture 2">
            <a:extLst>
              <a:ext uri="{FF2B5EF4-FFF2-40B4-BE49-F238E27FC236}">
                <a16:creationId xmlns:a16="http://schemas.microsoft.com/office/drawing/2014/main" id="{8B9CF3FA-119F-626A-CE8F-C32C294DD385}"/>
              </a:ext>
            </a:extLst>
          </p:cNvPr>
          <p:cNvPicPr>
            <a:picLocks noChangeAspect="1"/>
          </p:cNvPicPr>
          <p:nvPr/>
        </p:nvPicPr>
        <p:blipFill>
          <a:blip r:embed="rId3"/>
          <a:stretch>
            <a:fillRect/>
          </a:stretch>
        </p:blipFill>
        <p:spPr>
          <a:xfrm>
            <a:off x="8116147" y="285211"/>
            <a:ext cx="3644173" cy="801718"/>
          </a:xfrm>
          <a:prstGeom prst="rect">
            <a:avLst/>
          </a:prstGeom>
        </p:spPr>
      </p:pic>
      <p:sp>
        <p:nvSpPr>
          <p:cNvPr id="5" name="TextBox 4">
            <a:extLst>
              <a:ext uri="{FF2B5EF4-FFF2-40B4-BE49-F238E27FC236}">
                <a16:creationId xmlns:a16="http://schemas.microsoft.com/office/drawing/2014/main" id="{D3E91E90-47E7-0AEB-D7A0-FC5FCB8D65AE}"/>
              </a:ext>
            </a:extLst>
          </p:cNvPr>
          <p:cNvSpPr txBox="1"/>
          <p:nvPr/>
        </p:nvSpPr>
        <p:spPr>
          <a:xfrm>
            <a:off x="9372600" y="4610100"/>
            <a:ext cx="1838394" cy="369332"/>
          </a:xfrm>
          <a:prstGeom prst="rect">
            <a:avLst/>
          </a:prstGeom>
          <a:noFill/>
        </p:spPr>
        <p:txBody>
          <a:bodyPr wrap="square">
            <a:spAutoFit/>
          </a:bodyPr>
          <a:lstStyle/>
          <a:p>
            <a:r>
              <a:rPr lang="en-GB" sz="1800" b="0" dirty="0">
                <a:solidFill>
                  <a:schemeClr val="bg1"/>
                </a:solidFill>
                <a:latin typeface="LM Sans 12" panose="00000500000000000000" pitchFamily="50" charset="0"/>
              </a:rPr>
              <a:t>Giacomo Calabria</a:t>
            </a:r>
            <a:endParaRPr lang="en-GB" dirty="0">
              <a:solidFill>
                <a:schemeClr val="bg1"/>
              </a:solidFill>
              <a:latin typeface="LM Sans 12" panose="00000500000000000000" pitchFamily="50"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Signal in Wireless Channels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6604001" cy="4447169"/>
          </a:xfrm>
        </p:spPr>
        <p:txBody>
          <a:bodyPr rtlCol="0"/>
          <a:lstStyle/>
          <a:p>
            <a:pPr algn="just" rtl="0"/>
            <a:r>
              <a:rPr lang="en-GB" sz="2000" dirty="0">
                <a:latin typeface="LM Sans 17" panose="00000500000000000000" pitchFamily="50" charset="0"/>
              </a:rPr>
              <a:t>Wireless communications systems facilitate the transmission of information through radio waves. These radio waves travel through various channels, including air, buildings, and foliage.</a:t>
            </a:r>
          </a:p>
          <a:p>
            <a:pPr algn="just" rtl="0"/>
            <a:r>
              <a:rPr lang="en-GB" sz="2000" dirty="0">
                <a:latin typeface="LM Sans 17" panose="00000500000000000000" pitchFamily="50" charset="0"/>
              </a:rPr>
              <a:t>Channel impairments like fading, noise, and interference can significantly degrade the transmitted signal.</a:t>
            </a:r>
          </a:p>
          <a:p>
            <a:pPr lvl="1" algn="just"/>
            <a:r>
              <a:rPr lang="en-GB" sz="2000" b="1" dirty="0">
                <a:latin typeface="LM Sans 17" panose="00000500000000000000" pitchFamily="50" charset="0"/>
              </a:rPr>
              <a:t>Fading:</a:t>
            </a:r>
            <a:r>
              <a:rPr lang="en-GB" sz="2000" dirty="0">
                <a:latin typeface="LM Sans 17" panose="00000500000000000000" pitchFamily="50" charset="0"/>
              </a:rPr>
              <a:t> Signal strength fluctuates due to multipath propagation and environmental factors.</a:t>
            </a:r>
          </a:p>
          <a:p>
            <a:pPr lvl="1" algn="just"/>
            <a:r>
              <a:rPr lang="en-GB" sz="2000" b="1" dirty="0">
                <a:latin typeface="LM Sans 17" panose="00000500000000000000" pitchFamily="50" charset="0"/>
              </a:rPr>
              <a:t>Noise:</a:t>
            </a:r>
            <a:r>
              <a:rPr lang="en-GB" sz="2000" dirty="0">
                <a:latin typeface="LM Sans 17" panose="00000500000000000000" pitchFamily="50" charset="0"/>
              </a:rPr>
              <a:t> Unwanted electrical signals introduced during transmission, corrupting the data.</a:t>
            </a:r>
          </a:p>
          <a:p>
            <a:pPr lvl="1" algn="just"/>
            <a:r>
              <a:rPr lang="en-GB" sz="2000" b="1" dirty="0">
                <a:latin typeface="LM Sans 17" panose="00000500000000000000" pitchFamily="50" charset="0"/>
              </a:rPr>
              <a:t>Interference: </a:t>
            </a:r>
            <a:r>
              <a:rPr lang="en-GB" sz="2000" dirty="0">
                <a:latin typeface="LM Sans 17" panose="00000500000000000000" pitchFamily="50" charset="0"/>
              </a:rPr>
              <a:t>Overlapping radio signals from other sources disrupt the desired signal.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3</a:t>
            </a:fld>
            <a:endParaRPr lang="en-GB"/>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Monte Carlo simulation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608120" cy="4689690"/>
          </a:xfrm>
        </p:spPr>
        <p:txBody>
          <a:bodyPr rtlCol="0"/>
          <a:lstStyle/>
          <a:p>
            <a:pPr algn="just" rtl="0"/>
            <a:r>
              <a:rPr lang="en-GB" sz="2000" dirty="0">
                <a:latin typeface="LM Sans 12" panose="00000500000000000000" pitchFamily="50" charset="0"/>
              </a:rPr>
              <a:t>Traditional analytical methods for analysing communication systems can be unmanageable or even intractable in complex scenarios.</a:t>
            </a:r>
          </a:p>
          <a:p>
            <a:pPr algn="just" rtl="0"/>
            <a:r>
              <a:rPr lang="en-GB" sz="2000" dirty="0">
                <a:latin typeface="LM Sans 12" panose="00000500000000000000" pitchFamily="50" charset="0"/>
              </a:rPr>
              <a:t>Monte Carlo simulations offer a powerful and versatile approach to overcome these limitations. They rely on repeated random sampling to statistically evaluate system performance under various channel conditions.</a:t>
            </a:r>
          </a:p>
          <a:p>
            <a:pPr algn="just" rtl="0"/>
            <a:r>
              <a:rPr lang="en-GB" sz="2000" dirty="0">
                <a:latin typeface="LM Sans 12" panose="00000500000000000000" pitchFamily="50" charset="0"/>
              </a:rPr>
              <a:t>Advantages:</a:t>
            </a:r>
          </a:p>
          <a:p>
            <a:pPr lvl="1" algn="just"/>
            <a:r>
              <a:rPr lang="en-GB" sz="1800" dirty="0">
                <a:latin typeface="LM Sans 12" panose="00000500000000000000" pitchFamily="50" charset="0"/>
              </a:rPr>
              <a:t>Handles complex channel models like Rayleigh fading and Rician fading.</a:t>
            </a:r>
          </a:p>
          <a:p>
            <a:pPr lvl="1" algn="just"/>
            <a:r>
              <a:rPr lang="en-GB" sz="1800" dirty="0">
                <a:latin typeface="LM Sans 12" panose="00000500000000000000" pitchFamily="50" charset="0"/>
              </a:rPr>
              <a:t>Accounts for non-linearities and system imperfections.</a:t>
            </a:r>
          </a:p>
          <a:p>
            <a:pPr lvl="1" algn="just"/>
            <a:r>
              <a:rPr lang="en-GB" sz="1800" dirty="0">
                <a:latin typeface="LM Sans 12" panose="00000500000000000000" pitchFamily="50" charset="0"/>
              </a:rPr>
              <a:t>Provides valuable insights into system behaviour for diverse scenarios.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4</a:t>
            </a:fld>
            <a:endParaRPr lang="en-GB"/>
          </a:p>
        </p:txBody>
      </p:sp>
    </p:spTree>
    <p:extLst>
      <p:ext uri="{BB962C8B-B14F-4D97-AF65-F5344CB8AC3E}">
        <p14:creationId xmlns:p14="http://schemas.microsoft.com/office/powerpoint/2010/main" val="5452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208716FE-9DAE-654F-05C5-8B045B21BF25}"/>
              </a:ext>
            </a:extLst>
          </p:cNvPr>
          <p:cNvSpPr>
            <a:spLocks noGrp="1"/>
          </p:cNvSpPr>
          <p:nvPr>
            <p:ph type="body" idx="1"/>
          </p:nvPr>
        </p:nvSpPr>
        <p:spPr>
          <a:xfrm>
            <a:off x="831850" y="4754880"/>
            <a:ext cx="6803136" cy="365760"/>
          </a:xfrm>
        </p:spPr>
        <p:txBody>
          <a:bodyPr/>
          <a:lstStyle/>
          <a:p>
            <a:r>
              <a:rPr lang="en-US" dirty="0">
                <a:latin typeface="LM Sans 12" panose="00000500000000000000" pitchFamily="50" charset="0"/>
              </a:rPr>
              <a:t>Statistical model of the wireless channel</a:t>
            </a:r>
          </a:p>
        </p:txBody>
      </p:sp>
      <p:sp>
        <p:nvSpPr>
          <p:cNvPr id="11" name="Slide Number Placeholder 2">
            <a:extLst>
              <a:ext uri="{FF2B5EF4-FFF2-40B4-BE49-F238E27FC236}">
                <a16:creationId xmlns:a16="http://schemas.microsoft.com/office/drawing/2014/main" id="{DCBCE20E-0C2B-09FF-5BBF-F66743705B4B}"/>
              </a:ext>
            </a:extLst>
          </p:cNvPr>
          <p:cNvSpPr>
            <a:spLocks noGrp="1"/>
          </p:cNvSpPr>
          <p:nvPr>
            <p:ph type="sldNum" sz="quarter" idx="12"/>
          </p:nvPr>
        </p:nvSpPr>
        <p:spPr>
          <a:xfrm>
            <a:off x="11252200" y="6315075"/>
            <a:ext cx="406400" cy="365125"/>
          </a:xfrm>
        </p:spPr>
        <p:txBody>
          <a:bodyPr/>
          <a:lstStyle/>
          <a:p>
            <a:pPr rtl="0">
              <a:spcAft>
                <a:spcPts val="600"/>
              </a:spcAft>
            </a:pPr>
            <a:fld id="{C263D6C4-4840-40CC-AC84-17E24B3B7BDE}" type="slidenum">
              <a:rPr lang="en-US" noProof="0" smtClean="0"/>
              <a:pPr rtl="0">
                <a:spcAft>
                  <a:spcPts val="600"/>
                </a:spcAft>
              </a:pPr>
              <a:t>5</a:t>
            </a:fld>
            <a:endParaRPr lang="en-US" noProof="0"/>
          </a:p>
        </p:txBody>
      </p:sp>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7781544" cy="859055"/>
          </a:xfrm>
        </p:spPr>
        <p:txBody>
          <a:bodyPr rtlCol="0" anchor="b">
            <a:normAutofit/>
          </a:bodyPr>
          <a:lstStyle/>
          <a:p>
            <a:pPr rtl="0"/>
            <a:r>
              <a:rPr lang="en-GB" dirty="0">
                <a:latin typeface="LM Sans 12" panose="00000500000000000000" pitchFamily="50" charset="0"/>
              </a:rPr>
              <a:t>The wireless channel</a:t>
            </a:r>
          </a:p>
        </p:txBody>
      </p:sp>
      <p:sp>
        <p:nvSpPr>
          <p:cNvPr id="2" name="Slide Number Placeholder 1" hidden="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252200" y="6315075"/>
            <a:ext cx="406400" cy="365125"/>
          </a:xfrm>
        </p:spPr>
        <p:txBody>
          <a:bodyPr rtlCol="0"/>
          <a:lstStyle/>
          <a:p>
            <a:pPr rtl="0">
              <a:spcAft>
                <a:spcPts val="600"/>
              </a:spcAft>
            </a:pPr>
            <a:fld id="{C263D6C4-4840-40CC-AC84-17E24B3B7BDE}" type="slidenum">
              <a:rPr lang="en-GB" smtClean="0"/>
              <a:pPr rtl="0">
                <a:spcAft>
                  <a:spcPts val="600"/>
                </a:spcAft>
              </a:pPr>
              <a:t>5</a:t>
            </a:fld>
            <a:endParaRPr lang="en-GB"/>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Wireless AWGN Channels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086600" cy="4457915"/>
          </a:xfrm>
        </p:spPr>
        <p:txBody>
          <a:bodyPr rtlCol="0"/>
          <a:lstStyle/>
          <a:p>
            <a:pPr marL="0" indent="0" rtl="0">
              <a:buNone/>
            </a:pPr>
            <a:r>
              <a:rPr lang="it-IT" sz="2000" dirty="0" err="1">
                <a:latin typeface="LM Sans 17" panose="00000500000000000000" pitchFamily="50" charset="0"/>
              </a:rPr>
              <a:t>We</a:t>
            </a:r>
            <a:r>
              <a:rPr lang="it-IT" sz="2000" dirty="0">
                <a:latin typeface="LM Sans 17" panose="00000500000000000000" pitchFamily="50" charset="0"/>
              </a:rPr>
              <a:t> </a:t>
            </a:r>
            <a:r>
              <a:rPr lang="it-IT" sz="2000" dirty="0" err="1">
                <a:latin typeface="LM Sans 17" panose="00000500000000000000" pitchFamily="50" charset="0"/>
              </a:rPr>
              <a:t>will</a:t>
            </a:r>
            <a:r>
              <a:rPr lang="it-IT" sz="2000" dirty="0">
                <a:latin typeface="LM Sans 17" panose="00000500000000000000" pitchFamily="50" charset="0"/>
              </a:rPr>
              <a:t> assume an </a:t>
            </a:r>
            <a:r>
              <a:rPr lang="it-IT" sz="2000" b="1" dirty="0">
                <a:latin typeface="LM Sans 17" panose="00000500000000000000" pitchFamily="50" charset="0"/>
              </a:rPr>
              <a:t>Additive White </a:t>
            </a:r>
            <a:r>
              <a:rPr lang="it-IT" sz="2000" b="1" dirty="0" err="1">
                <a:latin typeface="LM Sans 17" panose="00000500000000000000" pitchFamily="50" charset="0"/>
              </a:rPr>
              <a:t>Gaussian</a:t>
            </a:r>
            <a:r>
              <a:rPr lang="it-IT" sz="2000" b="1" dirty="0">
                <a:latin typeface="LM Sans 17" panose="00000500000000000000" pitchFamily="50" charset="0"/>
              </a:rPr>
              <a:t> </a:t>
            </a:r>
            <a:r>
              <a:rPr lang="it-IT" sz="2000" b="1" dirty="0" err="1">
                <a:latin typeface="LM Sans 17" panose="00000500000000000000" pitchFamily="50" charset="0"/>
              </a:rPr>
              <a:t>Noise</a:t>
            </a:r>
            <a:r>
              <a:rPr lang="it-IT" sz="2000" b="1" dirty="0">
                <a:latin typeface="LM Sans 17" panose="00000500000000000000" pitchFamily="50" charset="0"/>
              </a:rPr>
              <a:t> (AWGN) </a:t>
            </a:r>
            <a:r>
              <a:rPr lang="it-IT" sz="2000" dirty="0" err="1">
                <a:latin typeface="LM Sans 17" panose="00000500000000000000" pitchFamily="50" charset="0"/>
              </a:rPr>
              <a:t>channel</a:t>
            </a:r>
            <a:r>
              <a:rPr lang="it-IT" sz="2000" dirty="0">
                <a:latin typeface="LM Sans 17" panose="00000500000000000000" pitchFamily="50" charset="0"/>
              </a:rPr>
              <a:t>, in </a:t>
            </a:r>
            <a:r>
              <a:rPr lang="it-IT" sz="2000" dirty="0" err="1">
                <a:latin typeface="LM Sans 17" panose="00000500000000000000" pitchFamily="50" charset="0"/>
              </a:rPr>
              <a:t>this</a:t>
            </a:r>
            <a:r>
              <a:rPr lang="it-IT" sz="2000" dirty="0">
                <a:latin typeface="LM Sans 17" panose="00000500000000000000" pitchFamily="50" charset="0"/>
              </a:rPr>
              <a:t> </a:t>
            </a:r>
            <a:r>
              <a:rPr lang="it-IT" sz="2000" dirty="0" err="1">
                <a:latin typeface="LM Sans 17" panose="00000500000000000000" pitchFamily="50" charset="0"/>
              </a:rPr>
              <a:t>environment</a:t>
            </a:r>
            <a:r>
              <a:rPr lang="it-IT" sz="2000" dirty="0">
                <a:latin typeface="LM Sans 17" panose="00000500000000000000" pitchFamily="50" charset="0"/>
              </a:rPr>
              <a:t> the </a:t>
            </a:r>
            <a:r>
              <a:rPr lang="it-IT" sz="2000" dirty="0" err="1">
                <a:latin typeface="LM Sans 17" panose="00000500000000000000" pitchFamily="50" charset="0"/>
              </a:rPr>
              <a:t>error</a:t>
            </a:r>
            <a:r>
              <a:rPr lang="it-IT" sz="2000" dirty="0">
                <a:latin typeface="LM Sans 17" panose="00000500000000000000" pitchFamily="50" charset="0"/>
              </a:rPr>
              <a:t> events </a:t>
            </a:r>
            <a:r>
              <a:rPr lang="it-IT" sz="2000" dirty="0" err="1">
                <a:latin typeface="LM Sans 17" panose="00000500000000000000" pitchFamily="50" charset="0"/>
              </a:rPr>
              <a:t>arising</a:t>
            </a:r>
            <a:r>
              <a:rPr lang="it-IT" sz="2000" dirty="0">
                <a:latin typeface="LM Sans 17" panose="00000500000000000000" pitchFamily="50" charset="0"/>
              </a:rPr>
              <a:t> from </a:t>
            </a:r>
            <a:r>
              <a:rPr lang="it-IT" sz="2000" dirty="0" err="1">
                <a:latin typeface="LM Sans 17" panose="00000500000000000000" pitchFamily="50" charset="0"/>
              </a:rPr>
              <a:t>channel</a:t>
            </a:r>
            <a:r>
              <a:rPr lang="it-IT" sz="2000" dirty="0">
                <a:latin typeface="LM Sans 17" panose="00000500000000000000" pitchFamily="50" charset="0"/>
              </a:rPr>
              <a:t> </a:t>
            </a:r>
            <a:r>
              <a:rPr lang="it-IT" sz="2000" dirty="0" err="1">
                <a:latin typeface="LM Sans 17" panose="00000500000000000000" pitchFamily="50" charset="0"/>
              </a:rPr>
              <a:t>noise</a:t>
            </a:r>
            <a:r>
              <a:rPr lang="it-IT" sz="2000" dirty="0">
                <a:latin typeface="LM Sans 17" panose="00000500000000000000" pitchFamily="50" charset="0"/>
              </a:rPr>
              <a:t> are </a:t>
            </a:r>
            <a:r>
              <a:rPr lang="it-IT" sz="2000" b="1" dirty="0" err="1">
                <a:latin typeface="LM Sans 17" panose="00000500000000000000" pitchFamily="50" charset="0"/>
              </a:rPr>
              <a:t>independent</a:t>
            </a:r>
            <a:r>
              <a:rPr lang="it-IT" sz="2000" dirty="0">
                <a:latin typeface="LM Sans 17" panose="00000500000000000000" pitchFamily="50" charset="0"/>
              </a:rPr>
              <a:t> and </a:t>
            </a:r>
            <a:r>
              <a:rPr lang="it-IT" sz="2000" dirty="0" err="1">
                <a:latin typeface="LM Sans 17" panose="00000500000000000000" pitchFamily="50" charset="0"/>
              </a:rPr>
              <a:t>its</a:t>
            </a:r>
            <a:r>
              <a:rPr lang="it-IT" sz="2000" dirty="0">
                <a:latin typeface="LM Sans 17" panose="00000500000000000000" pitchFamily="50" charset="0"/>
              </a:rPr>
              <a:t> </a:t>
            </a:r>
            <a:r>
              <a:rPr lang="it-IT" sz="2000" dirty="0" err="1">
                <a:latin typeface="LM Sans 17" panose="00000500000000000000" pitchFamily="50" charset="0"/>
              </a:rPr>
              <a:t>described</a:t>
            </a:r>
            <a:r>
              <a:rPr lang="it-IT" sz="2000" dirty="0">
                <a:latin typeface="LM Sans 17" panose="00000500000000000000" pitchFamily="50" charset="0"/>
              </a:rPr>
              <a:t> by a </a:t>
            </a:r>
            <a:r>
              <a:rPr lang="it-IT" sz="2000" dirty="0" err="1">
                <a:latin typeface="LM Sans 17" panose="00000500000000000000" pitchFamily="50" charset="0"/>
              </a:rPr>
              <a:t>Gaussian</a:t>
            </a:r>
            <a:r>
              <a:rPr lang="it-IT" sz="2000" dirty="0">
                <a:latin typeface="LM Sans 17" panose="00000500000000000000" pitchFamily="50" charset="0"/>
              </a:rPr>
              <a:t> </a:t>
            </a:r>
            <a:r>
              <a:rPr lang="it-IT" sz="2000" dirty="0" err="1">
                <a:latin typeface="LM Sans 17" panose="00000500000000000000" pitchFamily="50" charset="0"/>
              </a:rPr>
              <a:t>distribution</a:t>
            </a:r>
            <a:r>
              <a:rPr lang="it-IT" sz="2000" dirty="0">
                <a:latin typeface="LM Sans 17" panose="00000500000000000000" pitchFamily="50" charset="0"/>
              </a:rPr>
              <a:t>.</a:t>
            </a:r>
          </a:p>
          <a:p>
            <a:pPr marL="0" indent="0" rtl="0">
              <a:buNone/>
            </a:pPr>
            <a:r>
              <a:rPr lang="it-IT" sz="2000" dirty="0">
                <a:latin typeface="LM Sans 17" panose="00000500000000000000" pitchFamily="50" charset="0"/>
              </a:rPr>
              <a:t>Using Monte Carlo </a:t>
            </a:r>
            <a:r>
              <a:rPr lang="it-IT" sz="2000" dirty="0" err="1">
                <a:latin typeface="LM Sans 17" panose="00000500000000000000" pitchFamily="50" charset="0"/>
              </a:rPr>
              <a:t>simulation</a:t>
            </a:r>
            <a:r>
              <a:rPr lang="it-IT" sz="2000" dirty="0">
                <a:latin typeface="LM Sans 17" panose="00000500000000000000" pitchFamily="50" charset="0"/>
              </a:rPr>
              <a:t> to </a:t>
            </a:r>
            <a:r>
              <a:rPr lang="en-GB" sz="2000" dirty="0">
                <a:latin typeface="LM Sans 17" panose="00000500000000000000" pitchFamily="50" charset="0"/>
              </a:rPr>
              <a:t>estimate a performance parameter of a communications system</a:t>
            </a:r>
            <a:r>
              <a:rPr lang="it-IT" sz="2000" dirty="0">
                <a:latin typeface="LM Sans 17" panose="00000500000000000000" pitchFamily="50" charset="0"/>
              </a:rPr>
              <a:t>, </a:t>
            </a:r>
            <a:r>
              <a:rPr lang="it-IT" sz="2000" dirty="0" err="1">
                <a:latin typeface="LM Sans 17" panose="00000500000000000000" pitchFamily="50" charset="0"/>
              </a:rPr>
              <a:t>such</a:t>
            </a:r>
            <a:r>
              <a:rPr lang="it-IT" sz="2000" dirty="0">
                <a:latin typeface="LM Sans 17" panose="00000500000000000000" pitchFamily="50" charset="0"/>
              </a:rPr>
              <a:t> </a:t>
            </a:r>
            <a:r>
              <a:rPr lang="it-IT" sz="2000" dirty="0" err="1">
                <a:latin typeface="LM Sans 17" panose="00000500000000000000" pitchFamily="50" charset="0"/>
              </a:rPr>
              <a:t>as</a:t>
            </a:r>
            <a:r>
              <a:rPr lang="it-IT" sz="2000" dirty="0">
                <a:latin typeface="LM Sans 17" panose="00000500000000000000" pitchFamily="50" charset="0"/>
              </a:rPr>
              <a:t> </a:t>
            </a:r>
            <a:r>
              <a:rPr lang="it-IT" sz="2000" b="1" dirty="0">
                <a:latin typeface="LM Sans 17" panose="00000500000000000000" pitchFamily="50" charset="0"/>
              </a:rPr>
              <a:t>Bit </a:t>
            </a:r>
            <a:r>
              <a:rPr lang="it-IT" sz="2000" b="1" dirty="0" err="1">
                <a:latin typeface="LM Sans 17" panose="00000500000000000000" pitchFamily="50" charset="0"/>
              </a:rPr>
              <a:t>Error</a:t>
            </a:r>
            <a:r>
              <a:rPr lang="it-IT" sz="2000" b="1" dirty="0">
                <a:latin typeface="LM Sans 17" panose="00000500000000000000" pitchFamily="50" charset="0"/>
              </a:rPr>
              <a:t> Rate (BER), </a:t>
            </a:r>
            <a:r>
              <a:rPr lang="it-IT" sz="2000" dirty="0">
                <a:latin typeface="LM Sans 17" panose="00000500000000000000" pitchFamily="50" charset="0"/>
              </a:rPr>
              <a:t>i</a:t>
            </a:r>
            <a:r>
              <a:rPr lang="en-GB" sz="2000" dirty="0">
                <a:latin typeface="LM Sans 17" panose="00000500000000000000" pitchFamily="50" charset="0"/>
              </a:rPr>
              <a:t>f an estimator is </a:t>
            </a:r>
            <a:r>
              <a:rPr lang="en-GB" sz="2000" i="1" dirty="0">
                <a:latin typeface="LM Sans 17" panose="00000500000000000000" pitchFamily="50" charset="0"/>
              </a:rPr>
              <a:t>unbiased,</a:t>
            </a:r>
            <a:r>
              <a:rPr lang="en-GB" sz="2000" dirty="0">
                <a:latin typeface="LM Sans 17" panose="00000500000000000000" pitchFamily="50" charset="0"/>
              </a:rPr>
              <a:t> we know that, on the average, Monte Carlo simulation provides the correct result</a:t>
            </a:r>
            <a:r>
              <a:rPr lang="it-IT" sz="2000" dirty="0">
                <a:latin typeface="LM Sans 17" panose="00000500000000000000" pitchFamily="50" charset="0"/>
              </a:rPr>
              <a:t>.</a:t>
            </a:r>
          </a:p>
          <a:p>
            <a:pPr marL="0" indent="0" rtl="0">
              <a:buNone/>
            </a:pPr>
            <a:r>
              <a:rPr lang="it-IT" sz="2000" dirty="0" err="1">
                <a:latin typeface="LM Sans 17" panose="00000500000000000000" pitchFamily="50" charset="0"/>
              </a:rPr>
              <a:t>We</a:t>
            </a:r>
            <a:r>
              <a:rPr lang="it-IT" sz="2000" dirty="0">
                <a:latin typeface="LM Sans 17" panose="00000500000000000000" pitchFamily="50" charset="0"/>
              </a:rPr>
              <a:t> use Monte Carlo </a:t>
            </a:r>
            <a:r>
              <a:rPr lang="it-IT" sz="2000" dirty="0" err="1">
                <a:latin typeface="LM Sans 17" panose="00000500000000000000" pitchFamily="50" charset="0"/>
              </a:rPr>
              <a:t>simulation</a:t>
            </a:r>
            <a:r>
              <a:rPr lang="it-IT" sz="2000" dirty="0">
                <a:latin typeface="LM Sans 17" panose="00000500000000000000" pitchFamily="50" charset="0"/>
              </a:rPr>
              <a:t> in </a:t>
            </a:r>
            <a:r>
              <a:rPr lang="it-IT" sz="2000" dirty="0" err="1">
                <a:latin typeface="LM Sans 17" panose="00000500000000000000" pitchFamily="50" charset="0"/>
              </a:rPr>
              <a:t>communication</a:t>
            </a:r>
            <a:r>
              <a:rPr lang="it-IT" sz="2000" dirty="0">
                <a:latin typeface="LM Sans 17" panose="00000500000000000000" pitchFamily="50" charset="0"/>
              </a:rPr>
              <a:t> system with </a:t>
            </a:r>
            <a:r>
              <a:rPr lang="it-IT" sz="2000" dirty="0" err="1">
                <a:latin typeface="LM Sans 17" panose="00000500000000000000" pitchFamily="50" charset="0"/>
              </a:rPr>
              <a:t>these</a:t>
            </a:r>
            <a:r>
              <a:rPr lang="it-IT" sz="2000" dirty="0">
                <a:latin typeface="LM Sans 17" panose="00000500000000000000" pitchFamily="50" charset="0"/>
              </a:rPr>
              <a:t> </a:t>
            </a:r>
            <a:r>
              <a:rPr lang="it-IT" sz="2000" dirty="0" err="1">
                <a:latin typeface="LM Sans 17" panose="00000500000000000000" pitchFamily="50" charset="0"/>
              </a:rPr>
              <a:t>assumptions</a:t>
            </a:r>
            <a:r>
              <a:rPr lang="it-IT" sz="2000" dirty="0">
                <a:latin typeface="LM Sans 17" panose="00000500000000000000" pitchFamily="50" charset="0"/>
              </a:rPr>
              <a:t>:</a:t>
            </a:r>
          </a:p>
          <a:p>
            <a:r>
              <a:rPr lang="it-IT" sz="2000" dirty="0">
                <a:latin typeface="LM Sans 17" panose="00000500000000000000" pitchFamily="50" charset="0"/>
              </a:rPr>
              <a:t>The </a:t>
            </a:r>
            <a:r>
              <a:rPr lang="it-IT" sz="2000" dirty="0" err="1">
                <a:latin typeface="LM Sans 17" panose="00000500000000000000" pitchFamily="50" charset="0"/>
              </a:rPr>
              <a:t>channel</a:t>
            </a:r>
            <a:r>
              <a:rPr lang="it-IT" sz="2000" dirty="0">
                <a:latin typeface="LM Sans 17" panose="00000500000000000000" pitchFamily="50" charset="0"/>
              </a:rPr>
              <a:t> </a:t>
            </a:r>
            <a:r>
              <a:rPr lang="it-IT" sz="2000" dirty="0" err="1">
                <a:latin typeface="LM Sans 17" panose="00000500000000000000" pitchFamily="50" charset="0"/>
              </a:rPr>
              <a:t>is</a:t>
            </a:r>
            <a:r>
              <a:rPr lang="it-IT" sz="2000" dirty="0">
                <a:latin typeface="LM Sans 17" panose="00000500000000000000" pitchFamily="50" charset="0"/>
              </a:rPr>
              <a:t> </a:t>
            </a:r>
            <a:r>
              <a:rPr lang="it-IT" sz="2000" dirty="0" err="1">
                <a:latin typeface="LM Sans 17" panose="00000500000000000000" pitchFamily="50" charset="0"/>
              </a:rPr>
              <a:t>assumed</a:t>
            </a:r>
            <a:r>
              <a:rPr lang="it-IT" sz="2000" dirty="0">
                <a:latin typeface="LM Sans 17" panose="00000500000000000000" pitchFamily="50" charset="0"/>
              </a:rPr>
              <a:t> AWGN, </a:t>
            </a:r>
            <a:r>
              <a:rPr lang="it-IT" sz="2000" dirty="0" err="1">
                <a:latin typeface="LM Sans 17" panose="00000500000000000000" pitchFamily="50" charset="0"/>
              </a:rPr>
              <a:t>noise</a:t>
            </a:r>
            <a:r>
              <a:rPr lang="it-IT" sz="2000" dirty="0">
                <a:latin typeface="LM Sans 17" panose="00000500000000000000" pitchFamily="50" charset="0"/>
              </a:rPr>
              <a:t> </a:t>
            </a:r>
            <a:r>
              <a:rPr lang="it-IT" sz="2000" dirty="0" err="1">
                <a:latin typeface="LM Sans 17" panose="00000500000000000000" pitchFamily="50" charset="0"/>
              </a:rPr>
              <a:t>is</a:t>
            </a:r>
            <a:r>
              <a:rPr lang="it-IT" sz="2000" dirty="0">
                <a:latin typeface="LM Sans 17" panose="00000500000000000000" pitchFamily="50" charset="0"/>
              </a:rPr>
              <a:t> the </a:t>
            </a:r>
            <a:r>
              <a:rPr lang="it-IT" sz="2000" dirty="0" err="1">
                <a:latin typeface="LM Sans 17" panose="00000500000000000000" pitchFamily="50" charset="0"/>
              </a:rPr>
              <a:t>only</a:t>
            </a:r>
            <a:r>
              <a:rPr lang="it-IT" sz="2000" dirty="0">
                <a:latin typeface="LM Sans 17" panose="00000500000000000000" pitchFamily="50" charset="0"/>
              </a:rPr>
              <a:t> source of </a:t>
            </a:r>
            <a:r>
              <a:rPr lang="it-IT" sz="2000" dirty="0" err="1">
                <a:latin typeface="LM Sans 17" panose="00000500000000000000" pitchFamily="50" charset="0"/>
              </a:rPr>
              <a:t>error</a:t>
            </a:r>
            <a:r>
              <a:rPr lang="it-IT" sz="2000" dirty="0">
                <a:latin typeface="LM Sans 17" panose="00000500000000000000" pitchFamily="50" charset="0"/>
              </a:rPr>
              <a:t>.</a:t>
            </a:r>
          </a:p>
          <a:p>
            <a:r>
              <a:rPr lang="it-IT" sz="2000" dirty="0">
                <a:latin typeface="LM Sans 17" panose="00000500000000000000" pitchFamily="50" charset="0"/>
              </a:rPr>
              <a:t>Data symbols </a:t>
            </a:r>
            <a:r>
              <a:rPr lang="it-IT" sz="2000" dirty="0" err="1">
                <a:latin typeface="LM Sans 17" panose="00000500000000000000" pitchFamily="50" charset="0"/>
              </a:rPr>
              <a:t>at</a:t>
            </a:r>
            <a:r>
              <a:rPr lang="it-IT" sz="2000" dirty="0">
                <a:latin typeface="LM Sans 17" panose="00000500000000000000" pitchFamily="50" charset="0"/>
              </a:rPr>
              <a:t> the source are </a:t>
            </a:r>
            <a:r>
              <a:rPr lang="it-IT" sz="2000" dirty="0" err="1">
                <a:latin typeface="LM Sans 17" panose="00000500000000000000" pitchFamily="50" charset="0"/>
              </a:rPr>
              <a:t>independent</a:t>
            </a:r>
            <a:r>
              <a:rPr lang="it-IT" sz="2000" dirty="0">
                <a:latin typeface="LM Sans 17" panose="00000500000000000000" pitchFamily="50" charset="0"/>
              </a:rPr>
              <a:t> and </a:t>
            </a:r>
            <a:r>
              <a:rPr lang="it-IT" sz="2000" dirty="0" err="1">
                <a:latin typeface="LM Sans 17" panose="00000500000000000000" pitchFamily="50" charset="0"/>
              </a:rPr>
              <a:t>equally</a:t>
            </a:r>
            <a:r>
              <a:rPr lang="it-IT" sz="2000" dirty="0">
                <a:latin typeface="LM Sans 17" panose="00000500000000000000" pitchFamily="50" charset="0"/>
              </a:rPr>
              <a:t> </a:t>
            </a:r>
            <a:r>
              <a:rPr lang="it-IT" sz="2000" dirty="0" err="1">
                <a:latin typeface="LM Sans 17" panose="00000500000000000000" pitchFamily="50" charset="0"/>
              </a:rPr>
              <a:t>probable</a:t>
            </a:r>
            <a:r>
              <a:rPr lang="it-IT" sz="2000" dirty="0">
                <a:latin typeface="LM Sans 17" panose="00000500000000000000" pitchFamily="50" charset="0"/>
              </a:rPr>
              <a:t>.</a:t>
            </a:r>
          </a:p>
          <a:p>
            <a:r>
              <a:rPr lang="it-IT" sz="2000" dirty="0">
                <a:latin typeface="LM Sans 17" panose="00000500000000000000" pitchFamily="50" charset="0"/>
              </a:rPr>
              <a:t>No </a:t>
            </a:r>
            <a:r>
              <a:rPr lang="it-IT" sz="2000" dirty="0" err="1">
                <a:latin typeface="LM Sans 17" panose="00000500000000000000" pitchFamily="50" charset="0"/>
              </a:rPr>
              <a:t>intersymbol</a:t>
            </a:r>
            <a:r>
              <a:rPr lang="it-IT" sz="2000" dirty="0">
                <a:latin typeface="LM Sans 17" panose="00000500000000000000" pitchFamily="50" charset="0"/>
              </a:rPr>
              <a:t> </a:t>
            </a:r>
            <a:r>
              <a:rPr lang="it-IT" sz="2000" dirty="0" err="1">
                <a:latin typeface="LM Sans 17" panose="00000500000000000000" pitchFamily="50" charset="0"/>
              </a:rPr>
              <a:t>interference</a:t>
            </a:r>
            <a:r>
              <a:rPr lang="it-IT" sz="2000" dirty="0">
                <a:latin typeface="LM Sans 17" panose="00000500000000000000" pitchFamily="50" charset="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6</a:t>
            </a:fld>
            <a:endParaRPr lang="en-GB"/>
          </a:p>
        </p:txBody>
      </p:sp>
    </p:spTree>
    <p:extLst>
      <p:ext uri="{BB962C8B-B14F-4D97-AF65-F5344CB8AC3E}">
        <p14:creationId xmlns:p14="http://schemas.microsoft.com/office/powerpoint/2010/main" val="25870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Evaluate the Channel: SNR</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71880"/>
                <a:ext cx="7351346" cy="4457915"/>
              </a:xfrm>
            </p:spPr>
            <p:txBody>
              <a:bodyPr rtlCol="0"/>
              <a:lstStyle/>
              <a:p>
                <a:pPr marL="0" indent="0" algn="just" rtl="0">
                  <a:buNone/>
                </a:pPr>
                <a:r>
                  <a:rPr lang="it-IT" sz="2200" dirty="0">
                    <a:latin typeface="LM Sans 12" panose="00000500000000000000" pitchFamily="50" charset="0"/>
                    <a:ea typeface="Latin Modern Math" panose="02000503000000000000" pitchFamily="50" charset="0"/>
                  </a:rPr>
                  <a:t>The </a:t>
                </a:r>
                <a:r>
                  <a:rPr lang="it-IT" sz="2200" dirty="0" err="1">
                    <a:latin typeface="LM Sans 12" panose="00000500000000000000" pitchFamily="50" charset="0"/>
                    <a:ea typeface="Latin Modern Math" panose="02000503000000000000" pitchFamily="50" charset="0"/>
                  </a:rPr>
                  <a:t>Signal</a:t>
                </a:r>
                <a:r>
                  <a:rPr lang="it-IT" sz="2200" dirty="0">
                    <a:latin typeface="LM Sans 12" panose="00000500000000000000" pitchFamily="50" charset="0"/>
                    <a:ea typeface="Latin Modern Math" panose="02000503000000000000" pitchFamily="50" charset="0"/>
                  </a:rPr>
                  <a:t>-to-</a:t>
                </a:r>
                <a:r>
                  <a:rPr lang="it-IT" sz="2200" dirty="0" err="1">
                    <a:latin typeface="LM Sans 12" panose="00000500000000000000" pitchFamily="50" charset="0"/>
                    <a:ea typeface="Latin Modern Math" panose="02000503000000000000" pitchFamily="50" charset="0"/>
                  </a:rPr>
                  <a:t>Noise</a:t>
                </a:r>
                <a:r>
                  <a:rPr lang="it-IT" sz="2200" dirty="0">
                    <a:latin typeface="LM Sans 12" panose="00000500000000000000" pitchFamily="50" charset="0"/>
                    <a:ea typeface="Latin Modern Math" panose="02000503000000000000" pitchFamily="50" charset="0"/>
                  </a:rPr>
                  <a:t> Ratio (SNR) </a:t>
                </a:r>
                <a:r>
                  <a:rPr lang="it-IT" sz="2200" dirty="0" err="1">
                    <a:latin typeface="LM Sans 12" panose="00000500000000000000" pitchFamily="50" charset="0"/>
                    <a:ea typeface="Latin Modern Math" panose="02000503000000000000" pitchFamily="50" charset="0"/>
                  </a:rPr>
                  <a:t>at</a:t>
                </a:r>
                <a:r>
                  <a:rPr lang="it-IT" sz="2200" dirty="0">
                    <a:latin typeface="LM Sans 12" panose="00000500000000000000" pitchFamily="50" charset="0"/>
                    <a:ea typeface="Latin Modern Math" panose="02000503000000000000" pitchFamily="50" charset="0"/>
                  </a:rPr>
                  <a:t> the </a:t>
                </a:r>
                <a:r>
                  <a:rPr lang="it-IT" sz="2200" dirty="0" err="1">
                    <a:latin typeface="LM Sans 12" panose="00000500000000000000" pitchFamily="50" charset="0"/>
                    <a:ea typeface="Latin Modern Math" panose="02000503000000000000" pitchFamily="50" charset="0"/>
                  </a:rPr>
                  <a:t>receiver</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is</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usually</a:t>
                </a:r>
                <a:r>
                  <a:rPr lang="it-IT" sz="2200" dirty="0">
                    <a:latin typeface="LM Sans 12" panose="00000500000000000000" pitchFamily="50" charset="0"/>
                    <a:ea typeface="Latin Modern Math" panose="02000503000000000000" pitchFamily="50" charset="0"/>
                  </a:rPr>
                  <a:t> a major </a:t>
                </a:r>
                <a:r>
                  <a:rPr lang="it-IT" sz="2200" dirty="0" err="1">
                    <a:latin typeface="LM Sans 12" panose="00000500000000000000" pitchFamily="50" charset="0"/>
                    <a:ea typeface="Latin Modern Math" panose="02000503000000000000" pitchFamily="50" charset="0"/>
                  </a:rPr>
                  <a:t>factor</a:t>
                </a:r>
                <a:r>
                  <a:rPr lang="it-IT" sz="2200" dirty="0">
                    <a:latin typeface="LM Sans 12" panose="00000500000000000000" pitchFamily="50" charset="0"/>
                    <a:ea typeface="Latin Modern Math" panose="02000503000000000000" pitchFamily="50" charset="0"/>
                  </a:rPr>
                  <a:t> in </a:t>
                </a:r>
                <a:r>
                  <a:rPr lang="it-IT" sz="2200" dirty="0" err="1">
                    <a:latin typeface="LM Sans 12" panose="00000500000000000000" pitchFamily="50" charset="0"/>
                    <a:ea typeface="Latin Modern Math" panose="02000503000000000000" pitchFamily="50" charset="0"/>
                  </a:rPr>
                  <a:t>determining</a:t>
                </a:r>
                <a:r>
                  <a:rPr lang="it-IT" sz="2200" dirty="0">
                    <a:latin typeface="LM Sans 12" panose="00000500000000000000" pitchFamily="50" charset="0"/>
                    <a:ea typeface="Latin Modern Math" panose="02000503000000000000" pitchFamily="50" charset="0"/>
                  </a:rPr>
                  <a:t> the performance of the system. </a:t>
                </a:r>
                <a:r>
                  <a:rPr lang="it-IT" sz="2200" dirty="0" err="1">
                    <a:latin typeface="LM Sans 12" panose="00000500000000000000" pitchFamily="50" charset="0"/>
                    <a:ea typeface="Latin Modern Math" panose="02000503000000000000" pitchFamily="50" charset="0"/>
                  </a:rPr>
                  <a:t>It</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is</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defined</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as</a:t>
                </a:r>
                <a:r>
                  <a:rPr lang="it-IT" sz="2200" dirty="0">
                    <a:latin typeface="LM Sans 12" panose="00000500000000000000" pitchFamily="50" charset="0"/>
                    <a:ea typeface="Latin Modern Math" panose="02000503000000000000" pitchFamily="50" charset="0"/>
                  </a:rPr>
                  <a:t> the ratio of the power of a </a:t>
                </a:r>
                <a:r>
                  <a:rPr lang="it-IT" sz="2200" dirty="0" err="1">
                    <a:latin typeface="LM Sans 12" panose="00000500000000000000" pitchFamily="50" charset="0"/>
                    <a:ea typeface="Latin Modern Math" panose="02000503000000000000" pitchFamily="50" charset="0"/>
                  </a:rPr>
                  <a:t>signal</a:t>
                </a:r>
                <a:r>
                  <a:rPr lang="it-IT" sz="2200" dirty="0">
                    <a:latin typeface="LM Sans 12" panose="00000500000000000000" pitchFamily="50" charset="0"/>
                    <a:ea typeface="Latin Modern Math" panose="02000503000000000000" pitchFamily="50" charset="0"/>
                  </a:rPr>
                  <a:t> to the power of background </a:t>
                </a:r>
                <a:r>
                  <a:rPr lang="it-IT" sz="2200" dirty="0" err="1">
                    <a:latin typeface="LM Sans 12" panose="00000500000000000000" pitchFamily="50" charset="0"/>
                    <a:ea typeface="Latin Modern Math" panose="02000503000000000000" pitchFamily="50" charset="0"/>
                  </a:rPr>
                  <a:t>noise</a:t>
                </a:r>
                <a:r>
                  <a:rPr lang="it-IT" sz="2200" dirty="0">
                    <a:latin typeface="LM Sans 12" panose="00000500000000000000" pitchFamily="50" charset="0"/>
                    <a:ea typeface="Latin Modern Math" panose="02000503000000000000" pitchFamily="50" charset="0"/>
                  </a:rPr>
                  <a:t>.</a:t>
                </a:r>
              </a:p>
              <a:p>
                <a:pPr marL="0" indent="0" algn="just" rtl="0">
                  <a:buNone/>
                </a:pPr>
                <a:r>
                  <a:rPr lang="it-IT" sz="2200" dirty="0">
                    <a:latin typeface="LM Sans 12" panose="00000500000000000000" pitchFamily="50" charset="0"/>
                    <a:ea typeface="Latin Modern Math" panose="02000503000000000000" pitchFamily="50" charset="0"/>
                  </a:rPr>
                  <a:t>In </a:t>
                </a:r>
                <a:r>
                  <a:rPr lang="it-IT" sz="2200" dirty="0" err="1">
                    <a:latin typeface="LM Sans 12" panose="00000500000000000000" pitchFamily="50" charset="0"/>
                    <a:ea typeface="Latin Modern Math" panose="02000503000000000000" pitchFamily="50" charset="0"/>
                  </a:rPr>
                  <a:t>order</a:t>
                </a:r>
                <a:r>
                  <a:rPr lang="it-IT" sz="2200" dirty="0">
                    <a:latin typeface="LM Sans 12" panose="00000500000000000000" pitchFamily="50" charset="0"/>
                    <a:ea typeface="Latin Modern Math" panose="02000503000000000000" pitchFamily="50" charset="0"/>
                  </a:rPr>
                  <a:t> to compare the BER performance </a:t>
                </a:r>
                <a:r>
                  <a:rPr lang="it-IT" sz="2200" dirty="0" err="1">
                    <a:latin typeface="LM Sans 12" panose="00000500000000000000" pitchFamily="50" charset="0"/>
                    <a:ea typeface="Latin Modern Math" panose="02000503000000000000" pitchFamily="50" charset="0"/>
                  </a:rPr>
                  <a:t>we</a:t>
                </a:r>
                <a:r>
                  <a:rPr lang="it-IT" sz="2200" dirty="0">
                    <a:latin typeface="LM Sans 12" panose="00000500000000000000" pitchFamily="50" charset="0"/>
                    <a:ea typeface="Latin Modern Math" panose="02000503000000000000" pitchFamily="50" charset="0"/>
                  </a:rPr>
                  <a:t> use a </a:t>
                </a:r>
                <a:r>
                  <a:rPr lang="it-IT" sz="2200" dirty="0" err="1">
                    <a:latin typeface="LM Sans 12" panose="00000500000000000000" pitchFamily="50" charset="0"/>
                    <a:ea typeface="Latin Modern Math" panose="02000503000000000000" pitchFamily="50" charset="0"/>
                  </a:rPr>
                  <a:t>normalized</a:t>
                </a:r>
                <a:r>
                  <a:rPr lang="it-IT" sz="2200" dirty="0">
                    <a:latin typeface="LM Sans 12" panose="00000500000000000000" pitchFamily="50" charset="0"/>
                    <a:ea typeface="Latin Modern Math" panose="02000503000000000000" pitchFamily="50" charset="0"/>
                  </a:rPr>
                  <a:t> SNR, </a:t>
                </a:r>
                <a:r>
                  <a:rPr lang="it-IT" sz="2200" dirty="0" err="1">
                    <a:latin typeface="LM Sans 12" panose="00000500000000000000" pitchFamily="50" charset="0"/>
                    <a:ea typeface="Latin Modern Math" panose="02000503000000000000" pitchFamily="50" charset="0"/>
                  </a:rPr>
                  <a:t>also</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known</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as</a:t>
                </a:r>
                <a:r>
                  <a:rPr lang="it-IT" sz="2200" dirty="0">
                    <a:latin typeface="LM Sans 12" panose="00000500000000000000" pitchFamily="50" charset="0"/>
                    <a:ea typeface="Latin Modern Math" panose="02000503000000000000" pitchFamily="50" charset="0"/>
                  </a:rPr>
                  <a:t> the «SNR per bit», </a:t>
                </a:r>
                <a:r>
                  <a:rPr lang="it-IT" sz="2200" dirty="0" err="1">
                    <a:latin typeface="LM Sans 12" panose="00000500000000000000" pitchFamily="50" charset="0"/>
                    <a:ea typeface="Latin Modern Math" panose="02000503000000000000" pitchFamily="50" charset="0"/>
                  </a:rPr>
                  <a:t>which</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is</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defined</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as</a:t>
                </a:r>
                <a:r>
                  <a:rPr lang="it-IT" sz="2200" dirty="0">
                    <a:latin typeface="LM Sans 12" panose="00000500000000000000" pitchFamily="50" charset="0"/>
                    <a:ea typeface="Latin Modern Math" panose="02000503000000000000" pitchFamily="50" charset="0"/>
                  </a:rPr>
                  <a:t>:</a:t>
                </a:r>
              </a:p>
              <a:p>
                <a:pPr marL="0" indent="0" algn="just" rtl="0">
                  <a:buNone/>
                </a:pPr>
                <a14:m>
                  <m:oMathPara xmlns:m="http://schemas.openxmlformats.org/officeDocument/2006/math">
                    <m:oMathParaPr>
                      <m:jc m:val="centerGroup"/>
                    </m:oMathParaPr>
                    <m:oMath xmlns:m="http://schemas.openxmlformats.org/officeDocument/2006/math">
                      <m:r>
                        <a:rPr lang="it-IT" sz="2200" b="0" i="1" smtClean="0">
                          <a:latin typeface="Latin Modern Math" panose="02000503000000000000" pitchFamily="50" charset="0"/>
                          <a:ea typeface="Latin Modern Math" panose="02000503000000000000" pitchFamily="50" charset="0"/>
                        </a:rPr>
                        <m:t>𝑆𝑁𝑅</m:t>
                      </m:r>
                      <m:r>
                        <a:rPr lang="it-IT" sz="2200" b="0" i="1" smtClean="0">
                          <a:latin typeface="Latin Modern Math" panose="02000503000000000000" pitchFamily="50" charset="0"/>
                          <a:ea typeface="Latin Modern Math" panose="02000503000000000000" pitchFamily="50" charset="0"/>
                        </a:rPr>
                        <m:t>=</m:t>
                      </m:r>
                      <m:f>
                        <m:fPr>
                          <m:ctrlPr>
                            <a:rPr lang="it-IT" sz="2200" b="0" i="1" smtClean="0">
                              <a:latin typeface="Cambria Math" panose="02040503050406030204" pitchFamily="18" charset="0"/>
                              <a:ea typeface="Latin Modern Math" panose="02000503000000000000" pitchFamily="50" charset="0"/>
                            </a:rPr>
                          </m:ctrlPr>
                        </m:fPr>
                        <m:num>
                          <m:sSub>
                            <m:sSubPr>
                              <m:ctrlPr>
                                <a:rPr lang="it-IT" sz="2200" b="0" i="1" smtClean="0">
                                  <a:latin typeface="Cambria Math" panose="02040503050406030204" pitchFamily="18" charset="0"/>
                                  <a:ea typeface="Latin Modern Math" panose="02000503000000000000" pitchFamily="50" charset="0"/>
                                </a:rPr>
                              </m:ctrlPr>
                            </m:sSubPr>
                            <m:e>
                              <m:r>
                                <a:rPr lang="it-IT" sz="2200" b="0" i="1" smtClean="0">
                                  <a:latin typeface="Latin Modern Math" panose="02000503000000000000" pitchFamily="50" charset="0"/>
                                  <a:ea typeface="Latin Modern Math" panose="02000503000000000000" pitchFamily="50" charset="0"/>
                                </a:rPr>
                                <m:t>𝐸</m:t>
                              </m:r>
                            </m:e>
                            <m:sub>
                              <m:r>
                                <a:rPr lang="it-IT" sz="2200" b="0" i="1" smtClean="0">
                                  <a:latin typeface="Cambria Math" panose="02040503050406030204" pitchFamily="18" charset="0"/>
                                  <a:ea typeface="Latin Modern Math" panose="02000503000000000000" pitchFamily="50" charset="0"/>
                                </a:rPr>
                                <m:t>𝑏</m:t>
                              </m:r>
                            </m:sub>
                          </m:sSub>
                        </m:num>
                        <m:den>
                          <m:sSub>
                            <m:sSubPr>
                              <m:ctrlPr>
                                <a:rPr lang="it-IT" sz="2200" b="0" i="1" smtClean="0">
                                  <a:latin typeface="Cambria Math" panose="02040503050406030204" pitchFamily="18" charset="0"/>
                                  <a:ea typeface="Latin Modern Math" panose="02000503000000000000" pitchFamily="50" charset="0"/>
                                </a:rPr>
                              </m:ctrlPr>
                            </m:sSubPr>
                            <m:e>
                              <m:r>
                                <a:rPr lang="it-IT" sz="2200" b="0" i="1" smtClean="0">
                                  <a:latin typeface="Latin Modern Math" panose="02000503000000000000" pitchFamily="50" charset="0"/>
                                  <a:ea typeface="Latin Modern Math" panose="02000503000000000000" pitchFamily="50" charset="0"/>
                                </a:rPr>
                                <m:t>𝑁</m:t>
                              </m:r>
                            </m:e>
                            <m:sub>
                              <m:r>
                                <a:rPr lang="it-IT" sz="2200" b="0" i="1" smtClean="0">
                                  <a:latin typeface="Cambria Math" panose="02040503050406030204" pitchFamily="18" charset="0"/>
                                  <a:ea typeface="Latin Modern Math" panose="02000503000000000000" pitchFamily="50" charset="0"/>
                                </a:rPr>
                                <m:t>0</m:t>
                              </m:r>
                            </m:sub>
                          </m:sSub>
                        </m:den>
                      </m:f>
                    </m:oMath>
                  </m:oMathPara>
                </a14:m>
                <a:endParaRPr lang="it-IT" sz="2200" dirty="0">
                  <a:latin typeface="Latin Modern Math" panose="02000503000000000000" pitchFamily="50" charset="0"/>
                  <a:ea typeface="Latin Modern Math" panose="02000503000000000000" pitchFamily="50" charset="0"/>
                </a:endParaRPr>
              </a:p>
              <a:p>
                <a:pPr marL="0" indent="0" algn="just">
                  <a:buNone/>
                </a:pPr>
                <a:r>
                  <a:rPr lang="it-IT" sz="2200" dirty="0" err="1">
                    <a:latin typeface="LM Sans 12" panose="00000500000000000000" pitchFamily="50" charset="0"/>
                    <a:ea typeface="Latin Modern Math" panose="02000503000000000000" pitchFamily="50" charset="0"/>
                  </a:rPr>
                  <a:t>Where</a:t>
                </a:r>
                <a:r>
                  <a:rPr lang="it-IT" sz="2200" dirty="0">
                    <a:latin typeface="LM Sans 12" panose="00000500000000000000" pitchFamily="50" charset="0"/>
                    <a:ea typeface="Latin Modern Math" panose="02000503000000000000" pitchFamily="50" charset="0"/>
                  </a:rPr>
                  <a:t> </a:t>
                </a:r>
                <a14:m>
                  <m:oMath xmlns:m="http://schemas.openxmlformats.org/officeDocument/2006/math">
                    <m:sSub>
                      <m:sSubPr>
                        <m:ctrlPr>
                          <a:rPr lang="it-IT" sz="2200" b="0" i="1" smtClean="0">
                            <a:latin typeface="Cambria Math" panose="02040503050406030204" pitchFamily="18" charset="0"/>
                            <a:ea typeface="Latin Modern Math" panose="02000503000000000000" pitchFamily="50" charset="0"/>
                          </a:rPr>
                        </m:ctrlPr>
                      </m:sSubPr>
                      <m:e>
                        <m:r>
                          <a:rPr lang="it-IT" sz="2200" b="0" i="1" smtClean="0">
                            <a:latin typeface="Latin Modern Math" panose="02000503000000000000" pitchFamily="50" charset="0"/>
                            <a:ea typeface="Latin Modern Math" panose="02000503000000000000" pitchFamily="50" charset="0"/>
                          </a:rPr>
                          <m:t>𝐸</m:t>
                        </m:r>
                      </m:e>
                      <m:sub>
                        <m:r>
                          <a:rPr lang="it-IT" sz="2200" b="0" i="1" smtClean="0">
                            <a:latin typeface="Cambria Math" panose="02040503050406030204" pitchFamily="18" charset="0"/>
                            <a:ea typeface="Latin Modern Math" panose="02000503000000000000" pitchFamily="50" charset="0"/>
                          </a:rPr>
                          <m:t>𝑏</m:t>
                        </m:r>
                      </m:sub>
                    </m:sSub>
                  </m:oMath>
                </a14:m>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is</a:t>
                </a:r>
                <a:r>
                  <a:rPr lang="it-IT" sz="2200" dirty="0">
                    <a:latin typeface="LM Sans 12" panose="00000500000000000000" pitchFamily="50" charset="0"/>
                    <a:ea typeface="Latin Modern Math" panose="02000503000000000000" pitchFamily="50" charset="0"/>
                  </a:rPr>
                  <a:t> the energy </a:t>
                </a:r>
                <a:r>
                  <a:rPr lang="it-IT" sz="2200" dirty="0" err="1">
                    <a:latin typeface="LM Sans 12" panose="00000500000000000000" pitchFamily="50" charset="0"/>
                    <a:ea typeface="Latin Modern Math" panose="02000503000000000000" pitchFamily="50" charset="0"/>
                  </a:rPr>
                  <a:t>associated</a:t>
                </a:r>
                <a:r>
                  <a:rPr lang="it-IT" sz="2200" dirty="0">
                    <a:latin typeface="LM Sans 12" panose="00000500000000000000" pitchFamily="50" charset="0"/>
                    <a:ea typeface="Latin Modern Math" panose="02000503000000000000" pitchFamily="50" charset="0"/>
                  </a:rPr>
                  <a:t> with </a:t>
                </a:r>
                <a:r>
                  <a:rPr lang="it-IT" sz="2200" dirty="0" err="1">
                    <a:latin typeface="LM Sans 12" panose="00000500000000000000" pitchFamily="50" charset="0"/>
                    <a:ea typeface="Latin Modern Math" panose="02000503000000000000" pitchFamily="50" charset="0"/>
                  </a:rPr>
                  <a:t>each</a:t>
                </a:r>
                <a:r>
                  <a:rPr lang="it-IT" sz="2200" dirty="0">
                    <a:latin typeface="LM Sans 12" panose="00000500000000000000" pitchFamily="50" charset="0"/>
                    <a:ea typeface="Latin Modern Math" panose="02000503000000000000" pitchFamily="50" charset="0"/>
                  </a:rPr>
                  <a:t> user data bit and </a:t>
                </a:r>
                <a14:m>
                  <m:oMath xmlns:m="http://schemas.openxmlformats.org/officeDocument/2006/math">
                    <m:sSub>
                      <m:sSubPr>
                        <m:ctrlPr>
                          <a:rPr lang="it-IT" sz="2200" i="1">
                            <a:latin typeface="Cambria Math" panose="02040503050406030204" pitchFamily="18" charset="0"/>
                            <a:ea typeface="Latin Modern Math" panose="02000503000000000000" pitchFamily="50" charset="0"/>
                          </a:rPr>
                        </m:ctrlPr>
                      </m:sSubPr>
                      <m:e>
                        <m:r>
                          <a:rPr lang="it-IT" sz="2200" i="1">
                            <a:latin typeface="Latin Modern Math" panose="02000503000000000000" pitchFamily="50" charset="0"/>
                            <a:ea typeface="Latin Modern Math" panose="02000503000000000000" pitchFamily="50" charset="0"/>
                          </a:rPr>
                          <m:t>𝑁</m:t>
                        </m:r>
                      </m:e>
                      <m:sub>
                        <m:r>
                          <a:rPr lang="it-IT" sz="2200" i="1">
                            <a:latin typeface="Cambria Math" panose="02040503050406030204" pitchFamily="18" charset="0"/>
                            <a:ea typeface="Latin Modern Math" panose="02000503000000000000" pitchFamily="50" charset="0"/>
                          </a:rPr>
                          <m:t>0</m:t>
                        </m:r>
                      </m:sub>
                    </m:sSub>
                  </m:oMath>
                </a14:m>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is</a:t>
                </a:r>
                <a:r>
                  <a:rPr lang="it-IT" sz="2200" dirty="0">
                    <a:latin typeface="LM Sans 12" panose="00000500000000000000" pitchFamily="50" charset="0"/>
                    <a:ea typeface="Latin Modern Math" panose="02000503000000000000" pitchFamily="50" charset="0"/>
                  </a:rPr>
                  <a:t> the </a:t>
                </a:r>
                <a:r>
                  <a:rPr lang="it-IT" sz="2200" dirty="0" err="1">
                    <a:latin typeface="LM Sans 12" panose="00000500000000000000" pitchFamily="50" charset="0"/>
                    <a:ea typeface="Latin Modern Math" panose="02000503000000000000" pitchFamily="50" charset="0"/>
                  </a:rPr>
                  <a:t>noise</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spectral</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density</a:t>
                </a:r>
                <a:r>
                  <a:rPr lang="it-IT" sz="2200" dirty="0">
                    <a:latin typeface="LM Sans 12" panose="00000500000000000000" pitchFamily="50" charset="0"/>
                    <a:ea typeface="Latin Modern Math" panose="02000503000000000000" pitchFamily="50" charset="0"/>
                  </a:rPr>
                  <a:t> (</a:t>
                </a:r>
                <a:r>
                  <a:rPr lang="it-IT" sz="2200" dirty="0" err="1">
                    <a:latin typeface="LM Sans 12" panose="00000500000000000000" pitchFamily="50" charset="0"/>
                    <a:ea typeface="Latin Modern Math" panose="02000503000000000000" pitchFamily="50" charset="0"/>
                  </a:rPr>
                  <a:t>noise</a:t>
                </a:r>
                <a:r>
                  <a:rPr lang="it-IT" sz="2200" dirty="0">
                    <a:latin typeface="LM Sans 12" panose="00000500000000000000" pitchFamily="50" charset="0"/>
                    <a:ea typeface="Latin Modern Math" panose="02000503000000000000" pitchFamily="50" charset="0"/>
                  </a:rPr>
                  <a:t> power).</a:t>
                </a:r>
              </a:p>
            </p:txBody>
          </p:sp>
        </mc:Choice>
        <mc:Fallback>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500" y="1671880"/>
                <a:ext cx="7351346" cy="4457915"/>
              </a:xfrm>
              <a:blipFill>
                <a:blip r:embed="rId3"/>
                <a:stretch>
                  <a:fillRect l="-1078" t="-956" r="-107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7</a:t>
            </a:fld>
            <a:endParaRPr lang="en-GB"/>
          </a:p>
        </p:txBody>
      </p:sp>
    </p:spTree>
    <p:extLst>
      <p:ext uri="{BB962C8B-B14F-4D97-AF65-F5344CB8AC3E}">
        <p14:creationId xmlns:p14="http://schemas.microsoft.com/office/powerpoint/2010/main" val="169340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en-GB" dirty="0">
                <a:latin typeface="LM Sans 17" panose="00000500000000000000" pitchFamily="50" charset="0"/>
              </a:rPr>
              <a:t>Evaluate the Channel: BER</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351346" cy="4457915"/>
              </a:xfrm>
            </p:spPr>
            <p:txBody>
              <a:bodyPr rtlCol="0"/>
              <a:lstStyle/>
              <a:p>
                <a:pPr marL="0" indent="0" algn="just" rtl="0">
                  <a:buNone/>
                </a:pPr>
                <a:r>
                  <a:rPr lang="it-IT" sz="2000" dirty="0">
                    <a:latin typeface="LM Sans 17" panose="00000500000000000000" pitchFamily="50" charset="0"/>
                  </a:rPr>
                  <a:t>The </a:t>
                </a:r>
                <a:r>
                  <a:rPr lang="it-IT" sz="2000" dirty="0" err="1">
                    <a:latin typeface="LM Sans 17" panose="00000500000000000000" pitchFamily="50" charset="0"/>
                  </a:rPr>
                  <a:t>parameter</a:t>
                </a:r>
                <a:r>
                  <a:rPr lang="it-IT" sz="2000" dirty="0">
                    <a:latin typeface="LM Sans 17" panose="00000500000000000000" pitchFamily="50" charset="0"/>
                  </a:rPr>
                  <a:t> </a:t>
                </a:r>
                <a:r>
                  <a:rPr lang="it-IT" sz="2000" dirty="0" err="1">
                    <a:latin typeface="LM Sans 17" panose="00000500000000000000" pitchFamily="50" charset="0"/>
                  </a:rPr>
                  <a:t>we</a:t>
                </a:r>
                <a:r>
                  <a:rPr lang="it-IT" sz="2000" dirty="0">
                    <a:latin typeface="LM Sans 17" panose="00000500000000000000" pitchFamily="50" charset="0"/>
                  </a:rPr>
                  <a:t> use to </a:t>
                </a:r>
                <a:r>
                  <a:rPr lang="it-IT" sz="2000" dirty="0" err="1">
                    <a:latin typeface="LM Sans 17" panose="00000500000000000000" pitchFamily="50" charset="0"/>
                  </a:rPr>
                  <a:t>analyse</a:t>
                </a:r>
                <a:r>
                  <a:rPr lang="it-IT" sz="2000" dirty="0">
                    <a:latin typeface="LM Sans 17" panose="00000500000000000000" pitchFamily="50" charset="0"/>
                  </a:rPr>
                  <a:t> </a:t>
                </a:r>
                <a:r>
                  <a:rPr lang="it-IT" sz="2000" dirty="0" err="1">
                    <a:latin typeface="LM Sans 17" panose="00000500000000000000" pitchFamily="50" charset="0"/>
                  </a:rPr>
                  <a:t>our</a:t>
                </a:r>
                <a:r>
                  <a:rPr lang="it-IT" sz="2000" dirty="0">
                    <a:latin typeface="LM Sans 17" panose="00000500000000000000" pitchFamily="50" charset="0"/>
                  </a:rPr>
                  <a:t> </a:t>
                </a:r>
                <a:r>
                  <a:rPr lang="it-IT" sz="2000" dirty="0" err="1">
                    <a:latin typeface="LM Sans 17" panose="00000500000000000000" pitchFamily="50" charset="0"/>
                  </a:rPr>
                  <a:t>communication</a:t>
                </a:r>
                <a:r>
                  <a:rPr lang="it-IT" sz="2000" dirty="0">
                    <a:latin typeface="LM Sans 17" panose="00000500000000000000" pitchFamily="50" charset="0"/>
                  </a:rPr>
                  <a:t> system </a:t>
                </a:r>
                <a:r>
                  <a:rPr lang="it-IT" sz="2000" dirty="0" err="1">
                    <a:latin typeface="LM Sans 17" panose="00000500000000000000" pitchFamily="50" charset="0"/>
                  </a:rPr>
                  <a:t>is</a:t>
                </a:r>
                <a:r>
                  <a:rPr lang="it-IT" sz="2000" dirty="0">
                    <a:latin typeface="LM Sans 17" panose="00000500000000000000" pitchFamily="50" charset="0"/>
                  </a:rPr>
                  <a:t> the </a:t>
                </a:r>
                <a:r>
                  <a:rPr lang="en-GB" sz="2000" b="1" dirty="0">
                    <a:latin typeface="LM Sans 17" panose="00000500000000000000" pitchFamily="50" charset="0"/>
                  </a:rPr>
                  <a:t>Bit Error Rate (BER) </a:t>
                </a:r>
                <a:r>
                  <a:rPr lang="en-GB" sz="2000" dirty="0">
                    <a:latin typeface="LM Sans 17" panose="00000500000000000000" pitchFamily="50" charset="0"/>
                  </a:rPr>
                  <a:t>which is defined as the ratio of the number of error bits to the total number of bits transmitted during a specific period. </a:t>
                </a:r>
              </a:p>
              <a:p>
                <a:pPr marL="0" indent="0" algn="just" rtl="0">
                  <a:buNone/>
                </a:pPr>
                <a14:m>
                  <m:oMathPara xmlns:m="http://schemas.openxmlformats.org/officeDocument/2006/math">
                    <m:oMathParaPr>
                      <m:jc m:val="centerGroup"/>
                    </m:oMathParaPr>
                    <m:oMath xmlns:m="http://schemas.openxmlformats.org/officeDocument/2006/math">
                      <m:r>
                        <m:rPr>
                          <m:sty m:val="p"/>
                        </m:rPr>
                        <a:rPr lang="it-IT" sz="2400" b="0" i="0" smtClean="0">
                          <a:latin typeface="Latin Modern Math" panose="02000503000000000000" pitchFamily="50" charset="0"/>
                          <a:ea typeface="Latin Modern Math" panose="02000503000000000000" pitchFamily="50" charset="0"/>
                        </a:rPr>
                        <m:t>BER</m:t>
                      </m:r>
                      <m:r>
                        <a:rPr lang="it-IT" sz="2400" b="0" i="1" smtClean="0">
                          <a:latin typeface="Latin Modern Math" panose="02000503000000000000" pitchFamily="50" charset="0"/>
                          <a:ea typeface="Latin Modern Math" panose="02000503000000000000" pitchFamily="50" charset="0"/>
                        </a:rPr>
                        <m:t>=</m:t>
                      </m:r>
                      <m:f>
                        <m:fPr>
                          <m:ctrlPr>
                            <a:rPr lang="it-IT" sz="2400" b="0" i="1" smtClean="0">
                              <a:latin typeface="Cambria Math" panose="02040503050406030204" pitchFamily="18" charset="0"/>
                              <a:ea typeface="Latin Modern Math" panose="02000503000000000000" pitchFamily="50" charset="0"/>
                            </a:rPr>
                          </m:ctrlPr>
                        </m:fPr>
                        <m:num>
                          <m:sSub>
                            <m:sSubPr>
                              <m:ctrlPr>
                                <a:rPr lang="it-IT" sz="2400" b="0" i="1" smtClean="0">
                                  <a:latin typeface="Cambria Math" panose="02040503050406030204" pitchFamily="18" charset="0"/>
                                  <a:ea typeface="Latin Modern Math" panose="02000503000000000000" pitchFamily="50" charset="0"/>
                                </a:rPr>
                              </m:ctrlPr>
                            </m:sSubPr>
                            <m:e>
                              <m:r>
                                <a:rPr lang="it-IT" sz="2400" b="0" i="1" smtClean="0">
                                  <a:latin typeface="Latin Modern Math" panose="02000503000000000000" pitchFamily="50" charset="0"/>
                                  <a:ea typeface="Latin Modern Math" panose="02000503000000000000" pitchFamily="50" charset="0"/>
                                </a:rPr>
                                <m:t>𝑁</m:t>
                              </m:r>
                            </m:e>
                            <m:sub>
                              <m:r>
                                <a:rPr lang="it-IT" sz="2400" b="0" i="1" smtClean="0">
                                  <a:latin typeface="Latin Modern Math" panose="02000503000000000000" pitchFamily="50" charset="0"/>
                                  <a:ea typeface="Latin Modern Math" panose="02000503000000000000" pitchFamily="50" charset="0"/>
                                </a:rPr>
                                <m:t>𝑒</m:t>
                              </m:r>
                            </m:sub>
                          </m:sSub>
                        </m:num>
                        <m:den>
                          <m:r>
                            <a:rPr lang="it-IT" sz="2400" b="0" i="1" smtClean="0">
                              <a:latin typeface="Latin Modern Math" panose="02000503000000000000" pitchFamily="50" charset="0"/>
                              <a:ea typeface="Latin Modern Math" panose="02000503000000000000" pitchFamily="50" charset="0"/>
                            </a:rPr>
                            <m:t>𝑁</m:t>
                          </m:r>
                        </m:den>
                      </m:f>
                    </m:oMath>
                  </m:oMathPara>
                </a14:m>
                <a:endParaRPr lang="en-GB" sz="2000" dirty="0">
                  <a:latin typeface="Latin Modern Math" panose="02000503000000000000" pitchFamily="50" charset="0"/>
                  <a:ea typeface="Latin Modern Math" panose="02000503000000000000" pitchFamily="50" charset="0"/>
                </a:endParaRPr>
              </a:p>
              <a:p>
                <a:pPr marL="0" indent="0" algn="just" rtl="0">
                  <a:buNone/>
                </a:pPr>
                <a:r>
                  <a:rPr lang="en-GB" sz="2000" dirty="0">
                    <a:latin typeface="LM Sans 17" panose="00000500000000000000" pitchFamily="50" charset="0"/>
                  </a:rPr>
                  <a:t>It is the likelihood that a single error bit will occur within received bits, independent of the rate of transmission.</a:t>
                </a:r>
              </a:p>
              <a:p>
                <a:pPr marL="0" indent="0" algn="just" rtl="0">
                  <a:buNone/>
                </a:pPr>
                <a:r>
                  <a:rPr lang="it-IT" sz="2000" dirty="0">
                    <a:latin typeface="LM Sans 17" panose="00000500000000000000" pitchFamily="50" charset="0"/>
                  </a:rPr>
                  <a:t>The </a:t>
                </a:r>
                <a:r>
                  <a:rPr lang="it-IT" sz="2000" dirty="0" err="1">
                    <a:latin typeface="LM Sans 17" panose="00000500000000000000" pitchFamily="50" charset="0"/>
                  </a:rPr>
                  <a:t>theoretical</a:t>
                </a:r>
                <a:r>
                  <a:rPr lang="it-IT" sz="2000" dirty="0">
                    <a:latin typeface="LM Sans 17" panose="00000500000000000000" pitchFamily="50" charset="0"/>
                  </a:rPr>
                  <a:t> </a:t>
                </a:r>
                <a:r>
                  <a:rPr lang="it-IT" sz="2000" dirty="0" err="1">
                    <a:latin typeface="LM Sans 17" panose="00000500000000000000" pitchFamily="50" charset="0"/>
                  </a:rPr>
                  <a:t>relationship</a:t>
                </a:r>
                <a:r>
                  <a:rPr lang="it-IT" sz="2000" dirty="0">
                    <a:latin typeface="LM Sans 17" panose="00000500000000000000" pitchFamily="50" charset="0"/>
                  </a:rPr>
                  <a:t> </a:t>
                </a:r>
                <a:r>
                  <a:rPr lang="it-IT" sz="2000" dirty="0" err="1">
                    <a:latin typeface="LM Sans 17" panose="00000500000000000000" pitchFamily="50" charset="0"/>
                  </a:rPr>
                  <a:t>between</a:t>
                </a:r>
                <a:r>
                  <a:rPr lang="it-IT" sz="2000" dirty="0">
                    <a:latin typeface="LM Sans 17" panose="00000500000000000000" pitchFamily="50" charset="0"/>
                  </a:rPr>
                  <a:t> the SNR and the BER for a BPSK </a:t>
                </a:r>
                <a:r>
                  <a:rPr lang="it-IT" sz="2000" dirty="0" err="1">
                    <a:latin typeface="LM Sans 17" panose="00000500000000000000" pitchFamily="50" charset="0"/>
                  </a:rPr>
                  <a:t>scheme</a:t>
                </a:r>
                <a:r>
                  <a:rPr lang="it-IT" sz="2000" dirty="0">
                    <a:latin typeface="LM Sans 17" panose="00000500000000000000" pitchFamily="50" charset="0"/>
                  </a:rPr>
                  <a:t> </a:t>
                </a:r>
                <a:r>
                  <a:rPr lang="it-IT" sz="2000" dirty="0" err="1">
                    <a:latin typeface="LM Sans 17" panose="00000500000000000000" pitchFamily="50" charset="0"/>
                  </a:rPr>
                  <a:t>is</a:t>
                </a:r>
                <a:r>
                  <a:rPr lang="it-IT" sz="2000" dirty="0">
                    <a:latin typeface="LM Sans 17" panose="00000500000000000000" pitchFamily="50" charset="0"/>
                  </a:rPr>
                  <a:t> </a:t>
                </a:r>
                <a:r>
                  <a:rPr lang="it-IT" sz="2000" dirty="0" err="1">
                    <a:latin typeface="LM Sans 17" panose="00000500000000000000" pitchFamily="50" charset="0"/>
                  </a:rPr>
                  <a:t>given</a:t>
                </a:r>
                <a:r>
                  <a:rPr lang="it-IT" sz="2000" dirty="0">
                    <a:latin typeface="LM Sans 17" panose="00000500000000000000" pitchFamily="50" charset="0"/>
                  </a:rPr>
                  <a:t> by:</a:t>
                </a:r>
              </a:p>
              <a:p>
                <a:pPr marL="0" indent="0" algn="just" rtl="0">
                  <a:buNone/>
                </a:pPr>
                <a:endParaRPr lang="it-IT" sz="3600" dirty="0">
                  <a:latin typeface="LM Sans 17" panose="00000500000000000000" pitchFamily="50" charset="0"/>
                  <a:ea typeface="Latin Modern Math" panose="02000503000000000000" pitchFamily="50" charset="0"/>
                </a:endParaRPr>
              </a:p>
              <a:p>
                <a:pPr marL="0" indent="0" algn="just" rtl="0">
                  <a:buNone/>
                </a:pPr>
                <a:r>
                  <a:rPr lang="it-IT" sz="2000" dirty="0" err="1">
                    <a:latin typeface="LM Sans 12" panose="00000500000000000000" pitchFamily="50" charset="0"/>
                    <a:ea typeface="Latin Modern Math" panose="02000503000000000000" pitchFamily="50" charset="0"/>
                  </a:rPr>
                  <a:t>where</a:t>
                </a:r>
                <a:r>
                  <a:rPr lang="it-IT" sz="2000" dirty="0">
                    <a:latin typeface="LM Sans 12" panose="00000500000000000000" pitchFamily="50" charset="0"/>
                    <a:ea typeface="Latin Modern Math" panose="02000503000000000000" pitchFamily="50" charset="0"/>
                  </a:rPr>
                  <a:t> </a:t>
                </a:r>
                <a14:m>
                  <m:oMath xmlns:m="http://schemas.openxmlformats.org/officeDocument/2006/math">
                    <m:r>
                      <a:rPr lang="it-IT" sz="2000" b="0" i="1" smtClean="0">
                        <a:latin typeface="Cambria Math" panose="02040503050406030204" pitchFamily="18" charset="0"/>
                        <a:ea typeface="Latin Modern Math" panose="02000503000000000000" pitchFamily="50" charset="0"/>
                      </a:rPr>
                      <m:t>𝒬</m:t>
                    </m:r>
                  </m:oMath>
                </a14:m>
                <a:r>
                  <a:rPr lang="it-IT" sz="2000" dirty="0">
                    <a:latin typeface="LM Sans 12" panose="00000500000000000000" pitchFamily="50" charset="0"/>
                    <a:ea typeface="Latin Modern Math" panose="02000503000000000000" pitchFamily="50" charset="0"/>
                  </a:rPr>
                  <a:t> </a:t>
                </a:r>
                <a:r>
                  <a:rPr lang="it-IT" sz="2000" dirty="0" err="1">
                    <a:latin typeface="LM Sans 12" panose="00000500000000000000" pitchFamily="50" charset="0"/>
                    <a:ea typeface="Latin Modern Math" panose="02000503000000000000" pitchFamily="50" charset="0"/>
                  </a:rPr>
                  <a:t>is</a:t>
                </a:r>
                <a:r>
                  <a:rPr lang="it-IT" sz="2000" dirty="0">
                    <a:latin typeface="LM Sans 12" panose="00000500000000000000" pitchFamily="50" charset="0"/>
                    <a:ea typeface="Latin Modern Math" panose="02000503000000000000" pitchFamily="50" charset="0"/>
                  </a:rPr>
                  <a:t> the Q-</a:t>
                </a:r>
                <a:r>
                  <a:rPr lang="it-IT" sz="2000" dirty="0" err="1">
                    <a:latin typeface="LM Sans 12" panose="00000500000000000000" pitchFamily="50" charset="0"/>
                    <a:ea typeface="Latin Modern Math" panose="02000503000000000000" pitchFamily="50" charset="0"/>
                  </a:rPr>
                  <a:t>function</a:t>
                </a:r>
                <a:endParaRPr lang="it-IT" sz="2000" dirty="0">
                  <a:latin typeface="LM Sans 12" panose="00000500000000000000" pitchFamily="50" charset="0"/>
                  <a:ea typeface="Latin Modern Math" panose="02000503000000000000" pitchFamily="50" charset="0"/>
                </a:endParaRP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500" y="1625385"/>
                <a:ext cx="7351346" cy="4457915"/>
              </a:xfrm>
              <a:blipFill>
                <a:blip r:embed="rId3"/>
                <a:stretch>
                  <a:fillRect l="-912" t="-821" r="-829"/>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8</a:t>
            </a:fld>
            <a:endParaRPr lang="en-GB"/>
          </a:p>
        </p:txBody>
      </p:sp>
      <p:pic>
        <p:nvPicPr>
          <p:cNvPr id="8" name="Picture 7">
            <a:extLst>
              <a:ext uri="{FF2B5EF4-FFF2-40B4-BE49-F238E27FC236}">
                <a16:creationId xmlns:a16="http://schemas.microsoft.com/office/drawing/2014/main" id="{5D8E3324-7C2D-CB6C-BDB3-B98EDB6357E8}"/>
              </a:ext>
            </a:extLst>
          </p:cNvPr>
          <p:cNvPicPr>
            <a:picLocks noChangeAspect="1"/>
          </p:cNvPicPr>
          <p:nvPr/>
        </p:nvPicPr>
        <p:blipFill>
          <a:blip r:embed="rId4"/>
          <a:stretch>
            <a:fillRect/>
          </a:stretch>
        </p:blipFill>
        <p:spPr>
          <a:xfrm>
            <a:off x="2600209" y="4753526"/>
            <a:ext cx="3039928" cy="600428"/>
          </a:xfrm>
          <a:prstGeom prst="rect">
            <a:avLst/>
          </a:prstGeom>
        </p:spPr>
      </p:pic>
    </p:spTree>
    <p:extLst>
      <p:ext uri="{BB962C8B-B14F-4D97-AF65-F5344CB8AC3E}">
        <p14:creationId xmlns:p14="http://schemas.microsoft.com/office/powerpoint/2010/main" val="8267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rtlCol="0" anchor="t">
            <a:normAutofit/>
          </a:bodyPr>
          <a:lstStyle/>
          <a:p>
            <a:pPr rtl="0"/>
            <a:r>
              <a:rPr lang="it-IT" dirty="0"/>
              <a:t>A</a:t>
            </a:r>
            <a:r>
              <a:rPr lang="en-GB" dirty="0"/>
              <a:t>WGN channel</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rtlCol="0" anchor="ctr">
            <a:normAutofit/>
          </a:bodyPr>
          <a:lstStyle/>
          <a:p>
            <a:pPr rtl="0">
              <a:spcAft>
                <a:spcPts val="600"/>
              </a:spcAft>
            </a:pPr>
            <a:fld id="{C263D6C4-4840-40CC-AC84-17E24B3B7BDE}" type="slidenum">
              <a:rPr lang="en-GB" smtClean="0"/>
              <a:pPr rtl="0">
                <a:spcAft>
                  <a:spcPts val="600"/>
                </a:spcAft>
              </a:pPr>
              <a:t>9</a:t>
            </a:fld>
            <a:endParaRPr lang="en-GB"/>
          </a:p>
        </p:txBody>
      </p:sp>
      <p:pic>
        <p:nvPicPr>
          <p:cNvPr id="1026" name="Picture 2">
            <a:extLst>
              <a:ext uri="{FF2B5EF4-FFF2-40B4-BE49-F238E27FC236}">
                <a16:creationId xmlns:a16="http://schemas.microsoft.com/office/drawing/2014/main" id="{44FC20F2-8734-4A04-323D-E8E3EE3C5B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51485" y="1634239"/>
            <a:ext cx="8089030" cy="4368076"/>
          </a:xfrm>
          <a:prstGeom prst="rect">
            <a:avLst/>
          </a:prstGeom>
          <a:solidFill>
            <a:srgbClr val="FFFFFF"/>
          </a:solidFill>
        </p:spPr>
      </p:pic>
    </p:spTree>
    <p:extLst>
      <p:ext uri="{BB962C8B-B14F-4D97-AF65-F5344CB8AC3E}">
        <p14:creationId xmlns:p14="http://schemas.microsoft.com/office/powerpoint/2010/main" val="35658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782</TotalTime>
  <Words>2293</Words>
  <Application>Microsoft Office PowerPoint</Application>
  <PresentationFormat>Widescreen</PresentationFormat>
  <Paragraphs>215</Paragraphs>
  <Slides>27</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Arial</vt:lpstr>
      <vt:lpstr>Calibri</vt:lpstr>
      <vt:lpstr>Cambria Math</vt:lpstr>
      <vt:lpstr>Cascadia Code Light</vt:lpstr>
      <vt:lpstr>Consolas</vt:lpstr>
      <vt:lpstr>Google Sans</vt:lpstr>
      <vt:lpstr>Latin Modern Math</vt:lpstr>
      <vt:lpstr>LM Roman 12</vt:lpstr>
      <vt:lpstr>LM Sans 12</vt:lpstr>
      <vt:lpstr>LM Sans 17</vt:lpstr>
      <vt:lpstr>Times New Roman</vt:lpstr>
      <vt:lpstr>Trade Gothic LT Pro</vt:lpstr>
      <vt:lpstr>Trebuchet MS</vt:lpstr>
      <vt:lpstr>Office Theme</vt:lpstr>
      <vt:lpstr>Monte Carlo simulations in wireless communication</vt:lpstr>
      <vt:lpstr>Introduction</vt:lpstr>
      <vt:lpstr>Signal in Wireless Channels</vt:lpstr>
      <vt:lpstr>Monte Carlo simulation</vt:lpstr>
      <vt:lpstr>The wireless channel</vt:lpstr>
      <vt:lpstr>Wireless AWGN Channels</vt:lpstr>
      <vt:lpstr>Evaluate the Channel: SNR</vt:lpstr>
      <vt:lpstr>Evaluate the Channel: BER</vt:lpstr>
      <vt:lpstr>AWGN channel</vt:lpstr>
      <vt:lpstr>Simple modulation scheme</vt:lpstr>
      <vt:lpstr>Monte Carlo simulation setup</vt:lpstr>
      <vt:lpstr>Step in the Monte Carlo simulation</vt:lpstr>
      <vt:lpstr>MC simulation parameter</vt:lpstr>
      <vt:lpstr>Python code</vt:lpstr>
      <vt:lpstr>BER simulation results</vt:lpstr>
      <vt:lpstr>Varying the number of iteration</vt:lpstr>
      <vt:lpstr>Varying the number of iteration</vt:lpstr>
      <vt:lpstr>Compare two modulation schemes</vt:lpstr>
      <vt:lpstr>Compare two modulation schemes</vt:lpstr>
      <vt:lpstr>Monte Carlo simulation of SNR envelope</vt:lpstr>
      <vt:lpstr>SNR envelope</vt:lpstr>
      <vt:lpstr>Python code</vt:lpstr>
      <vt:lpstr>SNR envelope results</vt:lpstr>
      <vt:lpstr>Conclusions</vt:lpstr>
      <vt:lpstr>Using MC simulation in wireless communication systems</vt:lpstr>
      <vt:lpstr>References</vt:lpstr>
      <vt:lpstr>Thank you! Gracias! 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simulations in wireless communication</dc:title>
  <dc:creator>Giacomo Calabria</dc:creator>
  <cp:lastModifiedBy>Giacomo Calabria</cp:lastModifiedBy>
  <cp:revision>4</cp:revision>
  <dcterms:created xsi:type="dcterms:W3CDTF">2024-04-09T20:47:56Z</dcterms:created>
  <dcterms:modified xsi:type="dcterms:W3CDTF">2024-04-12T10:22:19Z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