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67" r:id="rId21"/>
    <p:sldId id="280" r:id="rId22"/>
    <p:sldId id="281" r:id="rId23"/>
    <p:sldId id="282" r:id="rId24"/>
    <p:sldId id="268" r:id="rId25"/>
    <p:sldId id="289" r:id="rId26"/>
    <p:sldId id="270" r:id="rId27"/>
    <p:sldId id="271" r:id="rId28"/>
    <p:sldId id="272" r:id="rId29"/>
    <p:sldId id="283" r:id="rId30"/>
    <p:sldId id="295" r:id="rId31"/>
    <p:sldId id="273" r:id="rId32"/>
    <p:sldId id="274" r:id="rId33"/>
    <p:sldId id="293" r:id="rId34"/>
    <p:sldId id="294" r:id="rId35"/>
    <p:sldId id="290" r:id="rId36"/>
    <p:sldId id="275" r:id="rId37"/>
    <p:sldId id="265" r:id="rId38"/>
    <p:sldId id="296" r:id="rId39"/>
    <p:sldId id="266" r:id="rId40"/>
    <p:sldId id="297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</p14:sldIdLst>
        </p14:section>
        <p14:section name="Week 11" id="{D7852702-F01B-4275-9521-0DF5E2C9FA14}">
          <p14:sldIdLst>
            <p14:sldId id="290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/>
              <a:t> to 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5324</Words>
  <Application>Microsoft Office PowerPoint</Application>
  <PresentationFormat>Widescreen</PresentationFormat>
  <Paragraphs>333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PotW 9: Kingdom Defence</vt:lpstr>
      <vt:lpstr>Week 9: Algocoön Group</vt:lpstr>
      <vt:lpstr>Week 9: Real Estate Market</vt:lpstr>
      <vt:lpstr>Week 9: Canteen</vt:lpstr>
      <vt:lpstr>PotW 11: Phantom Menace</vt:lpstr>
      <vt:lpstr>PotW 12: San Francisco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25</cp:revision>
  <dcterms:created xsi:type="dcterms:W3CDTF">2022-01-02T09:05:15Z</dcterms:created>
  <dcterms:modified xsi:type="dcterms:W3CDTF">2022-01-11T11:49:26Z</dcterms:modified>
</cp:coreProperties>
</file>