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63" r:id="rId11"/>
    <p:sldId id="279" r:id="rId12"/>
    <p:sldId id="269" r:id="rId13"/>
    <p:sldId id="267" r:id="rId14"/>
    <p:sldId id="280" r:id="rId15"/>
    <p:sldId id="281" r:id="rId16"/>
    <p:sldId id="282" r:id="rId17"/>
    <p:sldId id="268" r:id="rId18"/>
    <p:sldId id="270" r:id="rId19"/>
    <p:sldId id="271" r:id="rId20"/>
    <p:sldId id="272" r:id="rId21"/>
    <p:sldId id="283" r:id="rId22"/>
    <p:sldId id="273" r:id="rId23"/>
    <p:sldId id="274" r:id="rId24"/>
    <p:sldId id="275" r:id="rId25"/>
    <p:sldId id="265" r:id="rId26"/>
    <p:sldId id="266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</p14:sldIdLst>
        </p14:section>
        <p14:section name="Week 4" id="{4F84F8DF-7D97-4AB5-8E5C-A2B8AE8B09E0}">
          <p14:sldIdLst>
            <p14:sldId id="263"/>
            <p14:sldId id="279"/>
          </p14:sldIdLst>
        </p14:section>
        <p14:section name="Week 5" id="{F32A4344-364E-4A7C-BEB7-8CBBF6CF5F28}">
          <p14:sldIdLst>
            <p14:sldId id="26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70"/>
            <p14:sldId id="271"/>
            <p14:sldId id="272"/>
            <p14:sldId id="283"/>
          </p14:sldIdLst>
        </p14:section>
        <p14:section name="Week 9" id="{C394EE0D-37EE-49DE-8307-F614D3D47E23}">
          <p14:sldIdLst>
            <p14:sldId id="273"/>
            <p14:sldId id="274"/>
          </p14:sldIdLst>
        </p14:section>
        <p14:section name="Week 12" id="{D60A898A-F010-4D08-AEC5-EE641BA86044}">
          <p14:sldIdLst>
            <p14:sldId id="275"/>
          </p14:sldIdLst>
        </p14:section>
        <p14:section name="Week 13" id="{3746DD47-8D04-4C8A-885A-B1E64472A159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r="-406" b="-2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beverages.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SOLVE IT ON CODEEXPERT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3275</Words>
  <Application>Microsoft Office PowerPoint</Application>
  <PresentationFormat>Widescreen</PresentationFormat>
  <Paragraphs>206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PotW 4: The Fighting Pits of Meereen</vt:lpstr>
      <vt:lpstr>Week 4: First Steps With BGL</vt:lpstr>
      <vt:lpstr>Week 5: Severus Snape</vt:lpstr>
      <vt:lpstr>PotW 6: Planet Express</vt:lpstr>
      <vt:lpstr>Week 6: What Is The Maximum?</vt:lpstr>
      <vt:lpstr>Week 6: Diet</vt:lpstr>
      <vt:lpstr>Week 6: Inball</vt:lpstr>
      <vt:lpstr>Week 6: Lannister</vt:lpstr>
      <vt:lpstr>Week 7: Shopping Trip</vt:lpstr>
      <vt:lpstr>Week 7: Knights</vt:lpstr>
      <vt:lpstr>Week 7: Coin Tossing Tournament</vt:lpstr>
      <vt:lpstr>Week 7: London</vt:lpstr>
      <vt:lpstr>PotW 9: Kingdom Defence</vt:lpstr>
      <vt:lpstr>Week 9: Algocoön Group</vt:lpstr>
      <vt:lpstr>PotW 12: San Francisco</vt:lpstr>
      <vt:lpstr>Week 13: Hagrid</vt:lpstr>
      <vt:lpstr>Week 13: Punch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10</cp:revision>
  <dcterms:created xsi:type="dcterms:W3CDTF">2022-01-02T09:05:15Z</dcterms:created>
  <dcterms:modified xsi:type="dcterms:W3CDTF">2022-01-06T11:31:02Z</dcterms:modified>
</cp:coreProperties>
</file>