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gW47pd67qw2tAwaeKdPQmEYCEp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6a14e37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06a14e37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6a14e376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06a14e376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sfml-dev.org/documentation/2.5.1/" TargetMode="External"/><Relationship Id="rId4" Type="http://schemas.openxmlformats.org/officeDocument/2006/relationships/hyperlink" Target="https://www.sfml-dev.org/tutorials/2.5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8350" y="1608137"/>
            <a:ext cx="2806700" cy="10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8650" y="3827463"/>
            <a:ext cx="33147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29300" y="3028950"/>
            <a:ext cx="4191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2559729" y="4979989"/>
            <a:ext cx="7377341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BETA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Cole Wentzel Michelle Thevenin Jiawei Liao Giacomo Coraluppi Tom Bowler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5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5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E856D9-739E-274F-92EC-B002B10DE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855" y="0"/>
            <a:ext cx="5109146" cy="56323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A65BF3-6219-7843-BA05-99FE83009DD3}"/>
              </a:ext>
            </a:extLst>
          </p:cNvPr>
          <p:cNvSpPr/>
          <p:nvPr/>
        </p:nvSpPr>
        <p:spPr>
          <a:xfrm>
            <a:off x="25362" y="186556"/>
            <a:ext cx="41777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 for </a:t>
            </a: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Asteroid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C70A3C-04D9-D142-804F-F4CA829E13C3}"/>
              </a:ext>
            </a:extLst>
          </p:cNvPr>
          <p:cNvSpPr/>
          <p:nvPr/>
        </p:nvSpPr>
        <p:spPr>
          <a:xfrm>
            <a:off x="0" y="894442"/>
            <a:ext cx="7209025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Variables: health(destroyed when it goes to 0), </a:t>
            </a:r>
          </a:p>
          <a:p>
            <a:pPr>
              <a:buClr>
                <a:schemeClr val="accent1"/>
              </a:buClr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speed(random), size(random) and damage(constant 1)</a:t>
            </a:r>
          </a:p>
          <a:p>
            <a:pPr>
              <a:buClr>
                <a:schemeClr val="accent1"/>
              </a:buClr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Has update function to update its location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Has the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loseLives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function to detect when it gets destroyed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Has the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asteroidDestroyedAnimation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function to display</a:t>
            </a:r>
          </a:p>
          <a:p>
            <a:pPr>
              <a:buClr>
                <a:schemeClr val="accent1"/>
              </a:buClr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process of asteroid explosion in two frames.</a:t>
            </a:r>
          </a:p>
          <a:p>
            <a:pPr>
              <a:buClr>
                <a:schemeClr val="accent1"/>
              </a:buClr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Clr>
                <a:schemeClr val="accent1"/>
              </a:buClr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Clr>
                <a:schemeClr val="accent1"/>
              </a:buClr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3950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2DA043-0D67-134A-8E53-F8632352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51" y="0"/>
            <a:ext cx="5276850" cy="57435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A53AB5-B699-E449-99DD-D2F2EA51E18B}"/>
              </a:ext>
            </a:extLst>
          </p:cNvPr>
          <p:cNvSpPr/>
          <p:nvPr/>
        </p:nvSpPr>
        <p:spPr>
          <a:xfrm>
            <a:off x="0" y="894442"/>
            <a:ext cx="6495689" cy="62478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Variables: health(game ended when it goes to 0), </a:t>
            </a:r>
          </a:p>
          <a:p>
            <a:pPr>
              <a:buClr>
                <a:schemeClr val="accent1"/>
              </a:buClr>
            </a:pP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moveSpeed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(constant),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rotationSpeed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(constant),</a:t>
            </a:r>
          </a:p>
          <a:p>
            <a:pPr>
              <a:buClr>
                <a:schemeClr val="accent1"/>
              </a:buClr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angle(initialize to be 90)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Rotation Functions to rotate the ships direction .</a:t>
            </a:r>
          </a:p>
          <a:p>
            <a:pPr>
              <a:buClr>
                <a:schemeClr val="accent1"/>
              </a:buClr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 corresponds to the ‘A’ and ’D’ commands to turn</a:t>
            </a:r>
          </a:p>
          <a:p>
            <a:pPr>
              <a:buClr>
                <a:schemeClr val="accent1"/>
              </a:buClr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ship left or right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Same concept applied to the forwards key ‘W’ and</a:t>
            </a:r>
          </a:p>
          <a:p>
            <a:pPr>
              <a:buClr>
                <a:schemeClr val="accent1"/>
              </a:buClr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backwards key ‘S’, we use the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Wpressed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Spressed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Clr>
                <a:schemeClr val="accent1"/>
              </a:buClr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functions  to do that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 function to update the location of the ship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LoseLives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function to reduce the spaceship life point</a:t>
            </a:r>
          </a:p>
          <a:p>
            <a:pPr>
              <a:buClr>
                <a:schemeClr val="accent1"/>
              </a:buClr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 1 when it hits the asteroid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Clr>
                <a:schemeClr val="accent1"/>
              </a:buClr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Clr>
                <a:schemeClr val="accent1"/>
              </a:buClr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Clr>
                <a:schemeClr val="accent1"/>
              </a:buClr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ADAA95-2B9E-DE4C-B7BB-FC0E9DB28557}"/>
              </a:ext>
            </a:extLst>
          </p:cNvPr>
          <p:cNvSpPr/>
          <p:nvPr/>
        </p:nvSpPr>
        <p:spPr>
          <a:xfrm>
            <a:off x="25362" y="186556"/>
            <a:ext cx="33217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 for </a:t>
            </a: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Ship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020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A40243-9BC9-E441-8CC9-3D721C6DC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91285"/>
            <a:ext cx="1547507" cy="580315"/>
          </a:xfrm>
          <a:prstGeom prst="rect">
            <a:avLst/>
          </a:prstGeom>
        </p:spPr>
      </p:pic>
      <p:sp>
        <p:nvSpPr>
          <p:cNvPr id="142" name="Google Shape;142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fontAlgn="base"/>
            <a:r>
              <a:rPr lang="en-US" u="sng" dirty="0">
                <a:hlinkClick r:id="rId4"/>
              </a:rPr>
              <a:t>https://www.sfml-dev.org/tutorials/2.5/</a:t>
            </a:r>
            <a:endParaRPr lang="en-US" dirty="0"/>
          </a:p>
          <a:p>
            <a:pPr fontAlgn="base"/>
            <a:r>
              <a:rPr lang="en-US" u="sng" dirty="0">
                <a:hlinkClick r:id="rId5"/>
              </a:rPr>
              <a:t>https://www.sfml-dev.org/documentation/2.5.1/</a:t>
            </a:r>
            <a:endParaRPr lang="en-US" u="sng" dirty="0"/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https://</a:t>
            </a:r>
            <a:r>
              <a:rPr lang="en-US" dirty="0" err="1">
                <a:solidFill>
                  <a:srgbClr val="0070C0"/>
                </a:solidFill>
              </a:rPr>
              <a:t>www.shutterstock.com</a:t>
            </a:r>
            <a:r>
              <a:rPr lang="en-US" dirty="0">
                <a:solidFill>
                  <a:srgbClr val="0070C0"/>
                </a:solidFill>
              </a:rPr>
              <a:t>/image-vector/pixel-game-over-computer-screen-170391401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9255" b="10973"/>
          <a:stretch/>
        </p:blipFill>
        <p:spPr>
          <a:xfrm>
            <a:off x="3025" y="1275"/>
            <a:ext cx="12189000" cy="68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/>
          <p:nvPr/>
        </p:nvSpPr>
        <p:spPr>
          <a:xfrm>
            <a:off x="2828925" y="509885"/>
            <a:ext cx="701516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1"/>
                </a:solidFill>
              </a:rPr>
              <a:t>Background</a:t>
            </a:r>
            <a:endParaRPr dirty="0"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 dirty="0">
                <a:solidFill>
                  <a:srgbClr val="00B050"/>
                </a:solidFill>
              </a:rPr>
              <a:t>      In CE 2045, a giant  meteor “Earth-breaker” has been eliminated by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 dirty="0">
                <a:solidFill>
                  <a:srgbClr val="00B050"/>
                </a:solidFill>
              </a:rPr>
              <a:t> nuclear bomb. However, it decomposes into millions of asteroids and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 dirty="0">
                <a:solidFill>
                  <a:srgbClr val="00B050"/>
                </a:solidFill>
              </a:rPr>
              <a:t> they are falling to the Earth. You are the pilot of spaceship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 dirty="0">
                <a:solidFill>
                  <a:srgbClr val="00B050"/>
                </a:solidFill>
              </a:rPr>
              <a:t> “Thunder”. Destroy all the asteroid and protect the Earth!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 dirty="0">
                <a:solidFill>
                  <a:srgbClr val="00B050"/>
                </a:solidFill>
              </a:rPr>
              <a:t>Glory is on us!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00B050"/>
              </a:solidFill>
            </a:endParaRPr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09374D7C-3562-7448-8289-4A7A57B37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880" y="4606088"/>
            <a:ext cx="2006269" cy="1337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Objective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Char char="•"/>
            </a:pPr>
            <a:r>
              <a:rPr lang="en-US" dirty="0">
                <a:solidFill>
                  <a:srgbClr val="FFC000"/>
                </a:solidFill>
              </a:rPr>
              <a:t>Protect the Planet</a:t>
            </a:r>
            <a:endParaRPr dirty="0"/>
          </a:p>
          <a:p>
            <a:pPr marL="685800" lvl="1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Char char="•"/>
            </a:pPr>
            <a:r>
              <a:rPr lang="en-US" dirty="0">
                <a:solidFill>
                  <a:srgbClr val="FFC000"/>
                </a:solidFill>
              </a:rPr>
              <a:t>The Planet only has ten life points. </a:t>
            </a:r>
            <a:endParaRPr dirty="0">
              <a:solidFill>
                <a:srgbClr val="FFC000"/>
              </a:solidFill>
            </a:endParaRPr>
          </a:p>
          <a:p>
            <a:pPr marL="685800" lvl="1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Char char="•"/>
            </a:pPr>
            <a:r>
              <a:rPr lang="en-US" dirty="0">
                <a:solidFill>
                  <a:srgbClr val="FFC000"/>
                </a:solidFill>
              </a:rPr>
              <a:t>If life points goes to zero, the game is over.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Char char="•"/>
            </a:pPr>
            <a:r>
              <a:rPr lang="en-US" dirty="0">
                <a:solidFill>
                  <a:srgbClr val="FFC000"/>
                </a:solidFill>
              </a:rPr>
              <a:t>Ensure spaceship survives</a:t>
            </a:r>
            <a:endParaRPr dirty="0"/>
          </a:p>
          <a:p>
            <a:pPr marL="685800" lvl="1" indent="-292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Char char="•"/>
            </a:pPr>
            <a:r>
              <a:rPr lang="en-US" dirty="0">
                <a:solidFill>
                  <a:srgbClr val="FFC000"/>
                </a:solidFill>
              </a:rPr>
              <a:t>The spaceship only has three life points.</a:t>
            </a:r>
          </a:p>
          <a:p>
            <a:pPr marL="685800" lvl="1" indent="-292100">
              <a:spcBef>
                <a:spcPts val="1000"/>
              </a:spcBef>
              <a:buClr>
                <a:srgbClr val="FFC000"/>
              </a:buClr>
              <a:buSzPts val="2800"/>
            </a:pPr>
            <a:r>
              <a:rPr lang="en-US" dirty="0">
                <a:solidFill>
                  <a:srgbClr val="FFC000"/>
                </a:solidFill>
              </a:rPr>
              <a:t>Spaceship loses its life point when an asteroid hit it.  </a:t>
            </a:r>
            <a:endParaRPr dirty="0">
              <a:solidFill>
                <a:srgbClr val="FFC000"/>
              </a:solidFill>
            </a:endParaRPr>
          </a:p>
          <a:p>
            <a:pPr marL="685800" lvl="1" indent="-292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Char char="•"/>
            </a:pPr>
            <a:r>
              <a:rPr lang="en-US" dirty="0">
                <a:solidFill>
                  <a:srgbClr val="FFC000"/>
                </a:solidFill>
              </a:rPr>
              <a:t>Same as the Planet, once life points goes to zero, the game is over.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Char char="•"/>
            </a:pPr>
            <a:r>
              <a:rPr lang="en-US" dirty="0">
                <a:solidFill>
                  <a:srgbClr val="FFC000"/>
                </a:solidFill>
              </a:rPr>
              <a:t>Try to keep planet and spaceship survives long as you can!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lt1"/>
                </a:solidFill>
              </a:rPr>
              <a:t>Objects</a:t>
            </a:r>
            <a:endParaRPr dirty="0"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2230433" y="1544236"/>
            <a:ext cx="818355" cy="132636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/>
          <p:nvPr/>
        </p:nvSpPr>
        <p:spPr>
          <a:xfrm>
            <a:off x="1142190" y="3043574"/>
            <a:ext cx="388701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cap="none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Spaceship(Thunder)</a:t>
            </a:r>
            <a:endParaRPr dirty="0">
              <a:latin typeface="+mn-l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Has 3 life points</a:t>
            </a:r>
            <a:endParaRPr dirty="0">
              <a:latin typeface="+mn-l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b="0" cap="none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Rotate</a:t>
            </a:r>
            <a:r>
              <a:rPr lang="en-US" sz="2000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s left or right when player p</a:t>
            </a:r>
            <a:r>
              <a:rPr lang="en-US" sz="2000" b="0" cap="none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ress ‘a’ or ‘d’</a:t>
            </a:r>
            <a:endParaRPr dirty="0">
              <a:latin typeface="+mn-l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b="0" cap="none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Accelerate when player press ‘w’ to </a:t>
            </a:r>
            <a:r>
              <a:rPr lang="en-US" sz="2000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move forwards</a:t>
            </a:r>
            <a:endParaRPr dirty="0">
              <a:latin typeface="+mn-l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b="0" cap="none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Able to shoot bullet when</a:t>
            </a:r>
            <a:r>
              <a:rPr lang="en-US" b="0" cap="none" dirty="0">
                <a:latin typeface="+mn-lt"/>
                <a:ea typeface="Calibri"/>
              </a:rPr>
              <a:t> </a:t>
            </a:r>
            <a:r>
              <a:rPr lang="en-US" sz="2000" b="0" cap="none" dirty="0">
                <a:solidFill>
                  <a:schemeClr val="accent1"/>
                </a:solidFill>
                <a:latin typeface="+mn-lt"/>
                <a:ea typeface="Calibri"/>
              </a:rPr>
              <a:t>player p</a:t>
            </a:r>
            <a:r>
              <a:rPr lang="en-US" sz="2000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ress ‘space’ bar</a:t>
            </a:r>
            <a:endParaRPr sz="2000" b="0" cap="none" dirty="0">
              <a:solidFill>
                <a:schemeClr val="accen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7312604" y="1798241"/>
            <a:ext cx="903288" cy="903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721056" y="1975624"/>
            <a:ext cx="818355" cy="81835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/>
          <p:nvPr/>
        </p:nvSpPr>
        <p:spPr>
          <a:xfrm>
            <a:off x="6400800" y="3043574"/>
            <a:ext cx="4114799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Asteroids</a:t>
            </a:r>
            <a:endParaRPr dirty="0">
              <a:latin typeface="+mn-lt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b="0" cap="none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Two Types of shapes</a:t>
            </a:r>
            <a:endParaRPr dirty="0">
              <a:latin typeface="+mn-lt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Randomly spawn</a:t>
            </a:r>
            <a:endParaRPr dirty="0">
              <a:latin typeface="+mn-lt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Move to a random destination in a straight line</a:t>
            </a:r>
            <a:endParaRPr dirty="0">
              <a:latin typeface="+mn-lt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Get eliminated when it</a:t>
            </a:r>
            <a:r>
              <a:rPr lang="en-US" dirty="0">
                <a:latin typeface="+mn-lt"/>
                <a:ea typeface="Calibri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h</a:t>
            </a:r>
            <a:r>
              <a:rPr lang="en-US" sz="2000" b="0" cap="none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its spaceship,</a:t>
            </a:r>
            <a:r>
              <a:rPr lang="en-US" sz="2000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 planet or bullet</a:t>
            </a:r>
            <a:endParaRPr dirty="0">
              <a:latin typeface="+mn-lt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b="0" cap="none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Decrease spaceship and planet’s hp by 1 when it hits them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Objects</a:t>
            </a:r>
            <a:endParaRPr/>
          </a:p>
        </p:txBody>
      </p:sp>
      <p:pic>
        <p:nvPicPr>
          <p:cNvPr id="116" name="Google Shape;116;p5" descr="A picture containing text, first-aid ki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51063" y="2129631"/>
            <a:ext cx="1620838" cy="162083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/>
          <p:nvPr/>
        </p:nvSpPr>
        <p:spPr>
          <a:xfrm>
            <a:off x="928765" y="4006682"/>
            <a:ext cx="428090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r>
              <a:rPr lang="en-US" sz="2000" b="0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Earth(planet)</a:t>
            </a:r>
            <a:endParaRPr dirty="0"/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10 life points</a:t>
            </a:r>
            <a:endParaRPr dirty="0"/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Stationary on the left most</a:t>
            </a:r>
            <a:endParaRPr dirty="0"/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000" b="0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ose life points whe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 a</a:t>
            </a:r>
            <a:r>
              <a:rPr lang="en-US" sz="2000" b="0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steroids hit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it</a:t>
            </a:r>
            <a:endParaRPr dirty="0"/>
          </a:p>
        </p:txBody>
      </p:sp>
      <p:pic>
        <p:nvPicPr>
          <p:cNvPr id="118" name="Google Shape;11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674215" y="2114627"/>
            <a:ext cx="225875" cy="146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340D26-17F9-0640-A92A-4B60ACA5C3CE}"/>
              </a:ext>
            </a:extLst>
          </p:cNvPr>
          <p:cNvSpPr/>
          <p:nvPr/>
        </p:nvSpPr>
        <p:spPr>
          <a:xfrm>
            <a:off x="5899183" y="4006642"/>
            <a:ext cx="57759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Bullet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Shot from the spaceship’s head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Goes straight along with s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paceship’s direction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Disappear when it hits asteroid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Interaction - Bullet w/ Asteroid</a:t>
            </a:r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>
                <a:solidFill>
                  <a:schemeClr val="lt1"/>
                </a:solidFill>
              </a:rPr>
              <a:t>Bullet goes straight alone with spaceship’s direction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  <a:p>
            <a:pPr indent="-457200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When bullet hits the asteroid, it disappears, and the asteroid decomposes into four parts, then it disappears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4817A-FE24-C444-BB44-15EFCEE29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327357" y="3082088"/>
            <a:ext cx="45719" cy="391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C96A21-D858-0440-912A-1D45C5329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865" y="5079229"/>
            <a:ext cx="939467" cy="6263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B4FCB9-C0F6-7F41-8E60-02F60E476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966035" y="5173844"/>
            <a:ext cx="45719" cy="3913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32B3FD-B727-634A-BA57-45E991195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575" y="5112917"/>
            <a:ext cx="592623" cy="5926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F542B3-08A0-C246-AFFF-39AF3F0995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480" y="5140267"/>
            <a:ext cx="907383" cy="6049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908D18-B3D8-6F48-BB2F-F46912F345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7672" y="5022090"/>
            <a:ext cx="939467" cy="626311"/>
          </a:xfrm>
          <a:prstGeom prst="rect">
            <a:avLst/>
          </a:prstGeom>
        </p:spPr>
      </p:pic>
      <p:pic>
        <p:nvPicPr>
          <p:cNvPr id="21" name="Google Shape;106;p4">
            <a:extLst>
              <a:ext uri="{FF2B5EF4-FFF2-40B4-BE49-F238E27FC236}">
                <a16:creationId xmlns:a16="http://schemas.microsoft.com/office/drawing/2014/main" id="{73ABED53-755D-4242-AD60-EF60C81DBCE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5400000">
            <a:off x="1905902" y="2846471"/>
            <a:ext cx="541146" cy="81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6a14e3765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Interaction- Asteroid w/ Ship</a:t>
            </a:r>
            <a:endParaRPr/>
          </a:p>
        </p:txBody>
      </p:sp>
      <p:sp>
        <p:nvSpPr>
          <p:cNvPr id="130" name="Google Shape;130;g106a14e3765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>
                <a:solidFill>
                  <a:schemeClr val="lt1"/>
                </a:solidFill>
              </a:rPr>
              <a:t>When the asteroid hits the spaceship, it decreases the life points of spaceship by one(red hearts in the down right corner decreases by 1)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endParaRPr lang="en-US" dirty="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>
                <a:solidFill>
                  <a:schemeClr val="lt1"/>
                </a:solidFill>
              </a:rPr>
              <a:t>Giant collision forces the spaceship shakes, so it randomly turns right or left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endParaRPr lang="en-US" dirty="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endParaRPr lang="en-US" dirty="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endParaRPr lang="en-US" dirty="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>
                <a:solidFill>
                  <a:schemeClr val="lt1"/>
                </a:solidFill>
              </a:rPr>
              <a:t>After the collision, asteroid is destroyed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C4BC6-A401-2541-86CA-6B85502FA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803" y="3516630"/>
            <a:ext cx="592623" cy="592623"/>
          </a:xfrm>
          <a:prstGeom prst="rect">
            <a:avLst/>
          </a:prstGeom>
        </p:spPr>
      </p:pic>
      <p:pic>
        <p:nvPicPr>
          <p:cNvPr id="5" name="Google Shape;106;p4">
            <a:extLst>
              <a:ext uri="{FF2B5EF4-FFF2-40B4-BE49-F238E27FC236}">
                <a16:creationId xmlns:a16="http://schemas.microsoft.com/office/drawing/2014/main" id="{28B2F820-E5A8-7442-921B-FCD00DDCAD2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2685068" y="3782395"/>
            <a:ext cx="655100" cy="850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74C75B-2B3D-6E41-9041-B61B954D7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800" y="6119224"/>
            <a:ext cx="454766" cy="3848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DA3AB6-D283-0742-A624-13BC83EBA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1861" y="6119224"/>
            <a:ext cx="454766" cy="384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51F356-A0BF-464C-8CA6-00DDAF783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5200" y="5382791"/>
            <a:ext cx="939467" cy="626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C3BC3D-3C58-5540-8563-18500CFED3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8080" y="5351625"/>
            <a:ext cx="907383" cy="6049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76EA47-2937-BB48-8D0F-51209D7D6C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7051" y="5351625"/>
            <a:ext cx="939467" cy="6263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6a14e3765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Interaction- Asteroid w/ Planet</a:t>
            </a:r>
            <a:endParaRPr/>
          </a:p>
        </p:txBody>
      </p:sp>
      <p:sp>
        <p:nvSpPr>
          <p:cNvPr id="136" name="Google Shape;136;g106a14e3765_0_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>
                <a:solidFill>
                  <a:schemeClr val="lt1"/>
                </a:solidFill>
              </a:rPr>
              <a:t>When the asteroid hits the planet, it decreases the life point of the planet by 1(the number on the Earth has been decreased by 1)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endParaRPr lang="en-US" dirty="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endParaRPr lang="en-US" dirty="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endParaRPr lang="en-US" dirty="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endParaRPr lang="en-US" dirty="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>
                <a:solidFill>
                  <a:schemeClr val="lt1"/>
                </a:solidFill>
              </a:rPr>
              <a:t>After the collision, the asteroid get destroyed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Google Shape;116;p5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3F308CFD-9F16-C14D-AA9A-1B66CFB6E2B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190806"/>
            <a:ext cx="1620838" cy="1620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E16539-5B18-A84B-8282-132659A4E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619" y="3645584"/>
            <a:ext cx="414993" cy="603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20C473-423F-E24C-8F51-F689552FE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299411" y="3645584"/>
            <a:ext cx="301830" cy="603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B14B02-0771-B246-8A3C-1819F1D78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0104" y="3132688"/>
            <a:ext cx="592623" cy="5926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642C99-C46A-574F-B497-A8E727079F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3002" y="5389291"/>
            <a:ext cx="1083845" cy="7225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A62638-68EB-0B4A-B496-7833A59C31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8058" y="5454260"/>
            <a:ext cx="888935" cy="5926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36A36A-8CB3-B84A-BD82-885EFBC4BD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71751" y="5417442"/>
            <a:ext cx="907383" cy="6049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F54ACA-A996-1E4F-B4B3-B746F91C6C19}"/>
              </a:ext>
            </a:extLst>
          </p:cNvPr>
          <p:cNvSpPr/>
          <p:nvPr/>
        </p:nvSpPr>
        <p:spPr>
          <a:xfrm>
            <a:off x="25362" y="186556"/>
            <a:ext cx="34067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 for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86D7FC-AE94-FA43-9D5E-C5EDBE92D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287" y="0"/>
            <a:ext cx="6900351" cy="48366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73FFDE-699D-5849-8EAD-CB453CD4891D}"/>
              </a:ext>
            </a:extLst>
          </p:cNvPr>
          <p:cNvSpPr/>
          <p:nvPr/>
        </p:nvSpPr>
        <p:spPr>
          <a:xfrm>
            <a:off x="0" y="894442"/>
            <a:ext cx="7220246" cy="65556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loadTextures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functions to load </a:t>
            </a:r>
          </a:p>
          <a:p>
            <a:pPr>
              <a:buClr>
                <a:schemeClr val="accent1"/>
              </a:buClr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 the graphics for all the objects</a:t>
            </a:r>
          </a:p>
          <a:p>
            <a:pPr>
              <a:buClr>
                <a:schemeClr val="accent1"/>
              </a:buClr>
            </a:pP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E.g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background, planet and ship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Drawfunction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to draw the screen for </a:t>
            </a:r>
          </a:p>
          <a:p>
            <a:pPr>
              <a:buClr>
                <a:schemeClr val="accent1"/>
              </a:buClr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each frame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Serval update functions to update values </a:t>
            </a:r>
          </a:p>
          <a:p>
            <a:pPr>
              <a:buClr>
                <a:schemeClr val="accent1"/>
              </a:buClr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the draw function, so it updates the display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setlives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function to display the life points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asteroidCollision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to a stop the asteroid</a:t>
            </a:r>
          </a:p>
          <a:p>
            <a:pPr>
              <a:buClr>
                <a:schemeClr val="accent1"/>
              </a:buClr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moving.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Also, the asteroid object is controlled by an array pointers.</a:t>
            </a:r>
          </a:p>
          <a:p>
            <a:pPr>
              <a:buClr>
                <a:schemeClr val="accent1"/>
              </a:buClr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it collides with spaceship or planet, the array of pointers</a:t>
            </a:r>
          </a:p>
          <a:p>
            <a:pPr>
              <a:buClr>
                <a:schemeClr val="accent1"/>
              </a:buClr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deletes one pointer and shift one unit forward. </a:t>
            </a:r>
          </a:p>
          <a:p>
            <a:pPr>
              <a:buClr>
                <a:schemeClr val="accent1"/>
              </a:buClr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Clr>
                <a:schemeClr val="accent1"/>
              </a:buClr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Clr>
                <a:schemeClr val="accent1"/>
              </a:buClr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598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704</Words>
  <Application>Microsoft Macintosh PowerPoint</Application>
  <PresentationFormat>Widescreen</PresentationFormat>
  <Paragraphs>120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Background</vt:lpstr>
      <vt:lpstr>Objective</vt:lpstr>
      <vt:lpstr>Objects</vt:lpstr>
      <vt:lpstr>Objects</vt:lpstr>
      <vt:lpstr>Interaction - Bullet w/ Asteroid</vt:lpstr>
      <vt:lpstr>Interaction- Asteroid w/ Ship</vt:lpstr>
      <vt:lpstr>Interaction- Asteroid w/ Planet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Kenny</dc:creator>
  <cp:lastModifiedBy>Wei Kenny</cp:lastModifiedBy>
  <cp:revision>13</cp:revision>
  <dcterms:created xsi:type="dcterms:W3CDTF">2021-12-07T05:13:03Z</dcterms:created>
  <dcterms:modified xsi:type="dcterms:W3CDTF">2021-12-08T23:38:08Z</dcterms:modified>
</cp:coreProperties>
</file>