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5d0d3135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5d0d3135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5d0d3135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75d0d3135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5d0d3135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75d0d3135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5d0d3135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5d0d3135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75d0d3135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75d0d3135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5d0d3135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5d0d3135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5d0d3135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75d0d3135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5d0d3135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75d0d3135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5d0d3135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75d0d3135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75d0d3135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75d0d3135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5d0d3135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5d0d3135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5d0d3135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5d0d3135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5d0d3135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5d0d3135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5d0d3135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75d0d3135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5d0d3135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5d0d3135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5d0d3135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5d0d3135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5d0d3135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5d0d313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5d0d3135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5d0d3135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5d0d3135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5d0d3135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5d0d3135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5d0d3135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5d0d3135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5d0d3135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4.xml"/><Relationship Id="rId4" Type="http://schemas.openxmlformats.org/officeDocument/2006/relationships/slide" Target="/ppt/slides/slide1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slide" Target="/ppt/slides/slide1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1.xml"/><Relationship Id="rId4" Type="http://schemas.openxmlformats.org/officeDocument/2006/relationships/slide" Target="/ppt/slides/slide2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slide" Target="/ppt/slides/slide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slide" Target="/ppt/slides/slide1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DI DUE RETI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57825" y="4540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 CISCO Packet Tracer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75" y="1618772"/>
            <a:ext cx="6909949" cy="25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>
            <a:hlinkClick action="ppaction://hlinkshowjump?jump=nextslide"/>
          </p:cNvPr>
          <p:cNvSpPr/>
          <p:nvPr/>
        </p:nvSpPr>
        <p:spPr>
          <a:xfrm>
            <a:off x="6924800" y="4586850"/>
            <a:ext cx="14547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AVANTI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Configurazione di rete dei dispositivi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Ora dobbiamo configurare le schede di rete dei dispositivi per far comunicare tutte le macchine.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Entrando nel dispositivo </a:t>
            </a:r>
            <a:r>
              <a:rPr lang="it">
                <a:solidFill>
                  <a:schemeClr val="lt2"/>
                </a:solidFill>
              </a:rPr>
              <a:t>Laptop0 </a:t>
            </a:r>
            <a:r>
              <a:rPr lang="it"/>
              <a:t>si può accedere alla configurazione IP da questa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Di seguito i tasti per vedere le configurazioni dei dispositivi della rete 100 e 200: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>
            <a:hlinkClick action="ppaction://hlinkshowjump?jump=nextslide"/>
          </p:cNvPr>
          <p:cNvSpPr/>
          <p:nvPr/>
        </p:nvSpPr>
        <p:spPr>
          <a:xfrm>
            <a:off x="7206825" y="2018800"/>
            <a:ext cx="1061400" cy="2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shermata</a:t>
            </a:r>
            <a:endParaRPr/>
          </a:p>
        </p:txBody>
      </p:sp>
      <p:sp>
        <p:nvSpPr>
          <p:cNvPr id="212" name="Google Shape;212;p23">
            <a:hlinkClick action="ppaction://hlinksldjump" r:id="rId3"/>
          </p:cNvPr>
          <p:cNvSpPr/>
          <p:nvPr/>
        </p:nvSpPr>
        <p:spPr>
          <a:xfrm>
            <a:off x="1796150" y="3258300"/>
            <a:ext cx="1796100" cy="5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RETE 100</a:t>
            </a:r>
            <a:endParaRPr sz="2000"/>
          </a:p>
        </p:txBody>
      </p:sp>
      <p:sp>
        <p:nvSpPr>
          <p:cNvPr id="213" name="Google Shape;213;p23">
            <a:hlinkClick action="ppaction://hlinksldjump" r:id="rId4"/>
          </p:cNvPr>
          <p:cNvSpPr/>
          <p:nvPr/>
        </p:nvSpPr>
        <p:spPr>
          <a:xfrm>
            <a:off x="5447800" y="3258300"/>
            <a:ext cx="1758900" cy="504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RETE 200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6275351" cy="3215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>
            <a:hlinkClick action="ppaction://hlinkshowjump?jump=nextslide"/>
          </p:cNvPr>
          <p:cNvSpPr/>
          <p:nvPr/>
        </p:nvSpPr>
        <p:spPr>
          <a:xfrm>
            <a:off x="6627925" y="4304800"/>
            <a:ext cx="11505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AVANTI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5072353" cy="29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25">
            <a:hlinkClick action="ppaction://hlinksldjump" r:id="rId4"/>
          </p:cNvPr>
          <p:cNvSpPr/>
          <p:nvPr/>
        </p:nvSpPr>
        <p:spPr>
          <a:xfrm>
            <a:off x="5863450" y="4096975"/>
            <a:ext cx="14622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126800" y="1589825"/>
            <a:ext cx="19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268"/>
              <a:t>Laptop0: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IPv4: 192.168.100.100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Subnet Mask: 255.255.255.0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Gateway: 192.168.100.1    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3105050" y="1589825"/>
            <a:ext cx="19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268"/>
              <a:t>Laptop1: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IPv4: 192.168.100.101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Subnet Mask: 255.255.255.0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Gateway: 192.168.100.1    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5209450" y="1589825"/>
            <a:ext cx="19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268"/>
              <a:t>PC0</a:t>
            </a:r>
            <a:r>
              <a:rPr lang="it" sz="3268"/>
              <a:t>: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IPv4: 192.168.100.103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Subnet Mask: 255.255.255.0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Gateway: 192.168.100.1    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>
            <a:hlinkClick action="ppaction://hlinksldjump" r:id="rId3"/>
          </p:cNvPr>
          <p:cNvSpPr/>
          <p:nvPr/>
        </p:nvSpPr>
        <p:spPr>
          <a:xfrm>
            <a:off x="6776350" y="4067275"/>
            <a:ext cx="14622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1126800" y="1589825"/>
            <a:ext cx="19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268"/>
              <a:t>Laptop2: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IPv4: 192.168.200.100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Subnet Mask: 255.255.255.0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Gateway: 192.168.200.1    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3105050" y="1589825"/>
            <a:ext cx="190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268"/>
              <a:t>PC1</a:t>
            </a:r>
            <a:r>
              <a:rPr lang="it" sz="3268"/>
              <a:t>: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IPv4: 192.168.200.103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Subnet Mask: 255.255.255.0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3268"/>
              <a:t>Gateway: 192.168.200.1    </a:t>
            </a:r>
            <a:endParaRPr sz="3268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>
            <a:hlinkClick action="ppaction://hlinksldjump" r:id="rId3"/>
          </p:cNvPr>
          <p:cNvSpPr/>
          <p:nvPr/>
        </p:nvSpPr>
        <p:spPr>
          <a:xfrm>
            <a:off x="6924800" y="4156350"/>
            <a:ext cx="14622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Fase di test 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Ora che abbiamo costruito la rete 100 e 200 testiamo se funziona il tutto.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Partiamo a fare un ping dal Laptop0 al PC0 nella rete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Aprendo la schermata sul Laptop0 andiamo sull’applicazione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 facendo il ping al PC0 vedremo che riceverà i pacchetti quindi i due dispositivi comunicano</a:t>
            </a:r>
            <a:endParaRPr/>
          </a:p>
        </p:txBody>
      </p:sp>
      <p:sp>
        <p:nvSpPr>
          <p:cNvPr id="251" name="Google Shape;251;p28">
            <a:hlinkClick action="ppaction://hlinkshowjump?jump=nextslide"/>
          </p:cNvPr>
          <p:cNvSpPr/>
          <p:nvPr/>
        </p:nvSpPr>
        <p:spPr>
          <a:xfrm>
            <a:off x="5789225" y="2761000"/>
            <a:ext cx="1684800" cy="3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command promt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7102925" y="4267700"/>
            <a:ext cx="16401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RETE 200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1240663" y="1582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Digitare: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l’ip del PC0 che è </a:t>
            </a:r>
            <a:r>
              <a:rPr lang="it"/>
              <a:t>192.168.100.103 e il comando 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ping 192.168.100.103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850" y="2416725"/>
            <a:ext cx="2978525" cy="1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 rot="5400000">
            <a:off x="2278575" y="2922013"/>
            <a:ext cx="853500" cy="608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rete 200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Ora proveremo a fare un ping dal Laptop0 nella rete 100 e al Laptop2 nella rete 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Apriamo sempre il command promt ed eseguiamo il PING sull’ip dell Laptop2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00" y="2571750"/>
            <a:ext cx="2639925" cy="14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1877775" y="3035625"/>
            <a:ext cx="19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ping 192.168.200.100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1595750" y="4171200"/>
            <a:ext cx="57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Anche questa volta i due dispositivi comunicano correttamente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Tracciamento pacchetto 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Ora grazie all’opzione ‘Simulatio’ su </a:t>
            </a:r>
            <a:r>
              <a:rPr lang="it"/>
              <a:t>Packet</a:t>
            </a:r>
            <a:r>
              <a:rPr lang="it"/>
              <a:t> tracer possiamo inviare un pacchetto dal Laptop0 al Laptop2 e vedere il &lt;&lt;source MAC e destination MAC&gt;&gt; e il &lt;&lt;source IP e destination IP&gt;&gt;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Ovviamente ogni scheda di rete ha un indirizzo MAC diverso quindi anche sul router la prima e secondo porta hanno un MAC diverso. Dalle foto possiamo vedere come i numeri tornano.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276" name="Google Shape;276;p31">
            <a:hlinkClick action="ppaction://hlinksldjump" r:id="rId3"/>
          </p:cNvPr>
          <p:cNvSpPr/>
          <p:nvPr/>
        </p:nvSpPr>
        <p:spPr>
          <a:xfrm>
            <a:off x="1180100" y="2226600"/>
            <a:ext cx="601200" cy="3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Invio</a:t>
            </a:r>
            <a:endParaRPr/>
          </a:p>
        </p:txBody>
      </p:sp>
      <p:sp>
        <p:nvSpPr>
          <p:cNvPr id="277" name="Google Shape;277;p31">
            <a:hlinkClick action="ppaction://hlinksldjump" r:id="rId4"/>
          </p:cNvPr>
          <p:cNvSpPr/>
          <p:nvPr/>
        </p:nvSpPr>
        <p:spPr>
          <a:xfrm>
            <a:off x="1180100" y="2690725"/>
            <a:ext cx="7569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Ritorno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1907300" y="2689075"/>
            <a:ext cx="15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pacchetto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1781300" y="2176800"/>
            <a:ext cx="15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pacchetto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325" y="1068800"/>
            <a:ext cx="4804125" cy="27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3175300" y="1698900"/>
            <a:ext cx="7038900" cy="17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0"/>
              <a:t>FINE</a:t>
            </a:r>
            <a:endParaRPr sz="7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4"/>
            <a:ext cx="9144000" cy="354629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>
            <a:hlinkClick action="ppaction://hlinksldjump" r:id="rId4"/>
          </p:cNvPr>
          <p:cNvSpPr/>
          <p:nvPr/>
        </p:nvSpPr>
        <p:spPr>
          <a:xfrm>
            <a:off x="7236550" y="4364175"/>
            <a:ext cx="10317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9"/>
            <a:ext cx="9144000" cy="377783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>
            <a:hlinkClick action="ppaction://hlinksldjump" r:id="rId4"/>
          </p:cNvPr>
          <p:cNvSpPr/>
          <p:nvPr/>
        </p:nvSpPr>
        <p:spPr>
          <a:xfrm>
            <a:off x="7236550" y="4364175"/>
            <a:ext cx="1031700" cy="5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che punto si parte?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di tutto ho iniziato a creare la rete dall'alto verso il basso, quindi dal router come da immagine.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Dato che dobbiamo configurare due reti ( rete 100 e rete 200 ) ho attivato e configurato i 2 ingressi ethernet. Il primo con l’ip 192.168.100.1 e il secondo 192.168.200.1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100 e 200 sono le due reti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>
            <a:hlinkClick action="ppaction://hlinkshowjump?jump=nextslide"/>
          </p:cNvPr>
          <p:cNvSpPr/>
          <p:nvPr/>
        </p:nvSpPr>
        <p:spPr>
          <a:xfrm>
            <a:off x="1669950" y="3525500"/>
            <a:ext cx="1202400" cy="3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 1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2434500" y="3065325"/>
            <a:ext cx="42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Clicca 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 1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2  per vedere le configurazioni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>
            <a:hlinkClick action="ppaction://hlinksldjump" r:id="rId3"/>
          </p:cNvPr>
          <p:cNvSpPr/>
          <p:nvPr/>
        </p:nvSpPr>
        <p:spPr>
          <a:xfrm>
            <a:off x="6204875" y="3529250"/>
            <a:ext cx="1165200" cy="34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00" y="204650"/>
            <a:ext cx="6640475" cy="45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>
            <a:hlinkClick action="ppaction://hlinksldjump" r:id="rId4"/>
          </p:cNvPr>
          <p:cNvSpPr/>
          <p:nvPr/>
        </p:nvSpPr>
        <p:spPr>
          <a:xfrm>
            <a:off x="7963900" y="4505200"/>
            <a:ext cx="10911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300" y="116975"/>
            <a:ext cx="6565299" cy="484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>
            <a:hlinkClick action="ppaction://hlinksldjump" r:id="rId4"/>
          </p:cNvPr>
          <p:cNvSpPr/>
          <p:nvPr/>
        </p:nvSpPr>
        <p:spPr>
          <a:xfrm>
            <a:off x="7963900" y="4505200"/>
            <a:ext cx="1091100" cy="4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RITORNA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degli switch 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creazione delle due reti dobbiamo usare due switch che serviranno per collegarci i nostri dispositivi.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Gli switch non </a:t>
            </a:r>
            <a:r>
              <a:rPr lang="it"/>
              <a:t>necessiteranno </a:t>
            </a:r>
            <a:r>
              <a:rPr lang="it"/>
              <a:t>di configurazione ma solo di cablaggio dallo switch al dispositivo.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Clicca sul pulsante foto per vedere l’immagine               </a:t>
            </a:r>
            <a:endParaRPr/>
          </a:p>
        </p:txBody>
      </p:sp>
      <p:sp>
        <p:nvSpPr>
          <p:cNvPr id="172" name="Google Shape;172;p18">
            <a:hlinkClick action="ppaction://hlinksldjump" r:id="rId3"/>
          </p:cNvPr>
          <p:cNvSpPr/>
          <p:nvPr/>
        </p:nvSpPr>
        <p:spPr>
          <a:xfrm>
            <a:off x="5254850" y="2931725"/>
            <a:ext cx="1187400" cy="3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24" y="471775"/>
            <a:ext cx="6892799" cy="3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Installazione e configurazione dispositivi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387925"/>
            <a:ext cx="7038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ultima ci manca aggiungere i nostri dispositivi, di cui: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Nella rete 100: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Due PC portatili e uno fisso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Nella rete 200: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Un PC portatile e uno fisso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Clicca su FOTO per vedere i nomi e la disposizione dei dispositivi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>
            <a:hlinkClick action="ppaction://hlinksldjump" r:id="rId3"/>
          </p:cNvPr>
          <p:cNvSpPr/>
          <p:nvPr/>
        </p:nvSpPr>
        <p:spPr>
          <a:xfrm>
            <a:off x="5915375" y="3896600"/>
            <a:ext cx="1417500" cy="4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50" y="1634400"/>
            <a:ext cx="6535024" cy="24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>
            <a:hlinkClick action="ppaction://hlinkshowjump?jump=nextslide"/>
          </p:cNvPr>
          <p:cNvSpPr/>
          <p:nvPr/>
        </p:nvSpPr>
        <p:spPr>
          <a:xfrm>
            <a:off x="4408725" y="4371600"/>
            <a:ext cx="5271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725875" y="4345950"/>
            <a:ext cx="6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Clicca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943100" y="4379025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collegare i dispositivi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D5FDB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