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BBDB47-9B43-4DD4-8518-3C0C1D82C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40B7DE-9970-4469-A2FD-18E38EF8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736C24-ECDF-4775-B57E-2D2D4778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8BD2B2-EDF9-4BC7-808A-B9BC2C5C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6D22CF-40ED-475E-977F-7CD32B1F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3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58AC3C-78D6-4DE4-B3B1-83E22A49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248112-3152-4AAA-82AF-823B434BD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4A6E4B-62DA-48A6-A29B-B286136D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63A3B6-F05B-48F2-8A66-80B9D275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4AEF13-431A-4278-8A5E-D5B14B9A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756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A192527-EF92-443E-8162-A712F47A4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63FF81-1CCA-42E9-B7BA-487C94A7A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2F2C93-6554-49CB-A806-C3738541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835930-007B-4C8F-AA8B-6E5B2014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F2EE8F-CD37-4DB4-9520-C2279986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72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5577D3-D93D-493B-A22D-4200157B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43AC45-507A-4043-93DD-6123ED6C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3C3B8E-9FE8-4DA0-9785-32B3E624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BC4474-6D01-4305-ACE8-296BB51D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3409E6-FFC3-4126-8F93-BDC36F75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06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2C4F0E-6252-4F68-ABA7-31C6D26A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D70242-76BA-4F77-BEDA-2C62A5E77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0751F6-F889-4DE4-A2E6-221DCFC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B4D4B7-5C93-45E2-9C6B-259F5382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870D7E-F3A5-4D81-8C90-5A851E86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6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B8CE38-6E13-465F-9F67-BFA08D6D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DA1DA-0196-40B6-A564-FEC28FD3F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A94D76-878E-4B22-BA23-96C7D5974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1299CF-A521-44B1-9159-5728C996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FF9AEB-19FB-498F-ABA9-69BE2F7B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940449-F314-44E2-811D-9E0F8B38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34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5DE09-A26A-44FE-AAC0-B643C8F0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93EC9A-5334-4262-9933-BCA51AD12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BDF515-F819-475B-9284-C93686E14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37E7BC0-5B2A-4539-8B9D-E75559839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00B62B-26F0-4A29-9855-C61071E37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C172C6-04CF-4C7C-8EF2-8470D9DB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5284DA-94BA-4861-BCFE-8326E375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58CAE3-016A-4436-A391-C572F106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40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1E3B0C-7909-4D3F-B377-F0187F47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984130-125E-4AD5-81E1-1A787C2D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A1722A-182A-4F7C-932E-110ADA03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C17340-BABB-4E9B-83DB-847D52DA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64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5BE3CC-7E2E-4F65-BE38-64BF10B5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87F85A-FA6B-4E0E-910E-843AB17F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85CFCF-6BE7-4E57-B7A4-80029E9E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67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EA347-EE40-428B-A116-CF3713C9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F93165-2C80-4E8E-ACC7-4AE42F60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485AED-A0E8-48F0-A0BF-33480315B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E7F04F-3363-4D85-B34C-DE4A5F8C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FE0C6-894D-444A-88A4-F4D17F4F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1765A02-5699-4D54-96C6-91A5B4AF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7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944E7-B30D-4275-96C4-15A9ED0F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B2E9DD3-4B42-4497-B391-C067DC437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135A80-5CA2-4110-8985-B97B96B15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BECDE7-8360-44BF-B566-23851EAE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FF14F4-33EA-406C-A8AC-C3B0DC17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98ED87-BBE5-40F2-8A9D-F5CB700B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95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762CAD8-8522-4B95-BFBC-C753911F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BC35CC-D477-4DBE-A2D7-AA3E61A2F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25AA1A-E052-48F1-94CE-ECA750DAF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D6CC94-FF6E-4D03-BD36-D24460E56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FC0A61-5B64-4B68-99E8-B03E6045A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55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4BCFFE-B5A1-4A9F-9819-91EBE4DC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856" y="1166752"/>
            <a:ext cx="9144000" cy="2387600"/>
          </a:xfrm>
        </p:spPr>
        <p:txBody>
          <a:bodyPr/>
          <a:lstStyle/>
          <a:p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Orfeo ed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Euridice nel ‘900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44D78-3BA3-49AA-BC6D-72E6E8D0B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1" y="4863367"/>
            <a:ext cx="9144000" cy="1655762"/>
          </a:xfrm>
        </p:spPr>
        <p:txBody>
          <a:bodyPr/>
          <a:lstStyle/>
          <a:p>
            <a:pPr algn="l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Giacomo Tomaciello</a:t>
            </a:r>
          </a:p>
          <a:p>
            <a:pPr algn="l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A.A. 2020/2021</a:t>
            </a:r>
          </a:p>
          <a:p>
            <a:pPr algn="l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Digital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humanities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e patrimonio culturale</a:t>
            </a:r>
          </a:p>
        </p:txBody>
      </p:sp>
    </p:spTree>
    <p:extLst>
      <p:ext uri="{BB962C8B-B14F-4D97-AF65-F5344CB8AC3E}">
        <p14:creationId xmlns:p14="http://schemas.microsoft.com/office/powerpoint/2010/main" val="62652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2834A2-9595-4A9A-B388-FF95A687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722548-F8CC-464C-A8F5-787081B8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3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Influenza del mito di Orfeo ed Euridice in opere del XX secolo</a:t>
            </a:r>
          </a:p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Catalogo</a:t>
            </a:r>
          </a:p>
          <a:p>
            <a:endParaRPr lang="it-I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Item: opere letterarie, cinematografiche, pittoriche, teatrali, musicali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Collegamenti: cataloghi di musei, archivi, biblioteche; item scaricabili se privi di diritto d’autore; link a risorse online (es. video)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465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FC1BAD-195B-4B4F-8E1D-F1D9E408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2" y="0"/>
            <a:ext cx="10515600" cy="1325563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Componenti logiche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A039BEE-3D02-4909-806B-3F834E476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93" y="1230312"/>
            <a:ext cx="10654238" cy="49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8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57AA1CA-209D-4FAE-A6FB-BD512DD69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9" y="858390"/>
            <a:ext cx="11141242" cy="51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2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0B233B-8FA8-4EA7-8BA5-ADE60538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05" y="0"/>
            <a:ext cx="10515600" cy="1325563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Standard utilizzati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843E19F-A720-48EB-894B-8AB1CFE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25" y="1172202"/>
            <a:ext cx="5389245" cy="5155438"/>
          </a:xfrm>
          <a:prstGeom prst="rect">
            <a:avLst/>
          </a:prstGeo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B8A86BA-7EEC-4C7D-B5F1-F6F0583E8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314" y="79506"/>
            <a:ext cx="5603931" cy="543337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51EB84-B98A-40BC-9898-7EF1148CDCC2}"/>
              </a:ext>
            </a:extLst>
          </p:cNvPr>
          <p:cNvSpPr txBox="1"/>
          <p:nvPr/>
        </p:nvSpPr>
        <p:spPr>
          <a:xfrm>
            <a:off x="5964555" y="5734975"/>
            <a:ext cx="590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Altri possibili standard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it-IT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CDWA(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 for the Description of Works of Art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911802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Words>90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Orfeo ed Euridice nel ‘900</vt:lpstr>
      <vt:lpstr>Idea</vt:lpstr>
      <vt:lpstr>Componenti logiche</vt:lpstr>
      <vt:lpstr>Presentazione standard di PowerPoint</vt:lpstr>
      <vt:lpstr>Standard utilizzati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Orfeo e Euridice nel ‘900</dc:title>
  <dc:creator>Massimo Tomaciello</dc:creator>
  <cp:lastModifiedBy>Massimo Tomaciello</cp:lastModifiedBy>
  <cp:revision>18</cp:revision>
  <dcterms:created xsi:type="dcterms:W3CDTF">2021-06-17T10:27:06Z</dcterms:created>
  <dcterms:modified xsi:type="dcterms:W3CDTF">2021-06-19T14:10:31Z</dcterms:modified>
</cp:coreProperties>
</file>