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BBBDB47-9B43-4DD4-8518-3C0C1D82C7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340B7DE-9970-4469-A2FD-18E38EF8C5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1736C24-ECDF-4775-B57E-2D2D47781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DF201-2D14-447F-B6EE-57F5DD4B18A5}" type="datetimeFigureOut">
              <a:rPr lang="it-IT" smtClean="0"/>
              <a:t>19/06/2021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48BD2B2-EDF9-4BC7-808A-B9BC2C5CC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96D22CF-40ED-475E-977F-7CD32B1FB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5707E-2B5C-41CC-906E-E667A6182C2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55308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A58AC3C-78D6-4DE4-B3B1-83E22A49D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A248112-3152-4AAA-82AF-823B434BD9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14A6E4B-62DA-48A6-A29B-B286136D7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DF201-2D14-447F-B6EE-57F5DD4B18A5}" type="datetimeFigureOut">
              <a:rPr lang="it-IT" smtClean="0"/>
              <a:t>19/06/2021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263A3B6-F05B-48F2-8A66-80B9D275C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84AEF13-431A-4278-8A5E-D5B14B9A0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5707E-2B5C-41CC-906E-E667A6182C2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87568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0A192527-EF92-443E-8162-A712F47A4C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763FF81-1CCA-42E9-B7BA-487C94A7AB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D2F2C93-6554-49CB-A806-C3738541D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DF201-2D14-447F-B6EE-57F5DD4B18A5}" type="datetimeFigureOut">
              <a:rPr lang="it-IT" smtClean="0"/>
              <a:t>19/06/2021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7835930-007B-4C8F-AA8B-6E5B20144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2F2EE8F-CD37-4DB4-9520-C2279986F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5707E-2B5C-41CC-906E-E667A6182C2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15726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F5577D3-D93D-493B-A22D-4200157BB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643AC45-507A-4043-93DD-6123ED6C81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A3C3B8E-9FE8-4DA0-9785-32B3E6245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DF201-2D14-447F-B6EE-57F5DD4B18A5}" type="datetimeFigureOut">
              <a:rPr lang="it-IT" smtClean="0"/>
              <a:t>19/06/2021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DBC4474-6D01-4305-ACE8-296BB51DE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83409E6-FFC3-4126-8F93-BDC36F758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5707E-2B5C-41CC-906E-E667A6182C2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61061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A2C4F0E-6252-4F68-ABA7-31C6D26AF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1D70242-76BA-4F77-BEDA-2C62A5E770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20751F6-F889-4DE4-A2E6-221DCFC21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DF201-2D14-447F-B6EE-57F5DD4B18A5}" type="datetimeFigureOut">
              <a:rPr lang="it-IT" smtClean="0"/>
              <a:t>19/06/2021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8B4D4B7-5C93-45E2-9C6B-259F53826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E870D7E-F3A5-4D81-8C90-5A851E86E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5707E-2B5C-41CC-906E-E667A6182C2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5262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8B8CE38-6E13-465F-9F67-BFA08D6D2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C7DA1DA-0196-40B6-A564-FEC28FD3FA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3A94D76-878E-4B22-BA23-96C7D59742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51299CF-A521-44B1-9159-5728C996F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DF201-2D14-447F-B6EE-57F5DD4B18A5}" type="datetimeFigureOut">
              <a:rPr lang="it-IT" smtClean="0"/>
              <a:t>19/06/2021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EFF9AEB-19FB-498F-ABA9-69BE2F7B9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940449-F314-44E2-811D-9E0F8B380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5707E-2B5C-41CC-906E-E667A6182C2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11347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85DE09-A26A-44FE-AAC0-B643C8F0C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093EC9A-5334-4262-9933-BCA51AD12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CBDF515-F819-475B-9284-C93686E141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137E7BC0-5B2A-4539-8B9D-E755598397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E800B62B-26F0-4A29-9855-C61071E373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7EC172C6-04CF-4C7C-8EF2-8470D9DB1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DF201-2D14-447F-B6EE-57F5DD4B18A5}" type="datetimeFigureOut">
              <a:rPr lang="it-IT" smtClean="0"/>
              <a:t>19/06/2021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FE5284DA-94BA-4861-BCFE-8326E3752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CD58CAE3-016A-4436-A391-C572F1068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5707E-2B5C-41CC-906E-E667A6182C2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63407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51E3B0C-7909-4D3F-B377-F0187F479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D8984130-125E-4AD5-81E1-1A787C2D6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DF201-2D14-447F-B6EE-57F5DD4B18A5}" type="datetimeFigureOut">
              <a:rPr lang="it-IT" smtClean="0"/>
              <a:t>19/06/2021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4A1722A-182A-4F7C-932E-110ADA032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FC17340-BABB-4E9B-83DB-847D52DA7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5707E-2B5C-41CC-906E-E667A6182C2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17646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2A5BE3CC-7E2E-4F65-BE38-64BF10B53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DF201-2D14-447F-B6EE-57F5DD4B18A5}" type="datetimeFigureOut">
              <a:rPr lang="it-IT" smtClean="0"/>
              <a:t>19/06/2021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D087F85A-FA6B-4E0E-910E-843AB17FB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985CFCF-6BE7-4E57-B7A4-80029E9E3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5707E-2B5C-41CC-906E-E667A6182C2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41673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BEEA347-EE40-428B-A116-CF3713C93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2F93165-2C80-4E8E-ACC7-4AE42F6039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4485AED-A0E8-48F0-A0BF-33480315BD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1E7F04F-3363-4D85-B34C-DE4A5F8C7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DF201-2D14-447F-B6EE-57F5DD4B18A5}" type="datetimeFigureOut">
              <a:rPr lang="it-IT" smtClean="0"/>
              <a:t>19/06/2021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45FE0C6-894D-444A-88A4-F4D17F4F7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1765A02-5699-4D54-96C6-91A5B4AFE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5707E-2B5C-41CC-906E-E667A6182C2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97745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75944E7-B30D-4275-96C4-15A9ED0F8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CB2E9DD3-4B42-4497-B391-C067DC4376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5135A80-5CA2-4110-8985-B97B96B150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ABECDE7-8360-44BF-B566-23851EAE6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DF201-2D14-447F-B6EE-57F5DD4B18A5}" type="datetimeFigureOut">
              <a:rPr lang="it-IT" smtClean="0"/>
              <a:t>19/06/2021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DFF14F4-33EA-406C-A8AC-C3B0DC17B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A98ED87-BBE5-40F2-8A9D-F5CB700BC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5707E-2B5C-41CC-906E-E667A6182C2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55958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9762CAD8-8522-4B95-BFBC-C753911FA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7BC35CC-D477-4DBE-A2D7-AA3E61A2F8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B25AA1A-E052-48F1-94CE-ECA750DAF1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DF201-2D14-447F-B6EE-57F5DD4B18A5}" type="datetimeFigureOut">
              <a:rPr lang="it-IT" smtClean="0"/>
              <a:t>19/06/2021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4D6CC94-FF6E-4D03-BD36-D24460E56C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3FC0A61-5B64-4B68-99E8-B03E6045A0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35707E-2B5C-41CC-906E-E667A6182C2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05556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B4BCFFE-B5A1-4A9F-9819-91EBE4DC0E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1856" y="1166752"/>
            <a:ext cx="9144000" cy="2387600"/>
          </a:xfrm>
        </p:spPr>
        <p:txBody>
          <a:bodyPr/>
          <a:lstStyle/>
          <a:p>
            <a:r>
              <a:rPr lang="it-IT">
                <a:latin typeface="Arial" panose="020B0604020202020204" pitchFamily="34" charset="0"/>
                <a:cs typeface="Arial" panose="020B0604020202020204" pitchFamily="34" charset="0"/>
              </a:rPr>
              <a:t>Orfeo ed 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Euridice nel ‘900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3544D78-3BA3-49AA-BC6D-72E6E8D0B6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1" y="4863367"/>
            <a:ext cx="9144000" cy="1655762"/>
          </a:xfrm>
        </p:spPr>
        <p:txBody>
          <a:bodyPr/>
          <a:lstStyle/>
          <a:p>
            <a:pPr algn="l"/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Giacomo Tomaciello</a:t>
            </a:r>
          </a:p>
          <a:p>
            <a:pPr algn="l"/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A.A. 2020/2021</a:t>
            </a:r>
          </a:p>
          <a:p>
            <a:pPr algn="l"/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Digital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humanities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e patrimonio culturale</a:t>
            </a:r>
          </a:p>
        </p:txBody>
      </p:sp>
    </p:spTree>
    <p:extLst>
      <p:ext uri="{BB962C8B-B14F-4D97-AF65-F5344CB8AC3E}">
        <p14:creationId xmlns:p14="http://schemas.microsoft.com/office/powerpoint/2010/main" val="626526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2834A2-9595-4A9A-B388-FF95A6877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Idea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1722548-F8CC-464C-A8F5-787081B83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94300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Influenza del mito di Orfeo ed Euridice in opere del XX secolo</a:t>
            </a:r>
          </a:p>
          <a:p>
            <a:pPr marL="0" indent="0">
              <a:buNone/>
            </a:pPr>
            <a:endParaRPr lang="it-I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Catalogo</a:t>
            </a:r>
          </a:p>
          <a:p>
            <a:endParaRPr lang="it-IT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Item: opere letterarie, cinematografiche, pittoriche, teatrali, musicali</a:t>
            </a:r>
          </a:p>
          <a:p>
            <a:endParaRPr lang="it-I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Collegamenti: cataloghi di musei, archivi, biblioteche; item scaricabili se privi di diritto d’autore; link a risorse online (es. video)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64656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BFC1BAD-195B-4B4F-8E1D-F1D9E408B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912" y="0"/>
            <a:ext cx="10515600" cy="1325563"/>
          </a:xfrm>
        </p:spPr>
        <p:txBody>
          <a:bodyPr/>
          <a:lstStyle/>
          <a:p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Componenti logiche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F5A3DFB2-0DF1-45A2-B2C9-009D0E8F4A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862" y="1304181"/>
            <a:ext cx="11344275" cy="5258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582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8DA654A4-9579-47E2-90E0-AB8F053AAD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4" y="863600"/>
            <a:ext cx="11068692" cy="513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421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B0B233B-8FA8-4EA7-8BA5-ADE605389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905" y="0"/>
            <a:ext cx="10515600" cy="1325563"/>
          </a:xfrm>
        </p:spPr>
        <p:txBody>
          <a:bodyPr/>
          <a:lstStyle/>
          <a:p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Standard utilizzati</a:t>
            </a:r>
          </a:p>
        </p:txBody>
      </p:sp>
      <p:pic>
        <p:nvPicPr>
          <p:cNvPr id="5" name="Immagine 4" descr="Immagine che contiene tavolo&#10;&#10;Descrizione generata automaticamente">
            <a:extLst>
              <a:ext uri="{FF2B5EF4-FFF2-40B4-BE49-F238E27FC236}">
                <a16:creationId xmlns:a16="http://schemas.microsoft.com/office/drawing/2014/main" id="{0843E19F-A720-48EB-894B-8AB1CFEB0F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025" y="1172202"/>
            <a:ext cx="5389245" cy="5155438"/>
          </a:xfrm>
          <a:prstGeom prst="rect">
            <a:avLst/>
          </a:prstGeom>
        </p:spPr>
      </p:pic>
      <p:pic>
        <p:nvPicPr>
          <p:cNvPr id="7" name="Immagine 6" descr="Immagine che contiene tavolo&#10;&#10;Descrizione generata automaticamente">
            <a:extLst>
              <a:ext uri="{FF2B5EF4-FFF2-40B4-BE49-F238E27FC236}">
                <a16:creationId xmlns:a16="http://schemas.microsoft.com/office/drawing/2014/main" id="{CB8A86BA-7EEC-4C7D-B5F1-F6F0583E86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1314" y="79506"/>
            <a:ext cx="5603931" cy="5433377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5951EB84-B98A-40BC-9898-7EF1148CDCC2}"/>
              </a:ext>
            </a:extLst>
          </p:cNvPr>
          <p:cNvSpPr txBox="1"/>
          <p:nvPr/>
        </p:nvSpPr>
        <p:spPr>
          <a:xfrm>
            <a:off x="5964555" y="5734975"/>
            <a:ext cx="59094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it-IT">
                <a:latin typeface="Arial" panose="020B0604020202020204" pitchFamily="34" charset="0"/>
                <a:cs typeface="Arial" panose="020B0604020202020204" pitchFamily="34" charset="0"/>
              </a:rPr>
              <a:t>Altri possibili standard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endParaRPr lang="it-IT" sz="1800" b="0" i="0" u="none" strike="noStrike" baseline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CDWA(</a:t>
            </a:r>
            <a:r>
              <a:rPr lang="en-US" sz="1800" b="0" i="1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Categories for the Description of Works of Art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 </a:t>
            </a:r>
          </a:p>
        </p:txBody>
      </p:sp>
    </p:spTree>
    <p:extLst>
      <p:ext uri="{BB962C8B-B14F-4D97-AF65-F5344CB8AC3E}">
        <p14:creationId xmlns:p14="http://schemas.microsoft.com/office/powerpoint/2010/main" val="191180258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804</TotalTime>
  <Words>90</Words>
  <Application>Microsoft Office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di Office</vt:lpstr>
      <vt:lpstr>Orfeo ed Euridice nel ‘900</vt:lpstr>
      <vt:lpstr>Idea</vt:lpstr>
      <vt:lpstr>Componenti logiche</vt:lpstr>
      <vt:lpstr>Presentazione standard di PowerPoint</vt:lpstr>
      <vt:lpstr>Standard utilizzati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Orfeo e Euridice nel ‘900</dc:title>
  <dc:creator>Massimo Tomaciello</dc:creator>
  <cp:lastModifiedBy>Massimo Tomaciello</cp:lastModifiedBy>
  <cp:revision>17</cp:revision>
  <dcterms:created xsi:type="dcterms:W3CDTF">2021-06-17T10:27:06Z</dcterms:created>
  <dcterms:modified xsi:type="dcterms:W3CDTF">2021-06-19T08:25:49Z</dcterms:modified>
</cp:coreProperties>
</file>