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BDB47-9B43-4DD4-8518-3C0C1D82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40B7DE-9970-4469-A2FD-18E38EF8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36C24-ECDF-4775-B57E-2D2D477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D2B2-EDF9-4BC7-808A-B9BC2C5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D22CF-40ED-475E-977F-7CD32B1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3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8AC3C-78D6-4DE4-B3B1-83E22A4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48112-3152-4AAA-82AF-823B434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A6E4B-62DA-48A6-A29B-B286136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63A3B6-F05B-48F2-8A66-80B9D27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AEF13-431A-4278-8A5E-D5B14B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5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192527-EF92-443E-8162-A712F47A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63FF81-1CCA-42E9-B7BA-487C94A7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F2C93-6554-49CB-A806-C373854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35930-007B-4C8F-AA8B-6E5B201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2EE8F-CD37-4DB4-9520-C2279986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7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77D3-D93D-493B-A22D-4200157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3AC45-507A-4043-93DD-6123ED6C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C3B8E-9FE8-4DA0-9785-32B3E624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BC4474-6D01-4305-ACE8-296BB51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409E6-FFC3-4126-8F93-BDC36F75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4F0E-6252-4F68-ABA7-31C6D26A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70242-76BA-4F77-BEDA-2C62A5E7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0751F6-F889-4DE4-A2E6-221DCFC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4D4B7-5C93-45E2-9C6B-259F53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870D7E-F3A5-4D81-8C90-5A851E86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8CE38-6E13-465F-9F67-BFA08D6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DA1DA-0196-40B6-A564-FEC28FD3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A94D76-878E-4B22-BA23-96C7D59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299CF-A521-44B1-9159-5728C99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F9AEB-19FB-498F-ABA9-69BE2F7B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940449-F314-44E2-811D-9E0F8B3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3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DE09-A26A-44FE-AAC0-B643C8F0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93EC9A-5334-4262-9933-BCA51AD1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BDF515-F819-475B-9284-C93686E1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7E7BC0-5B2A-4539-8B9D-E7555983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00B62B-26F0-4A29-9855-C61071E37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C172C6-04CF-4C7C-8EF2-8470D9D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284DA-94BA-4861-BCFE-8326E3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58CAE3-016A-4436-A391-C572F1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4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E3B0C-7909-4D3F-B377-F0187F4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84130-125E-4AD5-81E1-1A787C2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1722A-182A-4F7C-932E-110ADA0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C17340-BABB-4E9B-83DB-847D52D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5BE3CC-7E2E-4F65-BE38-64BF10B5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87F85A-FA6B-4E0E-910E-843AB17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85CFCF-6BE7-4E57-B7A4-80029E9E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6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EA347-EE40-428B-A116-CF3713C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93165-2C80-4E8E-ACC7-4AE42F60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485AED-A0E8-48F0-A0BF-33480315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7F04F-3363-4D85-B34C-DE4A5F8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FE0C6-894D-444A-88A4-F4D17F4F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765A02-5699-4D54-96C6-91A5B4A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44E7-B30D-4275-96C4-15A9ED0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2E9DD3-4B42-4497-B391-C067DC43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35A80-5CA2-4110-8985-B97B96B1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BECDE7-8360-44BF-B566-23851EAE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FF14F4-33EA-406C-A8AC-C3B0DC1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8ED87-BBE5-40F2-8A9D-F5CB700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62CAD8-8522-4B95-BFBC-C753911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BC35CC-D477-4DBE-A2D7-AA3E61A2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5AA1A-E052-48F1-94CE-ECA750DA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201-2D14-447F-B6EE-57F5DD4B18A5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6CC94-FF6E-4D03-BD36-D24460E5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C0A61-5B64-4B68-99E8-B03E6045A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BCFFE-B5A1-4A9F-9819-91EBE4DC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66752"/>
            <a:ext cx="9144000" cy="2387600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Orfeo ed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Euridice nel ‘900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44D78-3BA3-49AA-BC6D-72E6E8D0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863367"/>
            <a:ext cx="9144000" cy="1655762"/>
          </a:xfrm>
        </p:spPr>
        <p:txBody>
          <a:bodyPr/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Giacomo Tomaciello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A.A. 2020/2021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humanities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patrimonio culturale</a:t>
            </a:r>
          </a:p>
        </p:txBody>
      </p:sp>
    </p:spTree>
    <p:extLst>
      <p:ext uri="{BB962C8B-B14F-4D97-AF65-F5344CB8AC3E}">
        <p14:creationId xmlns:p14="http://schemas.microsoft.com/office/powerpoint/2010/main" val="6265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834A2-9595-4A9A-B388-FF95A68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22548-F8CC-464C-A8F5-787081B8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3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Influenza del mito di Orfeo ed Euridice in opere del XX secolo</a:t>
            </a: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</a:t>
            </a:r>
          </a:p>
          <a:p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Item: opere letterarie, cinematografiche, pittoriche, teatrali, musicali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Collegamenti: cataloghi di musei, archivi, biblioteche; item scaricabili se privi di diritto d’autore; link a risorse online (es. video)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C1BAD-195B-4B4F-8E1D-F1D9E40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Componenti logiche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A3DFB2-0DF1-45A2-B2C9-009D0E8F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304181"/>
            <a:ext cx="11344275" cy="52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DA654A4-9579-47E2-90E0-AB8F053AA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4" y="863600"/>
            <a:ext cx="11068692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B233B-8FA8-4EA7-8BA5-ADE60538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5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Standard utilizzati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43E19F-A720-48EB-894B-8AB1CFE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5" y="1172202"/>
            <a:ext cx="5389245" cy="5155438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B8A86BA-7EEC-4C7D-B5F1-F6F0583E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4" y="79506"/>
            <a:ext cx="5603931" cy="543337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51EB84-B98A-40BC-9898-7EF1148CDCC2}"/>
              </a:ext>
            </a:extLst>
          </p:cNvPr>
          <p:cNvSpPr txBox="1"/>
          <p:nvPr/>
        </p:nvSpPr>
        <p:spPr>
          <a:xfrm>
            <a:off x="5964555" y="5734975"/>
            <a:ext cx="59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Altri possibili standard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CDWA(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for the Description of Works of 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1180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90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Orfeo ed Euridice nel ‘900</vt:lpstr>
      <vt:lpstr>Idea</vt:lpstr>
      <vt:lpstr>Componenti logiche</vt:lpstr>
      <vt:lpstr>Presentazione standard di PowerPoint</vt:lpstr>
      <vt:lpstr>Standard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Orfeo e Euridice nel ‘900</dc:title>
  <dc:creator>Massimo Tomaciello</dc:creator>
  <cp:lastModifiedBy>Massimo Tomaciello</cp:lastModifiedBy>
  <cp:revision>16</cp:revision>
  <dcterms:created xsi:type="dcterms:W3CDTF">2021-06-17T10:27:06Z</dcterms:created>
  <dcterms:modified xsi:type="dcterms:W3CDTF">2021-06-18T11:11:35Z</dcterms:modified>
</cp:coreProperties>
</file>