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20" d="100"/>
          <a:sy n="20" d="100"/>
        </p:scale>
        <p:origin x="1459" y="-5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tri-fold</a:t>
            </a:r>
            <a:r>
              <a:rPr lang="en-US" baseline="0" dirty="0"/>
              <a:t> mounting at SMS – make sure no text or image is in-between</a:t>
            </a:r>
            <a:r>
              <a:rPr lang="en-US" dirty="0"/>
              <a:t> the two vertical guide</a:t>
            </a:r>
            <a:r>
              <a:rPr lang="en-US" baseline="0" dirty="0"/>
              <a:t> lines; this space will be cut away. </a:t>
            </a:r>
            <a:r>
              <a:rPr lang="en-US" baseline="0"/>
              <a:t>To view the vertical guide lines: Select “View” from the main menu, select “Guides” from the pull down menu, and lastly select “Static Guides”.</a:t>
            </a: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>
                <a:solidFill>
                  <a:schemeClr val="bg1"/>
                </a:solidFill>
              </a:rPr>
              <a:t>COLLEGE OF ENGINEERING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>
                <a:latin typeface="Georgia"/>
                <a:cs typeface="Georgia"/>
              </a:rPr>
              <a:t>Electrical Engineering &amp; Computer Science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/>
              <a:t>Security For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rgbClr val="F37321"/>
                </a:solidFill>
              </a:rPr>
              <a:t>Researching and Exploiting Vulnerabilities in ROS Drones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469125" y="533146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RESEARCH DESIGN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cursus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a </a:t>
            </a:r>
            <a:r>
              <a:rPr lang="en-US" sz="3000" dirty="0" err="1"/>
              <a:t>consequat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,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dignissim</a:t>
            </a:r>
            <a:r>
              <a:rPr lang="en-US" sz="3000" dirty="0"/>
              <a:t> ante </a:t>
            </a:r>
            <a:r>
              <a:rPr lang="en-US" sz="3000" dirty="0" err="1"/>
              <a:t>elementum</a:t>
            </a:r>
            <a:r>
              <a:rPr lang="en-US" sz="3000" dirty="0"/>
              <a:t> ac. </a:t>
            </a:r>
            <a:r>
              <a:rPr lang="en-US" sz="3000" dirty="0" err="1"/>
              <a:t>Donec</a:t>
            </a:r>
            <a:r>
              <a:rPr lang="en-US" sz="3000" dirty="0"/>
              <a:t> quam </a:t>
            </a:r>
            <a:r>
              <a:rPr lang="en-US" sz="3000" dirty="0" err="1"/>
              <a:t>tellus</a:t>
            </a:r>
            <a:r>
              <a:rPr lang="en-US" sz="3000" dirty="0"/>
              <a:t>, </a:t>
            </a:r>
            <a:r>
              <a:rPr lang="en-US" sz="3000" dirty="0" err="1"/>
              <a:t>fringilla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egestas</a:t>
            </a:r>
            <a:r>
              <a:rPr lang="en-US" sz="3000" dirty="0"/>
              <a:t> id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/>
              <a:t>Proin</a:t>
            </a:r>
            <a:r>
              <a:rPr lang="en-US" sz="3000" dirty="0"/>
              <a:t> in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,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TESTING METHODS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</a:t>
            </a:r>
            <a:r>
              <a:rPr lang="en-US" sz="3000" dirty="0" err="1"/>
              <a:t>lorem</a:t>
            </a:r>
            <a:r>
              <a:rPr lang="en-US" sz="3000" dirty="0"/>
              <a:t>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</a:t>
            </a:r>
            <a:r>
              <a:rPr lang="en-US" sz="3000" dirty="0" err="1"/>
              <a:t>porta</a:t>
            </a:r>
            <a:r>
              <a:rPr lang="en-US" sz="3000" dirty="0"/>
              <a:t>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</a:t>
            </a:r>
            <a:r>
              <a:rPr lang="en-US" sz="3000" dirty="0" err="1"/>
              <a:t>libero</a:t>
            </a:r>
            <a:r>
              <a:rPr lang="en-US" sz="3000" dirty="0"/>
              <a:t>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</a:t>
            </a:r>
            <a:r>
              <a:rPr lang="en-US" sz="3000" dirty="0" err="1"/>
              <a:t>molestie</a:t>
            </a:r>
            <a:r>
              <a:rPr lang="en-US" sz="3000" dirty="0"/>
              <a:t> </a:t>
            </a:r>
            <a:r>
              <a:rPr lang="en-US" sz="3000" dirty="0" err="1"/>
              <a:t>risus</a:t>
            </a:r>
            <a:r>
              <a:rPr lang="en-US" sz="3000" dirty="0"/>
              <a:t> non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sapien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lacus </a:t>
            </a:r>
            <a:r>
              <a:rPr lang="en-US" sz="3000" dirty="0" err="1"/>
              <a:t>cursus</a:t>
            </a:r>
            <a:r>
              <a:rPr lang="en-US" sz="3000" dirty="0"/>
              <a:t> non. </a:t>
            </a:r>
            <a:r>
              <a:rPr lang="en-US" sz="3000" dirty="0" err="1"/>
              <a:t>Donec</a:t>
            </a:r>
            <a:r>
              <a:rPr lang="en-US" sz="3000" dirty="0"/>
              <a:t> </a:t>
            </a:r>
            <a:r>
              <a:rPr lang="en-US" sz="3000" dirty="0" err="1"/>
              <a:t>sollicitudin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vehicula</a:t>
            </a:r>
            <a:r>
              <a:rPr lang="en-US" sz="3000" dirty="0"/>
              <a:t> lacus </a:t>
            </a:r>
            <a:r>
              <a:rPr lang="en-US" sz="3000" dirty="0" err="1"/>
              <a:t>ultrices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98405" y="5433060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OUR FINDINGS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,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felis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suscipit</a:t>
            </a:r>
            <a:r>
              <a:rPr lang="en-US" sz="3000" dirty="0"/>
              <a:t> et.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,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, </a:t>
            </a:r>
            <a:r>
              <a:rPr lang="en-US" sz="3000" dirty="0" err="1"/>
              <a:t>elementum</a:t>
            </a:r>
            <a:r>
              <a:rPr lang="en-US" sz="3000" dirty="0"/>
              <a:t> id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lacus,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 ligula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 at dui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iaculis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a </a:t>
            </a:r>
            <a:r>
              <a:rPr lang="en-US" sz="3000" dirty="0" err="1"/>
              <a:t>nisl</a:t>
            </a:r>
            <a:r>
              <a:rPr lang="en-US" sz="3000" dirty="0"/>
              <a:t> quam,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/>
              <a:t>Nam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porttitor</a:t>
            </a:r>
            <a:r>
              <a:rPr lang="en-US" sz="3000" dirty="0"/>
              <a:t> quam, in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Maecenas </a:t>
            </a:r>
            <a:r>
              <a:rPr lang="en-US" sz="3000" dirty="0" err="1"/>
              <a:t>feugiat</a:t>
            </a:r>
            <a:r>
              <a:rPr lang="en-US" sz="3000" dirty="0"/>
              <a:t> </a:t>
            </a:r>
            <a:r>
              <a:rPr lang="en-US" sz="3000" dirty="0" err="1"/>
              <a:t>bibendum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et dui </a:t>
            </a:r>
            <a:r>
              <a:rPr lang="en-US" sz="3000" dirty="0" err="1"/>
              <a:t>mauris</a:t>
            </a:r>
            <a:r>
              <a:rPr lang="en-US" sz="3000" dirty="0"/>
              <a:t>, </a:t>
            </a:r>
            <a:r>
              <a:rPr lang="en-US" sz="3000" dirty="0" err="1"/>
              <a:t>ullamcorper</a:t>
            </a:r>
            <a:r>
              <a:rPr lang="en-US" sz="3000" dirty="0"/>
              <a:t> semper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 non magna </a:t>
            </a:r>
            <a:r>
              <a:rPr lang="en-US" sz="3000" dirty="0" err="1"/>
              <a:t>mattis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sem. </a:t>
            </a:r>
            <a:r>
              <a:rPr lang="en-US" sz="3000" dirty="0" err="1"/>
              <a:t>Duis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tristique</a:t>
            </a:r>
            <a:r>
              <a:rPr lang="en-US" sz="3000" dirty="0"/>
              <a:t> a </a:t>
            </a:r>
            <a:r>
              <a:rPr lang="en-US" sz="3000" dirty="0" err="1"/>
              <a:t>porttitor</a:t>
            </a:r>
            <a:r>
              <a:rPr lang="en-US" sz="3000" dirty="0"/>
              <a:t> id, </a:t>
            </a:r>
            <a:r>
              <a:rPr lang="en-US" sz="3000" dirty="0" err="1"/>
              <a:t>mattis</a:t>
            </a:r>
            <a:r>
              <a:rPr lang="en-US" sz="3000" dirty="0"/>
              <a:t> in </a:t>
            </a:r>
            <a:r>
              <a:rPr lang="en-US" sz="3000" dirty="0" err="1"/>
              <a:t>velit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quam, ac </a:t>
            </a:r>
            <a:r>
              <a:rPr lang="en-US" sz="3000" dirty="0" err="1"/>
              <a:t>porttitor</a:t>
            </a:r>
            <a:r>
              <a:rPr lang="en-US" sz="3000" dirty="0"/>
              <a:t> </a:t>
            </a:r>
            <a:r>
              <a:rPr lang="en-US" sz="3000" dirty="0" err="1"/>
              <a:t>metus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et dui diam.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hendrerit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congue</a:t>
            </a:r>
            <a:r>
              <a:rPr lang="en-US" sz="3000" dirty="0"/>
              <a:t>. Integer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eleifend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potenti</a:t>
            </a:r>
            <a:r>
              <a:rPr lang="en-US" sz="3000" dirty="0"/>
              <a:t>. Integer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, a semper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945861"/>
            <a:ext cx="9222475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6151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THE PROBLEM WITH ROS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cursus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a </a:t>
            </a:r>
            <a:r>
              <a:rPr lang="en-US" sz="3000" dirty="0" err="1"/>
              <a:t>consequat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,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dignissim</a:t>
            </a:r>
            <a:r>
              <a:rPr lang="en-US" sz="3000" dirty="0"/>
              <a:t> ante </a:t>
            </a:r>
            <a:r>
              <a:rPr lang="en-US" sz="3000" dirty="0" err="1"/>
              <a:t>elementum</a:t>
            </a:r>
            <a:r>
              <a:rPr lang="en-US" sz="3000" dirty="0"/>
              <a:t> ac. </a:t>
            </a:r>
            <a:r>
              <a:rPr lang="en-US" sz="3000" dirty="0" err="1"/>
              <a:t>Donec</a:t>
            </a:r>
            <a:r>
              <a:rPr lang="en-US" sz="3000" dirty="0"/>
              <a:t> quam </a:t>
            </a:r>
            <a:r>
              <a:rPr lang="en-US" sz="3000" dirty="0" err="1"/>
              <a:t>tellus</a:t>
            </a:r>
            <a:r>
              <a:rPr lang="en-US" sz="3000" dirty="0"/>
              <a:t>, </a:t>
            </a:r>
            <a:r>
              <a:rPr lang="en-US" sz="3000" dirty="0" err="1"/>
              <a:t>fringilla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egestas</a:t>
            </a:r>
            <a:r>
              <a:rPr lang="en-US" sz="3000" dirty="0"/>
              <a:t> id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/>
              <a:t>Proin</a:t>
            </a:r>
            <a:r>
              <a:rPr lang="en-US" sz="3000" dirty="0"/>
              <a:t> in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,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OUR HARDWARE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</a:t>
            </a:r>
            <a:r>
              <a:rPr lang="en-US" sz="3000" dirty="0" err="1"/>
              <a:t>lorem</a:t>
            </a:r>
            <a:r>
              <a:rPr lang="en-US" sz="3000" dirty="0"/>
              <a:t>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</a:t>
            </a:r>
            <a:r>
              <a:rPr lang="en-US" sz="3000" dirty="0" err="1"/>
              <a:t>porta</a:t>
            </a:r>
            <a:r>
              <a:rPr lang="en-US" sz="3000" dirty="0"/>
              <a:t>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</a:t>
            </a:r>
            <a:r>
              <a:rPr lang="en-US" sz="3000" dirty="0" err="1"/>
              <a:t>libero</a:t>
            </a:r>
            <a:r>
              <a:rPr lang="en-US" sz="3000" dirty="0"/>
              <a:t>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rgbClr val="F37321"/>
                </a:solidFill>
              </a:rPr>
              <a:t>Title Subhead. Through the eyes of an elite engineer.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Threat Modeling: Vulnerabilities at a glance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THE BIGGEST THREATS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Nullam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vehicula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luctus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rutrum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faucibus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pharetra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posuere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gravida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felis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urna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suscipit</a:t>
            </a:r>
            <a:r>
              <a:rPr lang="en-US" sz="3000" dirty="0">
                <a:solidFill>
                  <a:schemeClr val="bg1"/>
                </a:solidFill>
              </a:rPr>
              <a:t> et.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tortor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mollis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accumsan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eget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elementum</a:t>
            </a:r>
            <a:r>
              <a:rPr lang="en-US" sz="3000" dirty="0">
                <a:solidFill>
                  <a:schemeClr val="bg1"/>
                </a:solidFill>
              </a:rPr>
              <a:t> id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Vivamus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varius</a:t>
            </a:r>
            <a:r>
              <a:rPr lang="en-US" sz="3000" dirty="0">
                <a:solidFill>
                  <a:schemeClr val="bg1"/>
                </a:solidFill>
              </a:rPr>
              <a:t> lacus,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egestas</a:t>
            </a:r>
            <a:r>
              <a:rPr lang="en-US" sz="3000" dirty="0">
                <a:solidFill>
                  <a:schemeClr val="bg1"/>
                </a:solidFill>
              </a:rPr>
              <a:t> ligula </a:t>
            </a:r>
            <a:r>
              <a:rPr lang="en-US" sz="3000" dirty="0" err="1">
                <a:solidFill>
                  <a:schemeClr val="bg1"/>
                </a:solidFill>
              </a:rPr>
              <a:t>gravida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volutpat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Aliquam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varius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 at dui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iaculis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Nullam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dirty="0" err="1">
                <a:solidFill>
                  <a:schemeClr val="bg1"/>
                </a:solidFill>
              </a:rPr>
              <a:t>nisl</a:t>
            </a:r>
            <a:r>
              <a:rPr lang="en-US" sz="3000" dirty="0">
                <a:solidFill>
                  <a:schemeClr val="bg1"/>
                </a:solidFill>
              </a:rPr>
              <a:t> quam,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lacinia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Nam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quam, in </a:t>
            </a:r>
            <a:r>
              <a:rPr lang="en-US" sz="3000" dirty="0" err="1">
                <a:solidFill>
                  <a:schemeClr val="bg1"/>
                </a:solidFill>
              </a:rPr>
              <a:t>consequat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urna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>
                <a:solidFill>
                  <a:schemeClr val="bg1"/>
                </a:solidFill>
              </a:rPr>
              <a:t>Lorem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dolor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consectetur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adipiscing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orci</a:t>
            </a:r>
            <a:r>
              <a:rPr lang="en-US" sz="3000" dirty="0">
                <a:solidFill>
                  <a:schemeClr val="bg1"/>
                </a:solidFill>
              </a:rPr>
              <a:t> non magna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accumsan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sem. </a:t>
            </a:r>
            <a:r>
              <a:rPr lang="en-US" sz="3000" dirty="0" err="1">
                <a:solidFill>
                  <a:schemeClr val="bg1"/>
                </a:solidFill>
              </a:rPr>
              <a:t>Duis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leo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id,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in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Aliquam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tortor</a:t>
            </a:r>
            <a:r>
              <a:rPr lang="en-US" sz="3000" dirty="0">
                <a:solidFill>
                  <a:schemeClr val="bg1"/>
                </a:solidFill>
              </a:rPr>
              <a:t> quam, ac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metus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et dui diam. </a:t>
            </a:r>
            <a:r>
              <a:rPr lang="en-US" sz="3000" dirty="0" err="1">
                <a:solidFill>
                  <a:schemeClr val="bg1"/>
                </a:solidFill>
              </a:rPr>
              <a:t>Quisque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posuere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hendrerit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congue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nunc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scelerisque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eleifend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potenti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rutrum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faucibus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, a semper </a:t>
            </a:r>
            <a:r>
              <a:rPr lang="en-US" sz="3000" dirty="0" err="1">
                <a:solidFill>
                  <a:schemeClr val="bg1"/>
                </a:solidFill>
              </a:rPr>
              <a:t>lectus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vulputate</a:t>
            </a:r>
            <a:r>
              <a:rPr lang="en-US" sz="3000" dirty="0">
                <a:solidFill>
                  <a:schemeClr val="bg1"/>
                </a:solidFill>
              </a:rPr>
              <a:t> ac.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46</TotalTime>
  <Words>1064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Security For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robotics</dc:title>
  <dc:creator>Longman, Emily Serafine</dc:creator>
  <cp:lastModifiedBy>Longman, Emily Serafine</cp:lastModifiedBy>
  <cp:revision>3</cp:revision>
  <dcterms:created xsi:type="dcterms:W3CDTF">2017-03-13T04:06:06Z</dcterms:created>
  <dcterms:modified xsi:type="dcterms:W3CDTF">2017-03-13T04:52:25Z</dcterms:modified>
</cp:coreProperties>
</file>