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jpeg" ContentType="image/jpeg"/>
  <Override PartName="/ppt/media/image12.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777240" y="4777560"/>
            <a:ext cx="6217560" cy="4525920"/>
          </a:xfrm>
          <a:prstGeom prst="rect">
            <a:avLst/>
          </a:prstGeom>
        </p:spPr>
        <p:txBody>
          <a:bodyPr lIns="0" rIns="0" tIns="0" bIns="0"/>
          <a:p>
            <a:r>
              <a:rPr lang="en-US" sz="2000" spc="-1" strike="noStrike">
                <a:solidFill>
                  <a:srgbClr val="000000"/>
                </a:solidFill>
                <a:uFill>
                  <a:solidFill>
                    <a:srgbClr val="ffffff"/>
                  </a:solidFill>
                </a:uFill>
                <a:latin typeface="Arial"/>
              </a:rPr>
              <a:t>Click to edit the notes format</a:t>
            </a:r>
            <a:endParaRPr lang="en-US" sz="2000" spc="-1" strike="noStrike">
              <a:solidFill>
                <a:srgbClr val="000000"/>
              </a:solidFill>
              <a:uFill>
                <a:solidFill>
                  <a:srgbClr val="ffffff"/>
                </a:solidFill>
              </a:uFill>
              <a:latin typeface="Arial"/>
            </a:endParaRPr>
          </a:p>
        </p:txBody>
      </p:sp>
      <p:sp>
        <p:nvSpPr>
          <p:cNvPr id="223" name="PlaceHolder 2"/>
          <p:cNvSpPr>
            <a:spLocks noGrp="1"/>
          </p:cNvSpPr>
          <p:nvPr>
            <p:ph type="hdr"/>
          </p:nvPr>
        </p:nvSpPr>
        <p:spPr>
          <a:xfrm>
            <a:off x="0" y="0"/>
            <a:ext cx="3372840" cy="502560"/>
          </a:xfrm>
          <a:prstGeom prst="rect">
            <a:avLst/>
          </a:prstGeom>
        </p:spPr>
        <p:txBody>
          <a:bodyPr lIns="0" rIns="0" tIns="0" bIns="0"/>
          <a:p>
            <a:r>
              <a:rPr lang="en-US" sz="1400" spc="-1" strike="noStrike">
                <a:solidFill>
                  <a:srgbClr val="000000"/>
                </a:solidFill>
                <a:uFill>
                  <a:solidFill>
                    <a:srgbClr val="ffffff"/>
                  </a:solidFill>
                </a:uFill>
                <a:latin typeface="Times New Roman"/>
              </a:rPr>
              <a:t>&lt;header&gt;</a:t>
            </a:r>
            <a:endParaRPr lang="en-US" sz="1400" spc="-1" strike="noStrike">
              <a:solidFill>
                <a:srgbClr val="000000"/>
              </a:solidFill>
              <a:uFill>
                <a:solidFill>
                  <a:srgbClr val="ffffff"/>
                </a:solidFill>
              </a:uFill>
              <a:latin typeface="Times New Roman"/>
            </a:endParaRPr>
          </a:p>
        </p:txBody>
      </p:sp>
      <p:sp>
        <p:nvSpPr>
          <p:cNvPr id="224" name="PlaceHolder 3"/>
          <p:cNvSpPr>
            <a:spLocks noGrp="1"/>
          </p:cNvSpPr>
          <p:nvPr>
            <p:ph type="dt"/>
          </p:nvPr>
        </p:nvSpPr>
        <p:spPr>
          <a:xfrm>
            <a:off x="4399200" y="0"/>
            <a:ext cx="3372840" cy="502560"/>
          </a:xfrm>
          <a:prstGeom prst="rect">
            <a:avLst/>
          </a:prstGeom>
        </p:spPr>
        <p:txBody>
          <a:bodyPr lIns="0" rIns="0" tIns="0" bIns="0"/>
          <a:p>
            <a:pPr algn="r"/>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225" name="PlaceHolder 4"/>
          <p:cNvSpPr>
            <a:spLocks noGrp="1"/>
          </p:cNvSpPr>
          <p:nvPr>
            <p:ph type="ftr"/>
          </p:nvPr>
        </p:nvSpPr>
        <p:spPr>
          <a:xfrm>
            <a:off x="0" y="9555480"/>
            <a:ext cx="3372840" cy="502560"/>
          </a:xfrm>
          <a:prstGeom prst="rect">
            <a:avLst/>
          </a:prstGeom>
        </p:spPr>
        <p:txBody>
          <a:bodyPr lIns="0" rIns="0" tIns="0" bIns="0" anchor="b"/>
          <a:p>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226" name="PlaceHolder 5"/>
          <p:cNvSpPr>
            <a:spLocks noGrp="1"/>
          </p:cNvSpPr>
          <p:nvPr>
            <p:ph type="sldNum"/>
          </p:nvPr>
        </p:nvSpPr>
        <p:spPr>
          <a:xfrm>
            <a:off x="4399200" y="9555480"/>
            <a:ext cx="3372840" cy="502560"/>
          </a:xfrm>
          <a:prstGeom prst="rect">
            <a:avLst/>
          </a:prstGeom>
        </p:spPr>
        <p:txBody>
          <a:bodyPr lIns="0" rIns="0" tIns="0" bIns="0" anchor="b"/>
          <a:p>
            <a:pPr algn="r"/>
            <a:fld id="{A34FC636-289A-4EAA-96C6-52709F2777F0}"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343400"/>
            <a:ext cx="5486040" cy="4114440"/>
          </a:xfrm>
          <a:prstGeom prst="rect">
            <a:avLst/>
          </a:prstGeom>
        </p:spPr>
        <p:txBody>
          <a:bodyPr/>
          <a:p>
            <a:r>
              <a:rPr lang="en-US" sz="2000" spc="-1" strike="noStrike">
                <a:solidFill>
                  <a:srgbClr val="000000"/>
                </a:solidFill>
                <a:uFill>
                  <a:solidFill>
                    <a:srgbClr val="ffffff"/>
                  </a:solidFill>
                </a:uFill>
                <a:latin typeface="Arial"/>
              </a:rPr>
              <a:t>Brief description of project, somewhat akin to a verbal abstract</a:t>
            </a:r>
            <a:endParaRPr lang="en-US" sz="2000" spc="-1" strike="noStrike">
              <a:solidFill>
                <a:srgbClr val="000000"/>
              </a:solidFill>
              <a:uFill>
                <a:solidFill>
                  <a:srgbClr val="ffffff"/>
                </a:solidFill>
              </a:uFill>
              <a:latin typeface="Arial"/>
            </a:endParaRPr>
          </a:p>
        </p:txBody>
      </p:sp>
      <p:sp>
        <p:nvSpPr>
          <p:cNvPr id="272" name="TextShape 2"/>
          <p:cNvSpPr txBox="1"/>
          <p:nvPr/>
        </p:nvSpPr>
        <p:spPr>
          <a:xfrm>
            <a:off x="3884760" y="8685360"/>
            <a:ext cx="2971440" cy="456840"/>
          </a:xfrm>
          <a:prstGeom prst="rect">
            <a:avLst/>
          </a:prstGeom>
          <a:noFill/>
          <a:ln>
            <a:noFill/>
          </a:ln>
        </p:spPr>
        <p:txBody>
          <a:bodyPr anchor="b"/>
          <a:p>
            <a:pPr algn="r">
              <a:lnSpc>
                <a:spcPct val="100000"/>
              </a:lnSpc>
            </a:pPr>
            <a:fld id="{A313FBC3-6F5D-4555-8169-1846EB39661B}"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37"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8"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40"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41"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42"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43"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45"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46"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47" name="" descr=""/>
          <p:cNvPicPr/>
          <p:nvPr/>
        </p:nvPicPr>
        <p:blipFill>
          <a:blip r:embed="rId2"/>
          <a:stretch/>
        </p:blipFill>
        <p:spPr>
          <a:xfrm>
            <a:off x="3602880" y="1701720"/>
            <a:ext cx="5591880" cy="4461840"/>
          </a:xfrm>
          <a:prstGeom prst="rect">
            <a:avLst/>
          </a:prstGeom>
          <a:ln>
            <a:noFill/>
          </a:ln>
        </p:spPr>
      </p:pic>
      <p:pic>
        <p:nvPicPr>
          <p:cNvPr id="48" name="" descr=""/>
          <p:cNvPicPr/>
          <p:nvPr/>
        </p:nvPicPr>
        <p:blipFill>
          <a:blip r:embed="rId3"/>
          <a:stretch/>
        </p:blipFill>
        <p:spPr>
          <a:xfrm>
            <a:off x="3602880" y="1701720"/>
            <a:ext cx="5591880" cy="4461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58"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60"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62"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63"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67"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68"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69"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6"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71"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72"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73"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75"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76"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77"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79"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0"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82"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3"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4"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5"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87"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8"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89" name="" descr=""/>
          <p:cNvPicPr/>
          <p:nvPr/>
        </p:nvPicPr>
        <p:blipFill>
          <a:blip r:embed="rId2"/>
          <a:stretch/>
        </p:blipFill>
        <p:spPr>
          <a:xfrm>
            <a:off x="3602880" y="1701720"/>
            <a:ext cx="5591880" cy="4461840"/>
          </a:xfrm>
          <a:prstGeom prst="rect">
            <a:avLst/>
          </a:prstGeom>
          <a:ln>
            <a:noFill/>
          </a:ln>
        </p:spPr>
      </p:pic>
      <p:pic>
        <p:nvPicPr>
          <p:cNvPr id="90" name="" descr=""/>
          <p:cNvPicPr/>
          <p:nvPr/>
        </p:nvPicPr>
        <p:blipFill>
          <a:blip r:embed="rId3"/>
          <a:stretch/>
        </p:blipFill>
        <p:spPr>
          <a:xfrm>
            <a:off x="3602880" y="1701720"/>
            <a:ext cx="5591880" cy="4461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03"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05"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07"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08"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8"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12"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13"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14"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16"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17"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18"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20"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1"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2"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24"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5"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27"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8"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9"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30"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32"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33"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134" name="" descr=""/>
          <p:cNvPicPr/>
          <p:nvPr/>
        </p:nvPicPr>
        <p:blipFill>
          <a:blip r:embed="rId2"/>
          <a:stretch/>
        </p:blipFill>
        <p:spPr>
          <a:xfrm>
            <a:off x="3602880" y="1701720"/>
            <a:ext cx="5591880" cy="4461840"/>
          </a:xfrm>
          <a:prstGeom prst="rect">
            <a:avLst/>
          </a:prstGeom>
          <a:ln>
            <a:noFill/>
          </a:ln>
        </p:spPr>
      </p:pic>
      <p:pic>
        <p:nvPicPr>
          <p:cNvPr id="135" name="" descr=""/>
          <p:cNvPicPr/>
          <p:nvPr/>
        </p:nvPicPr>
        <p:blipFill>
          <a:blip r:embed="rId3"/>
          <a:stretch/>
        </p:blipFill>
        <p:spPr>
          <a:xfrm>
            <a:off x="3602880" y="1701720"/>
            <a:ext cx="5591880" cy="44618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46"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48"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0"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50"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51"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55"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56"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57"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59"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0"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1"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63"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4"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5"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67"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8"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70"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71"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72"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73"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75"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76"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177" name="" descr=""/>
          <p:cNvPicPr/>
          <p:nvPr/>
        </p:nvPicPr>
        <p:blipFill>
          <a:blip r:embed="rId2"/>
          <a:stretch/>
        </p:blipFill>
        <p:spPr>
          <a:xfrm>
            <a:off x="3602880" y="1701720"/>
            <a:ext cx="5591880" cy="4461840"/>
          </a:xfrm>
          <a:prstGeom prst="rect">
            <a:avLst/>
          </a:prstGeom>
          <a:ln>
            <a:noFill/>
          </a:ln>
        </p:spPr>
      </p:pic>
      <p:pic>
        <p:nvPicPr>
          <p:cNvPr id="178" name="" descr=""/>
          <p:cNvPicPr/>
          <p:nvPr/>
        </p:nvPicPr>
        <p:blipFill>
          <a:blip r:embed="rId3"/>
          <a:stretch/>
        </p:blipFill>
        <p:spPr>
          <a:xfrm>
            <a:off x="3602880" y="1701720"/>
            <a:ext cx="5591880" cy="44618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89"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91"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93"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94"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98"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99"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0"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02"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3"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4"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06"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7"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8"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10"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1"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13"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4"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5"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6"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18"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9"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220" name="" descr=""/>
          <p:cNvPicPr/>
          <p:nvPr/>
        </p:nvPicPr>
        <p:blipFill>
          <a:blip r:embed="rId2"/>
          <a:stretch/>
        </p:blipFill>
        <p:spPr>
          <a:xfrm>
            <a:off x="3602880" y="1701720"/>
            <a:ext cx="5591880" cy="4461840"/>
          </a:xfrm>
          <a:prstGeom prst="rect">
            <a:avLst/>
          </a:prstGeom>
          <a:ln>
            <a:noFill/>
          </a:ln>
        </p:spPr>
      </p:pic>
      <p:pic>
        <p:nvPicPr>
          <p:cNvPr id="221" name="" descr=""/>
          <p:cNvPicPr/>
          <p:nvPr/>
        </p:nvPicPr>
        <p:blipFill>
          <a:blip r:embed="rId3"/>
          <a:stretch/>
        </p:blipFill>
        <p:spPr>
          <a:xfrm>
            <a:off x="3602880" y="1701720"/>
            <a:ext cx="5591880" cy="446184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5"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6"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7"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9"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0"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1"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33"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4"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5"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3" name="Line 4"/>
          <p:cNvSpPr/>
          <p:nvPr/>
        </p:nvSpPr>
        <p:spPr>
          <a:xfrm flipV="1">
            <a:off x="7516440" y="4145040"/>
            <a:ext cx="468612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4" name="Line 5"/>
          <p:cNvSpPr/>
          <p:nvPr/>
        </p:nvSpPr>
        <p:spPr>
          <a:xfrm flipV="1">
            <a:off x="8003880" y="4444920"/>
            <a:ext cx="419868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rot="16200000">
            <a:off x="2338200" y="3722760"/>
            <a:ext cx="816840" cy="5485680"/>
          </a:xfrm>
          <a:custGeom>
            <a:avLst/>
            <a:gdLst/>
            <a:ahLst/>
            <a:rect l="l" t="t" r="r" b="b"/>
            <a:pathLst>
              <a:path w="612775" h="4115481">
                <a:moveTo>
                  <a:pt x="0" y="4115481"/>
                </a:moveTo>
                <a:lnTo>
                  <a:pt x="612775" y="3180443"/>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rot="16200000">
            <a:off x="2138760" y="4190400"/>
            <a:ext cx="547200" cy="4826880"/>
          </a:xfrm>
          <a:custGeom>
            <a:avLst/>
            <a:gdLst/>
            <a:ahLst/>
            <a:rect l="l" t="t" r="r" b="b"/>
            <a:pathLst>
              <a:path w="410751" h="3621427">
                <a:moveTo>
                  <a:pt x="0" y="3621427"/>
                </a:moveTo>
                <a:lnTo>
                  <a:pt x="410751" y="2998251"/>
                </a:lnTo>
                <a:cubicBezTo>
                  <a:pt x="410359" y="2065358"/>
                  <a:pt x="406339" y="932893"/>
                  <a:pt x="405947" y="0"/>
                </a:cubicBez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rot="16200000">
            <a:off x="1949040" y="4590720"/>
            <a:ext cx="321840" cy="4238280"/>
          </a:xfrm>
          <a:custGeom>
            <a:avLst/>
            <a:gdLst/>
            <a:ahLst/>
            <a:rect l="l" t="t" r="r" b="b"/>
            <a:pathLst>
              <a:path w="241768" h="3179761">
                <a:moveTo>
                  <a:pt x="0" y="3179761"/>
                </a:moveTo>
                <a:lnTo>
                  <a:pt x="238919" y="2819370"/>
                </a:lnTo>
                <a:cubicBezTo>
                  <a:pt x="238654" y="1947313"/>
                  <a:pt x="242019" y="872057"/>
                  <a:pt x="241754"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9" name="PlaceHolder 10"/>
          <p:cNvSpPr>
            <a:spLocks noGrp="1"/>
          </p:cNvSpPr>
          <p:nvPr>
            <p:ph type="title"/>
          </p:nvPr>
        </p:nvSpPr>
        <p:spPr>
          <a:xfrm>
            <a:off x="1625040" y="584280"/>
            <a:ext cx="8735040" cy="1999800"/>
          </a:xfrm>
          <a:prstGeom prst="rect">
            <a:avLst/>
          </a:prstGeom>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10" name="PlaceHolder 11"/>
          <p:cNvSpPr>
            <a:spLocks noGrp="1"/>
          </p:cNvSpPr>
          <p:nvPr>
            <p:ph type="subTitle"/>
          </p:nvPr>
        </p:nvSpPr>
        <p:spPr>
          <a:xfrm>
            <a:off x="1625040" y="2616120"/>
            <a:ext cx="8735040" cy="1752120"/>
          </a:xfrm>
          <a:prstGeom prst="rect">
            <a:avLst/>
          </a:prstGeom>
        </p:spPr>
        <p:txBody>
          <a:bodyPr lIns="122040" rIns="122040" tIns="60840" bIns="60840"/>
          <a:p>
            <a:pPr>
              <a:lnSpc>
                <a:spcPct val="100000"/>
              </a:lnSpc>
            </a:pPr>
            <a:r>
              <a:rPr lang="en-US" sz="2800" spc="199" strike="noStrike" cap="all">
                <a:solidFill>
                  <a:srgbClr val="009999"/>
                </a:solidFill>
                <a:uFill>
                  <a:solidFill>
                    <a:srgbClr val="ffffff"/>
                  </a:solidFill>
                </a:uFill>
                <a:latin typeface="Calibri"/>
              </a:rPr>
              <a:t>Click to edit Master subtitle style</a:t>
            </a:r>
            <a:endParaRPr lang="en-US" sz="3200" spc="-1" strike="noStrike">
              <a:solidFill>
                <a:srgbClr val="ffffff"/>
              </a:solidFill>
              <a:uFill>
                <a:solidFill>
                  <a:srgbClr val="ffffff"/>
                </a:solidFill>
              </a:uFill>
              <a:latin typeface="Arial"/>
            </a:endParaRPr>
          </a:p>
        </p:txBody>
      </p:sp>
      <p:sp>
        <p:nvSpPr>
          <p:cNvPr id="11" name="PlaceHolder 12"/>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12" name="PlaceHolder 13"/>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13" name="PlaceHolder 14"/>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58966A53-49DA-4ECF-9D2A-B815A7E609C1}"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
        <p:nvSpPr>
          <p:cNvPr id="14" name="PlaceHolder 15"/>
          <p:cNvSpPr>
            <a:spLocks noGrp="1"/>
          </p:cNvSpPr>
          <p:nvPr>
            <p:ph type="body"/>
          </p:nvPr>
        </p:nvSpPr>
        <p:spPr>
          <a:xfrm>
            <a:off x="609120" y="1604520"/>
            <a:ext cx="10969560" cy="3977280"/>
          </a:xfrm>
          <a:prstGeom prst="rect">
            <a:avLst/>
          </a:prstGeom>
        </p:spPr>
        <p:txBody>
          <a:bodyPr lIns="0" rIns="0" tIns="0" bIns="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000" spc="-1" strike="noStrike">
                <a:solidFill>
                  <a:srgbClr val="ffffff"/>
                </a:solidFill>
                <a:uFill>
                  <a:solidFill>
                    <a:srgbClr val="ffffff"/>
                  </a:solidFill>
                </a:uFill>
                <a:latin typeface="Calibri"/>
              </a:rPr>
              <a:t>Second Outline Level</a:t>
            </a:r>
            <a:endParaRPr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000" spc="-1" strike="noStrike">
                <a:solidFill>
                  <a:srgbClr val="ffffff"/>
                </a:solidFill>
                <a:uFill>
                  <a:solidFill>
                    <a:srgbClr val="ffffff"/>
                  </a:solidFill>
                </a:uFill>
                <a:latin typeface="Calibri"/>
              </a:rPr>
              <a:t>Third Outline Level</a:t>
            </a:r>
            <a:endParaRPr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000" spc="-1" strike="noStrike">
                <a:solidFill>
                  <a:srgbClr val="ffffff"/>
                </a:solidFill>
                <a:uFill>
                  <a:solidFill>
                    <a:srgbClr val="ffffff"/>
                  </a:solidFill>
                </a:uFill>
                <a:latin typeface="Calibri"/>
              </a:rPr>
              <a:t>Fourth Outline Level</a:t>
            </a:r>
            <a:endParaRPr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Fifth Outline Level</a:t>
            </a:r>
            <a:endParaRPr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Sixth Outline Level</a:t>
            </a:r>
            <a:endParaRPr lang="en-US" sz="2000" spc="-1" strike="noStrike">
              <a:solidFill>
                <a:srgbClr val="ffffff"/>
              </a:solidFill>
              <a:uFill>
                <a:solidFill>
                  <a:srgbClr val="ffffff"/>
                </a:solidFill>
              </a:uFill>
              <a:latin typeface="Calibri"/>
            </a:endParaRPr>
          </a:p>
          <a:p>
            <a:pPr lvl="6" marL="3024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Seventh Outline Level</a:t>
            </a:r>
            <a:endParaRPr lang="en-US" sz="2000" spc="-1" strike="noStrike">
              <a:solidFill>
                <a:srgbClr val="ffffff"/>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51"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1218960" y="274680"/>
            <a:ext cx="10360080" cy="1223640"/>
          </a:xfrm>
          <a:prstGeom prst="rect">
            <a:avLst/>
          </a:prstGeom>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53" name="PlaceHolder 5"/>
          <p:cNvSpPr>
            <a:spLocks noGrp="1"/>
          </p:cNvSpPr>
          <p:nvPr>
            <p:ph type="body"/>
          </p:nvPr>
        </p:nvSpPr>
        <p:spPr>
          <a:xfrm>
            <a:off x="1218960" y="1701720"/>
            <a:ext cx="10360080" cy="4461840"/>
          </a:xfrm>
          <a:prstGeom prst="rect">
            <a:avLst/>
          </a:prstGeom>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Second Outline Level</a:t>
            </a:r>
            <a:endParaRPr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Third Outline Level</a:t>
            </a:r>
            <a:endParaRPr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800" spc="-1" strike="noStrike">
                <a:solidFill>
                  <a:srgbClr val="ffffff"/>
                </a:solidFill>
                <a:uFill>
                  <a:solidFill>
                    <a:srgbClr val="ffffff"/>
                  </a:solidFill>
                </a:uFill>
                <a:latin typeface="Calibri"/>
              </a:rPr>
              <a:t>Fourth Outline Level</a:t>
            </a:r>
            <a:endParaRPr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Fifth Outline Level</a:t>
            </a:r>
            <a:endParaRPr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Sixth Outline Level</a:t>
            </a:r>
            <a:endParaRPr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lang="en-US" sz="2800" spc="-1" strike="noStrike">
                <a:solidFill>
                  <a:srgbClr val="ffffff"/>
                </a:solidFill>
                <a:uFill>
                  <a:solidFill>
                    <a:srgbClr val="ffffff"/>
                  </a:solidFill>
                </a:uFill>
                <a:latin typeface="Calibri"/>
              </a:rPr>
              <a:t>Seventh Outline LevelEdit Master text styles</a:t>
            </a:r>
            <a:endParaRPr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lang="en-US" sz="2400" spc="-1" strike="noStrike">
                <a:solidFill>
                  <a:srgbClr val="ffffff"/>
                </a:solidFill>
                <a:uFill>
                  <a:solidFill>
                    <a:srgbClr val="ffffff"/>
                  </a:solidFill>
                </a:uFill>
                <a:latin typeface="Calibri"/>
              </a:rPr>
              <a:t>Second level</a:t>
            </a:r>
            <a:endParaRPr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Third level</a:t>
            </a:r>
            <a:endParaRPr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Fourth level</a:t>
            </a:r>
            <a:endParaRPr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Fifth level</a:t>
            </a:r>
            <a:endParaRPr lang="en-US" sz="2800" spc="-1" strike="noStrike">
              <a:solidFill>
                <a:srgbClr val="ffffff"/>
              </a:solidFill>
              <a:uFill>
                <a:solidFill>
                  <a:srgbClr val="ffffff"/>
                </a:solidFill>
              </a:uFill>
              <a:latin typeface="Calibri"/>
            </a:endParaRPr>
          </a:p>
        </p:txBody>
      </p:sp>
      <p:sp>
        <p:nvSpPr>
          <p:cNvPr id="54" name="PlaceHolder 6"/>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55" name="PlaceHolder 7"/>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56" name="PlaceHolder 8"/>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80DDEE13-3EB9-4C85-AADC-034CCD87523C}"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93"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94" name="Line 4"/>
          <p:cNvSpPr/>
          <p:nvPr/>
        </p:nvSpPr>
        <p:spPr>
          <a:xfrm flipV="1">
            <a:off x="7516440" y="4145040"/>
            <a:ext cx="468612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95" name="Line 5"/>
          <p:cNvSpPr/>
          <p:nvPr/>
        </p:nvSpPr>
        <p:spPr>
          <a:xfrm flipV="1">
            <a:off x="8003880" y="4444920"/>
            <a:ext cx="419868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96" name="Line 6"/>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sp>
        <p:nvSpPr>
          <p:cNvPr id="97" name="PlaceHolder 7"/>
          <p:cNvSpPr>
            <a:spLocks noGrp="1"/>
          </p:cNvSpPr>
          <p:nvPr>
            <p:ph type="title"/>
          </p:nvPr>
        </p:nvSpPr>
        <p:spPr>
          <a:xfrm>
            <a:off x="1625040" y="2209680"/>
            <a:ext cx="8938080" cy="2764080"/>
          </a:xfrm>
          <a:prstGeom prst="rect">
            <a:avLst/>
          </a:prstGeom>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98" name="PlaceHolder 8"/>
          <p:cNvSpPr>
            <a:spLocks noGrp="1"/>
          </p:cNvSpPr>
          <p:nvPr>
            <p:ph type="body"/>
          </p:nvPr>
        </p:nvSpPr>
        <p:spPr>
          <a:xfrm>
            <a:off x="1625040" y="4951440"/>
            <a:ext cx="7069320" cy="1220400"/>
          </a:xfrm>
          <a:prstGeom prst="rect">
            <a:avLst/>
          </a:prstGeom>
        </p:spPr>
        <p:txBody>
          <a:bodyPr lIns="122040" rIns="122040" tIns="60840" bIns="60840"/>
          <a:p>
            <a:pPr marL="432000" indent="-324000">
              <a:buClr>
                <a:srgbClr val="ffffff"/>
              </a:buClr>
              <a:buSzPct val="45000"/>
              <a:buFont typeface="Wingdings" charset="2"/>
              <a:buChar char=""/>
            </a:pPr>
            <a:r>
              <a:rPr lang="en-US" sz="2800" spc="199" strike="noStrike" cap="all">
                <a:solidFill>
                  <a:srgbClr val="009999"/>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99" strike="noStrike" cap="all">
                <a:solidFill>
                  <a:srgbClr val="009999"/>
                </a:solidFill>
                <a:uFill>
                  <a:solidFill>
                    <a:srgbClr val="ffffff"/>
                  </a:solidFill>
                </a:uFill>
                <a:latin typeface="Calibri"/>
              </a:rPr>
              <a:t>Second Outline Level</a:t>
            </a:r>
            <a:endParaRPr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800" spc="199" strike="noStrike" cap="all">
                <a:solidFill>
                  <a:srgbClr val="009999"/>
                </a:solidFill>
                <a:uFill>
                  <a:solidFill>
                    <a:srgbClr val="ffffff"/>
                  </a:solidFill>
                </a:uFill>
                <a:latin typeface="Calibri"/>
              </a:rPr>
              <a:t>Third Outline Level</a:t>
            </a:r>
            <a:endParaRPr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800" spc="199" strike="noStrike" cap="all">
                <a:solidFill>
                  <a:srgbClr val="009999"/>
                </a:solidFill>
                <a:uFill>
                  <a:solidFill>
                    <a:srgbClr val="ffffff"/>
                  </a:solidFill>
                </a:uFill>
                <a:latin typeface="Calibri"/>
              </a:rPr>
              <a:t>Fourth Outline Level</a:t>
            </a:r>
            <a:endParaRPr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800" spc="199" strike="noStrike" cap="all">
                <a:solidFill>
                  <a:srgbClr val="009999"/>
                </a:solidFill>
                <a:uFill>
                  <a:solidFill>
                    <a:srgbClr val="ffffff"/>
                  </a:solidFill>
                </a:uFill>
                <a:latin typeface="Calibri"/>
              </a:rPr>
              <a:t>Fifth Outline Level</a:t>
            </a:r>
            <a:endParaRPr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800" spc="199" strike="noStrike" cap="all">
                <a:solidFill>
                  <a:srgbClr val="009999"/>
                </a:solidFill>
                <a:uFill>
                  <a:solidFill>
                    <a:srgbClr val="ffffff"/>
                  </a:solidFill>
                </a:uFill>
                <a:latin typeface="Calibri"/>
              </a:rPr>
              <a:t>Sixth Outline Level</a:t>
            </a:r>
            <a:endParaRPr lang="en-US" sz="2800" spc="-1" strike="noStrike">
              <a:solidFill>
                <a:srgbClr val="ffffff"/>
              </a:solidFill>
              <a:uFill>
                <a:solidFill>
                  <a:srgbClr val="ffffff"/>
                </a:solidFill>
              </a:uFill>
              <a:latin typeface="Calibri"/>
            </a:endParaRPr>
          </a:p>
          <a:p>
            <a:pPr>
              <a:lnSpc>
                <a:spcPct val="100000"/>
              </a:lnSpc>
            </a:pPr>
            <a:r>
              <a:rPr lang="en-US" sz="2800" spc="199" strike="noStrike" cap="all">
                <a:solidFill>
                  <a:srgbClr val="009999"/>
                </a:solidFill>
                <a:uFill>
                  <a:solidFill>
                    <a:srgbClr val="ffffff"/>
                  </a:solidFill>
                </a:uFill>
                <a:latin typeface="Calibri"/>
              </a:rPr>
              <a:t>Seventh Outline LevelEdit Master text styles</a:t>
            </a:r>
            <a:endParaRPr lang="en-US" sz="2800" spc="-1" strike="noStrike">
              <a:solidFill>
                <a:srgbClr val="ffffff"/>
              </a:solidFill>
              <a:uFill>
                <a:solidFill>
                  <a:srgbClr val="ffffff"/>
                </a:solidFill>
              </a:uFill>
              <a:latin typeface="Calibri"/>
            </a:endParaRPr>
          </a:p>
        </p:txBody>
      </p:sp>
      <p:sp>
        <p:nvSpPr>
          <p:cNvPr id="99" name="PlaceHolder 9"/>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100" name="PlaceHolder 10"/>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101" name="PlaceHolder 11"/>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9ABE2A52-F5A6-4E04-BF29-4F56F534C06C}"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37"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38"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139" name="PlaceHolder 4"/>
          <p:cNvSpPr>
            <a:spLocks noGrp="1"/>
          </p:cNvSpPr>
          <p:nvPr>
            <p:ph type="title"/>
          </p:nvPr>
        </p:nvSpPr>
        <p:spPr>
          <a:xfrm>
            <a:off x="1218960" y="1701720"/>
            <a:ext cx="4062600" cy="2437920"/>
          </a:xfrm>
          <a:prstGeom prst="rect">
            <a:avLst/>
          </a:prstGeom>
        </p:spPr>
        <p:txBody>
          <a:bodyPr lIns="122040" rIns="122040" tIns="60840" bIns="60840" anchor="b"/>
          <a:p>
            <a:pPr>
              <a:lnSpc>
                <a:spcPct val="100000"/>
              </a:lnSpc>
            </a:pPr>
            <a:r>
              <a:rPr lang="en-US" sz="2800" spc="199" strike="noStrike" cap="all">
                <a:solidFill>
                  <a:srgbClr val="009999"/>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140" name="PlaceHolder 5"/>
          <p:cNvSpPr>
            <a:spLocks noGrp="1"/>
          </p:cNvSpPr>
          <p:nvPr>
            <p:ph type="body"/>
          </p:nvPr>
        </p:nvSpPr>
        <p:spPr>
          <a:xfrm>
            <a:off x="1218960" y="4241880"/>
            <a:ext cx="4062600" cy="1929960"/>
          </a:xfrm>
          <a:prstGeom prst="rect">
            <a:avLst/>
          </a:prstGeom>
        </p:spPr>
        <p:txBody>
          <a:bodyPr lIns="122040" rIns="122040" tIns="60840" bIns="60840"/>
          <a:p>
            <a:pPr marL="432000" indent="-324000">
              <a:buClr>
                <a:srgbClr val="ffffff"/>
              </a:buClr>
              <a:buSzPct val="45000"/>
              <a:buFont typeface="Wingdings" charset="2"/>
              <a:buChar char=""/>
            </a:pPr>
            <a:r>
              <a:rPr lang="en-US" sz="2000" spc="-1" strike="noStrike">
                <a:solidFill>
                  <a:srgbClr val="ffffff"/>
                </a:solidFill>
                <a:uFill>
                  <a:solidFill>
                    <a:srgbClr val="ffffff"/>
                  </a:solidFill>
                </a:uFill>
                <a:latin typeface="Calibri"/>
              </a:rPr>
              <a:t>Click to edit the outline text format</a:t>
            </a:r>
            <a:endParaRPr lang="en-US" sz="20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000" spc="-1" strike="noStrike">
                <a:solidFill>
                  <a:srgbClr val="ffffff"/>
                </a:solidFill>
                <a:uFill>
                  <a:solidFill>
                    <a:srgbClr val="ffffff"/>
                  </a:solidFill>
                </a:uFill>
                <a:latin typeface="Calibri"/>
              </a:rPr>
              <a:t>Second Outline Level</a:t>
            </a:r>
            <a:endParaRPr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000" spc="-1" strike="noStrike">
                <a:solidFill>
                  <a:srgbClr val="ffffff"/>
                </a:solidFill>
                <a:uFill>
                  <a:solidFill>
                    <a:srgbClr val="ffffff"/>
                  </a:solidFill>
                </a:uFill>
                <a:latin typeface="Calibri"/>
              </a:rPr>
              <a:t>Third Outline Level</a:t>
            </a:r>
            <a:endParaRPr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000" spc="-1" strike="noStrike">
                <a:solidFill>
                  <a:srgbClr val="ffffff"/>
                </a:solidFill>
                <a:uFill>
                  <a:solidFill>
                    <a:srgbClr val="ffffff"/>
                  </a:solidFill>
                </a:uFill>
                <a:latin typeface="Calibri"/>
              </a:rPr>
              <a:t>Fourth Outline Level</a:t>
            </a:r>
            <a:endParaRPr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Fifth Outline Level</a:t>
            </a:r>
            <a:endParaRPr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Sixth Outline Level</a:t>
            </a:r>
            <a:endParaRPr lang="en-US" sz="2000" spc="-1" strike="noStrike">
              <a:solidFill>
                <a:srgbClr val="ffffff"/>
              </a:solidFill>
              <a:uFill>
                <a:solidFill>
                  <a:srgbClr val="ffffff"/>
                </a:solidFill>
              </a:uFill>
              <a:latin typeface="Calibri"/>
            </a:endParaRPr>
          </a:p>
          <a:p>
            <a:pPr>
              <a:lnSpc>
                <a:spcPct val="100000"/>
              </a:lnSpc>
            </a:pPr>
            <a:r>
              <a:rPr lang="en-US" sz="2000" spc="-1" strike="noStrike">
                <a:solidFill>
                  <a:srgbClr val="ffffff"/>
                </a:solidFill>
                <a:uFill>
                  <a:solidFill>
                    <a:srgbClr val="ffffff"/>
                  </a:solidFill>
                </a:uFill>
                <a:latin typeface="Calibri"/>
              </a:rPr>
              <a:t>Seventh Outline LevelEdit Master text styles</a:t>
            </a:r>
            <a:endParaRPr lang="en-US" sz="2000" spc="-1" strike="noStrike">
              <a:solidFill>
                <a:srgbClr val="ffffff"/>
              </a:solidFill>
              <a:uFill>
                <a:solidFill>
                  <a:srgbClr val="ffffff"/>
                </a:solidFill>
              </a:uFill>
              <a:latin typeface="Calibri"/>
            </a:endParaRPr>
          </a:p>
        </p:txBody>
      </p:sp>
      <p:sp>
        <p:nvSpPr>
          <p:cNvPr id="141" name="PlaceHolder 6"/>
          <p:cNvSpPr>
            <a:spLocks noGrp="1"/>
          </p:cNvSpPr>
          <p:nvPr>
            <p:ph type="body"/>
          </p:nvPr>
        </p:nvSpPr>
        <p:spPr>
          <a:xfrm>
            <a:off x="5484960" y="584280"/>
            <a:ext cx="6094080" cy="5587560"/>
          </a:xfrm>
          <a:prstGeom prst="rect">
            <a:avLst/>
          </a:prstGeom>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Second Outline Level</a:t>
            </a:r>
            <a:endParaRPr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Third Outline Level</a:t>
            </a:r>
            <a:endParaRPr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800" spc="-1" strike="noStrike">
                <a:solidFill>
                  <a:srgbClr val="ffffff"/>
                </a:solidFill>
                <a:uFill>
                  <a:solidFill>
                    <a:srgbClr val="ffffff"/>
                  </a:solidFill>
                </a:uFill>
                <a:latin typeface="Calibri"/>
              </a:rPr>
              <a:t>Fourth Outline Level</a:t>
            </a:r>
            <a:endParaRPr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Fifth Outline Level</a:t>
            </a:r>
            <a:endParaRPr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Sixth Outline Level</a:t>
            </a:r>
            <a:endParaRPr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lang="en-US" sz="2800" spc="-1" strike="noStrike">
                <a:solidFill>
                  <a:srgbClr val="ffffff"/>
                </a:solidFill>
                <a:uFill>
                  <a:solidFill>
                    <a:srgbClr val="ffffff"/>
                  </a:solidFill>
                </a:uFill>
                <a:latin typeface="Calibri"/>
              </a:rPr>
              <a:t>Seventh Outline LevelEdit Master text styles</a:t>
            </a:r>
            <a:endParaRPr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lang="en-US" sz="2400" spc="-1" strike="noStrike">
                <a:solidFill>
                  <a:srgbClr val="ffffff"/>
                </a:solidFill>
                <a:uFill>
                  <a:solidFill>
                    <a:srgbClr val="ffffff"/>
                  </a:solidFill>
                </a:uFill>
                <a:latin typeface="Calibri"/>
              </a:rPr>
              <a:t>Second level</a:t>
            </a:r>
            <a:endParaRPr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Third level</a:t>
            </a:r>
            <a:endParaRPr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Fourth level</a:t>
            </a:r>
            <a:endParaRPr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Fifth level</a:t>
            </a:r>
            <a:endParaRPr lang="en-US" sz="2800" spc="-1" strike="noStrike">
              <a:solidFill>
                <a:srgbClr val="ffffff"/>
              </a:solidFill>
              <a:uFill>
                <a:solidFill>
                  <a:srgbClr val="ffffff"/>
                </a:solidFill>
              </a:uFill>
              <a:latin typeface="Calibri"/>
            </a:endParaRPr>
          </a:p>
        </p:txBody>
      </p:sp>
      <p:sp>
        <p:nvSpPr>
          <p:cNvPr id="142" name="PlaceHolder 7"/>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143" name="PlaceHolder 8"/>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144" name="PlaceHolder 9"/>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0C9F7EF9-9A73-4699-A798-90CE18076917}"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80"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81"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182" name="PlaceHolder 4"/>
          <p:cNvSpPr>
            <a:spLocks noGrp="1"/>
          </p:cNvSpPr>
          <p:nvPr>
            <p:ph type="title"/>
          </p:nvPr>
        </p:nvSpPr>
        <p:spPr>
          <a:xfrm>
            <a:off x="1218960" y="1701720"/>
            <a:ext cx="4062600" cy="2437920"/>
          </a:xfrm>
          <a:prstGeom prst="rect">
            <a:avLst/>
          </a:prstGeom>
        </p:spPr>
        <p:txBody>
          <a:bodyPr lIns="122040" rIns="122040" tIns="60840" bIns="60840" anchor="b"/>
          <a:p>
            <a:pPr>
              <a:lnSpc>
                <a:spcPct val="100000"/>
              </a:lnSpc>
            </a:pPr>
            <a:r>
              <a:rPr lang="en-US" sz="2800" spc="199" strike="noStrike" cap="all">
                <a:solidFill>
                  <a:srgbClr val="009999"/>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183" name="PlaceHolder 5"/>
          <p:cNvSpPr>
            <a:spLocks noGrp="1"/>
          </p:cNvSpPr>
          <p:nvPr>
            <p:ph type="body"/>
          </p:nvPr>
        </p:nvSpPr>
        <p:spPr>
          <a:xfrm>
            <a:off x="1218960" y="4241880"/>
            <a:ext cx="4062600" cy="1929960"/>
          </a:xfrm>
          <a:prstGeom prst="rect">
            <a:avLst/>
          </a:prstGeom>
        </p:spPr>
        <p:txBody>
          <a:bodyPr lIns="122040" rIns="122040" tIns="60840" bIns="60840"/>
          <a:p>
            <a:pPr marL="432000" indent="-324000">
              <a:buClr>
                <a:srgbClr val="ffffff"/>
              </a:buClr>
              <a:buSzPct val="45000"/>
              <a:buFont typeface="Wingdings" charset="2"/>
              <a:buChar char=""/>
            </a:pPr>
            <a:r>
              <a:rPr lang="en-US" sz="2000" spc="-1" strike="noStrike">
                <a:solidFill>
                  <a:srgbClr val="ffffff"/>
                </a:solidFill>
                <a:uFill>
                  <a:solidFill>
                    <a:srgbClr val="ffffff"/>
                  </a:solidFill>
                </a:uFill>
                <a:latin typeface="Calibri"/>
              </a:rPr>
              <a:t>Click to edit the outline text format</a:t>
            </a:r>
            <a:endParaRPr lang="en-US" sz="20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000" spc="-1" strike="noStrike">
                <a:solidFill>
                  <a:srgbClr val="ffffff"/>
                </a:solidFill>
                <a:uFill>
                  <a:solidFill>
                    <a:srgbClr val="ffffff"/>
                  </a:solidFill>
                </a:uFill>
                <a:latin typeface="Calibri"/>
              </a:rPr>
              <a:t>Second Outline Level</a:t>
            </a:r>
            <a:endParaRPr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000" spc="-1" strike="noStrike">
                <a:solidFill>
                  <a:srgbClr val="ffffff"/>
                </a:solidFill>
                <a:uFill>
                  <a:solidFill>
                    <a:srgbClr val="ffffff"/>
                  </a:solidFill>
                </a:uFill>
                <a:latin typeface="Calibri"/>
              </a:rPr>
              <a:t>Third Outline Level</a:t>
            </a:r>
            <a:endParaRPr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000" spc="-1" strike="noStrike">
                <a:solidFill>
                  <a:srgbClr val="ffffff"/>
                </a:solidFill>
                <a:uFill>
                  <a:solidFill>
                    <a:srgbClr val="ffffff"/>
                  </a:solidFill>
                </a:uFill>
                <a:latin typeface="Calibri"/>
              </a:rPr>
              <a:t>Fourth Outline Level</a:t>
            </a:r>
            <a:endParaRPr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Fifth Outline Level</a:t>
            </a:r>
            <a:endParaRPr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Sixth Outline Level</a:t>
            </a:r>
            <a:endParaRPr lang="en-US" sz="2000" spc="-1" strike="noStrike">
              <a:solidFill>
                <a:srgbClr val="ffffff"/>
              </a:solidFill>
              <a:uFill>
                <a:solidFill>
                  <a:srgbClr val="ffffff"/>
                </a:solidFill>
              </a:uFill>
              <a:latin typeface="Calibri"/>
            </a:endParaRPr>
          </a:p>
          <a:p>
            <a:pPr>
              <a:lnSpc>
                <a:spcPct val="100000"/>
              </a:lnSpc>
            </a:pPr>
            <a:r>
              <a:rPr lang="en-US" sz="2000" spc="-1" strike="noStrike">
                <a:solidFill>
                  <a:srgbClr val="ffffff"/>
                </a:solidFill>
                <a:uFill>
                  <a:solidFill>
                    <a:srgbClr val="ffffff"/>
                  </a:solidFill>
                </a:uFill>
                <a:latin typeface="Calibri"/>
              </a:rPr>
              <a:t>Seventh Outline LevelEdit Master text styles</a:t>
            </a:r>
            <a:endParaRPr lang="en-US" sz="2000" spc="-1" strike="noStrike">
              <a:solidFill>
                <a:srgbClr val="ffffff"/>
              </a:solidFill>
              <a:uFill>
                <a:solidFill>
                  <a:srgbClr val="ffffff"/>
                </a:solidFill>
              </a:uFill>
              <a:latin typeface="Calibri"/>
            </a:endParaRPr>
          </a:p>
        </p:txBody>
      </p:sp>
      <p:sp>
        <p:nvSpPr>
          <p:cNvPr id="184" name="PlaceHolder 6"/>
          <p:cNvSpPr>
            <a:spLocks noGrp="1"/>
          </p:cNvSpPr>
          <p:nvPr>
            <p:ph type="body"/>
          </p:nvPr>
        </p:nvSpPr>
        <p:spPr>
          <a:xfrm>
            <a:off x="5484960" y="584280"/>
            <a:ext cx="6094080" cy="5587560"/>
          </a:xfrm>
          <a:prstGeom prst="rect">
            <a:avLst/>
          </a:prstGeom>
        </p:spPr>
        <p:txBody>
          <a:bodyPr lIns="90000" rIns="90000" tIns="45000" bIns="45000" anchor="ctr"/>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Second Outline Level</a:t>
            </a:r>
            <a:endParaRPr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Third Outline Level</a:t>
            </a:r>
            <a:endParaRPr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800" spc="-1" strike="noStrike">
                <a:solidFill>
                  <a:srgbClr val="ffffff"/>
                </a:solidFill>
                <a:uFill>
                  <a:solidFill>
                    <a:srgbClr val="ffffff"/>
                  </a:solidFill>
                </a:uFill>
                <a:latin typeface="Calibri"/>
              </a:rPr>
              <a:t>Fourth Outline Level</a:t>
            </a:r>
            <a:endParaRPr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Fifth Outline Level</a:t>
            </a:r>
            <a:endParaRPr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Sixth Outline Level</a:t>
            </a:r>
            <a:endParaRPr lang="en-US" sz="2800" spc="-1" strike="noStrike">
              <a:solidFill>
                <a:srgbClr val="ffffff"/>
              </a:solidFill>
              <a:uFill>
                <a:solidFill>
                  <a:srgbClr val="ffffff"/>
                </a:solidFill>
              </a:uFill>
              <a:latin typeface="Calibri"/>
            </a:endParaRPr>
          </a:p>
          <a:p>
            <a:pPr>
              <a:lnSpc>
                <a:spcPct val="100000"/>
              </a:lnSpc>
            </a:pPr>
            <a:r>
              <a:rPr lang="en-US" sz="2800" spc="-1" strike="noStrike">
                <a:solidFill>
                  <a:srgbClr val="ffffff"/>
                </a:solidFill>
                <a:uFill>
                  <a:solidFill>
                    <a:srgbClr val="ffffff"/>
                  </a:solidFill>
                </a:uFill>
                <a:latin typeface="Calibri"/>
              </a:rPr>
              <a:t>Seventh Outline LevelClick icon to add picture</a:t>
            </a:r>
            <a:endParaRPr lang="en-US" sz="2800" spc="-1" strike="noStrike">
              <a:solidFill>
                <a:srgbClr val="ffffff"/>
              </a:solidFill>
              <a:uFill>
                <a:solidFill>
                  <a:srgbClr val="ffffff"/>
                </a:solidFill>
              </a:uFill>
              <a:latin typeface="Calibri"/>
            </a:endParaRPr>
          </a:p>
        </p:txBody>
      </p:sp>
      <p:sp>
        <p:nvSpPr>
          <p:cNvPr id="185" name="PlaceHolder 7"/>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186" name="PlaceHolder 8"/>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187" name="PlaceHolder 9"/>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14DB4FDD-1666-4FF9-8E69-FA6B093372B1}"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1625040" y="584280"/>
            <a:ext cx="8735040" cy="1999800"/>
          </a:xfrm>
          <a:prstGeom prst="rect">
            <a:avLst/>
          </a:prstGeom>
          <a:noFill/>
          <a:ln>
            <a:noFill/>
          </a:ln>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Security for Robotics</a:t>
            </a:r>
            <a:endParaRPr lang="en-US" sz="2400" spc="-1" strike="noStrike">
              <a:solidFill>
                <a:srgbClr val="ffffff"/>
              </a:solidFill>
              <a:uFill>
                <a:solidFill>
                  <a:srgbClr val="ffffff"/>
                </a:solidFill>
              </a:uFill>
              <a:latin typeface="Calibri"/>
            </a:endParaRPr>
          </a:p>
        </p:txBody>
      </p:sp>
      <p:sp>
        <p:nvSpPr>
          <p:cNvPr id="228" name="TextShape 2"/>
          <p:cNvSpPr txBox="1"/>
          <p:nvPr/>
        </p:nvSpPr>
        <p:spPr>
          <a:xfrm>
            <a:off x="1625040" y="2616120"/>
            <a:ext cx="8735040" cy="1752120"/>
          </a:xfrm>
          <a:prstGeom prst="rect">
            <a:avLst/>
          </a:prstGeom>
          <a:noFill/>
          <a:ln>
            <a:noFill/>
          </a:ln>
        </p:spPr>
        <p:txBody>
          <a:bodyPr lIns="122040" rIns="122040" tIns="60840" bIns="60840"/>
          <a:p>
            <a:pPr>
              <a:lnSpc>
                <a:spcPct val="100000"/>
              </a:lnSpc>
            </a:pPr>
            <a:r>
              <a:rPr lang="en-US" sz="2800" spc="199" strike="noStrike" cap="all">
                <a:solidFill>
                  <a:srgbClr val="009999"/>
                </a:solidFill>
                <a:uFill>
                  <a:solidFill>
                    <a:srgbClr val="ffffff"/>
                  </a:solidFill>
                </a:uFill>
                <a:latin typeface="Calibri"/>
              </a:rPr>
              <a:t>Capstone fall progress report</a:t>
            </a:r>
            <a:endParaRPr lang="en-US" sz="3200" spc="-1" strike="noStrike">
              <a:solidFill>
                <a:srgbClr val="ffffff"/>
              </a:solidFill>
              <a:uFill>
                <a:solidFill>
                  <a:srgbClr val="ffffff"/>
                </a:solidFill>
              </a:uFill>
              <a:latin typeface="Arial"/>
            </a:endParaRPr>
          </a:p>
        </p:txBody>
      </p:sp>
      <p:sp>
        <p:nvSpPr>
          <p:cNvPr id="229" name="CustomShape 3"/>
          <p:cNvSpPr/>
          <p:nvPr/>
        </p:nvSpPr>
        <p:spPr>
          <a:xfrm>
            <a:off x="1625040" y="5105520"/>
            <a:ext cx="7543440" cy="51696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c0c0c0"/>
                </a:solidFill>
                <a:uFill>
                  <a:solidFill>
                    <a:srgbClr val="ffffff"/>
                  </a:solidFill>
                </a:uFill>
                <a:latin typeface="Calibri"/>
              </a:rPr>
              <a:t>Emily Longman, Zach Rogers, &amp; Dominic Giacoppe</a:t>
            </a:r>
            <a:endParaRPr lang="en-US" sz="1800" spc="-1" strike="noStrike">
              <a:solidFill>
                <a:srgbClr val="ffffff"/>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a:t>
            </a:r>
            <a:endParaRPr lang="en-US" sz="2400" spc="-1" strike="noStrike">
              <a:solidFill>
                <a:srgbClr val="ffffff"/>
              </a:solidFill>
              <a:uFill>
                <a:solidFill>
                  <a:srgbClr val="ffffff"/>
                </a:solidFill>
              </a:uFill>
              <a:latin typeface="Calibri"/>
            </a:endParaRPr>
          </a:p>
        </p:txBody>
      </p:sp>
      <p:sp>
        <p:nvSpPr>
          <p:cNvPr id="248" name="TextShape 2"/>
          <p:cNvSpPr txBox="1"/>
          <p:nvPr/>
        </p:nvSpPr>
        <p:spPr>
          <a:xfrm>
            <a:off x="1218960" y="1701720"/>
            <a:ext cx="10360080" cy="4461840"/>
          </a:xfrm>
          <a:prstGeom prst="rect">
            <a:avLst/>
          </a:prstGeom>
          <a:noFill/>
          <a:ln>
            <a:noFill/>
          </a:ln>
        </p:spPr>
        <p:txBody>
          <a:bodyPr lIns="122040" rIns="122040" tIns="60840" bIns="60840"/>
          <a:p>
            <a:pPr>
              <a:lnSpc>
                <a:spcPct val="90000"/>
              </a:lnSpc>
            </a:pPr>
            <a:r>
              <a:rPr lang="en-US" sz="2800" spc="-1" strike="noStrike">
                <a:solidFill>
                  <a:srgbClr val="ffffff"/>
                </a:solidFill>
                <a:uFill>
                  <a:solidFill>
                    <a:srgbClr val="ffffff"/>
                  </a:solidFill>
                </a:uFill>
                <a:latin typeface="Calibri"/>
              </a:rPr>
              <a:t>Week 0-3: </a:t>
            </a:r>
            <a:endParaRPr lang="en-US" sz="2800" spc="-1" strike="noStrike">
              <a:solidFill>
                <a:srgbClr val="ffffff"/>
              </a:solidFill>
              <a:uFill>
                <a:solidFill>
                  <a:srgbClr val="ffffff"/>
                </a:solidFill>
              </a:uFill>
              <a:latin typeface="Calibri"/>
            </a:endParaRPr>
          </a:p>
          <a:p>
            <a:pPr>
              <a:lnSpc>
                <a:spcPct val="90000"/>
              </a:lnSpc>
            </a:pPr>
            <a:r>
              <a:rPr lang="en-US" sz="2800" spc="-1" strike="noStrike">
                <a:solidFill>
                  <a:srgbClr val="ffffff"/>
                </a:solidFill>
                <a:uFill>
                  <a:solidFill>
                    <a:srgbClr val="ffffff"/>
                  </a:solidFill>
                </a:uFill>
                <a:latin typeface="Calibri"/>
              </a:rPr>
              <a:t>The first few weeks of this course were spent analyzing which projects we wanted, who we would be working with, and how we wanted to initially approach our given problem. It was somewhat of an adjustment period to the course and the next nine months. The calm before the storm essentially. These weeks also provided us with an opportunity to prepare for all the technical writing and research we were about to do. We also got some input from some research professors, which helped us to refine the goals of the project.</a:t>
            </a:r>
            <a:endParaRPr lang="en-US" sz="2800" spc="-1" strike="noStrike">
              <a:solidFill>
                <a:srgbClr val="ffffff"/>
              </a:solidFill>
              <a:uFill>
                <a:solidFill>
                  <a:srgbClr val="ffffff"/>
                </a:solidFill>
              </a:uFill>
              <a:latin typeface="Calibri"/>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0" name="TextShape 2"/>
          <p:cNvSpPr txBox="1"/>
          <p:nvPr/>
        </p:nvSpPr>
        <p:spPr>
          <a:xfrm>
            <a:off x="1097280" y="1701720"/>
            <a:ext cx="1048176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4:</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200" spc="-1" strike="noStrike">
                <a:solidFill>
                  <a:srgbClr val="ffffff"/>
                </a:solidFill>
                <a:uFill>
                  <a:solidFill>
                    <a:srgbClr val="ffffff"/>
                  </a:solidFill>
                </a:uFill>
                <a:latin typeface="Calibri"/>
              </a:rPr>
              <a:t>During this week we continued our work on getting the project better defined and potentially revising our problem statement. We also got to have a great meeting with Rakesh, our security professor and Vee's advisor, and Jesse, a crypto expert, who gave us some really cool professional insight into what we could potentially focus on. We know that we'll be making threat models to design our approach, based on Adam Shostack's textbook on them. </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200" spc="-1" strike="noStrike">
                <a:solidFill>
                  <a:srgbClr val="ffffff"/>
                </a:solidFill>
                <a:uFill>
                  <a:solidFill>
                    <a:srgbClr val="ffffff"/>
                  </a:solidFill>
                </a:uFill>
                <a:latin typeface="Calibri"/>
              </a:rPr>
              <a:t>We've mostly confirmed that we're using ROS at this point, and we have some ideas about ways to attack it, but nothing has really been solidified yet. Being that we are using ROS though, we do already have some vulnerabilities that we can look at, as ROS has some out of the box. We gained the hope to be able to contribute to the SROS project, but we weren't sure it will be usable for us.</a:t>
            </a:r>
            <a:endParaRPr lang="en-US" sz="2800" spc="-1" strike="noStrike">
              <a:solidFill>
                <a:srgbClr val="ffffff"/>
              </a:solidFill>
              <a:uFill>
                <a:solidFill>
                  <a:srgbClr val="ffffff"/>
                </a:solidFill>
              </a:uFill>
              <a:latin typeface="Calibri"/>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2"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5:</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This week we finished up our revised Problem Statement document, and also spent a lot of time trying to work out our requirements document to get our first draft submitted.</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 were able to meet briefly with our client to check in and make sure everyone was on the same page with regards to the requirements document.</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After finishing up some formatting and polishing it came together well.</a:t>
            </a:r>
            <a:endParaRPr lang="en-US" sz="2800" spc="-1" strike="noStrike">
              <a:solidFill>
                <a:srgbClr val="ffffff"/>
              </a:solidFill>
              <a:uFill>
                <a:solidFill>
                  <a:srgbClr val="ffffff"/>
                </a:solidFill>
              </a:uFill>
              <a:latin typeface="Calibri"/>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4"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6:</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Despite our solid first draft we still scrambled to pull together our final version of the requirements document, mainly because it was a little bit unnatural for a research project.</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There was still so much ambiguity that it seemed like we were pulling at straws and making wild guesses as to what we need.</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As for the hardware we do now actually have our drones but we need to do some surgery on them and re-solder a component on one of the PixHawk boards that Sam broke.</a:t>
            </a:r>
            <a:endParaRPr lang="en-US" sz="2800" spc="-1" strike="noStrike">
              <a:solidFill>
                <a:srgbClr val="ffffff"/>
              </a:solidFill>
              <a:uFill>
                <a:solidFill>
                  <a:srgbClr val="ffffff"/>
                </a:solidFill>
              </a:uFill>
              <a:latin typeface="Calibri"/>
            </a:endParaRPr>
          </a:p>
        </p:txBody>
      </p:sp>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6"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7:</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This week we made some rough sections for the tech review, but it was really difficult for us to figure out enough of them that make sense to do a tech review on.</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The majority of our project is based around the research lifestyle and ROS, but outside of that we didn't have a ton to talk about.</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 hoped to have a more specific view of what we were doing that we could come back to and better define.</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8"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8:</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Things were a bit of a struggle this week and not a lot got done.</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Two of us were sick, so it was mostly just each person trying to finish their tech doc sections.</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A lot of other classes got chaotic this week too, so we were definitely not as focused as we needed to be.</a:t>
            </a:r>
            <a:endParaRPr lang="en-US" sz="2800" spc="-1" strike="noStrike">
              <a:solidFill>
                <a:srgbClr val="ffffff"/>
              </a:solidFill>
              <a:uFill>
                <a:solidFill>
                  <a:srgbClr val="ffffff"/>
                </a:solidFill>
              </a:uFill>
              <a:latin typeface="Calibri"/>
            </a:endParaRPr>
          </a:p>
        </p:txBody>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60" name="TextShape 2"/>
          <p:cNvSpPr txBox="1"/>
          <p:nvPr/>
        </p:nvSpPr>
        <p:spPr>
          <a:xfrm>
            <a:off x="1218960" y="1701720"/>
            <a:ext cx="1057680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9:</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This week was a short one with the holiday, and was spent trying to catch up on the tech doc that two of us failed to complete by the deadline. We talked with both professors about it and they had useful pointers, but it still seemed like such a stretch when writing it. </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 met to discuss how we are going to finish the tech doc, along with further debating some technical aspects of the project, most specifically for me whether or not we will be using SROS or not, and if our board can support the latest version of ROS. We were also starting to think about the design doc coming up the next week and the end of term assignments.</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62"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10:</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This was the last week of classes and we focused quite a lot of our effort into making the best design document we could.</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 were all happy with the outcome, and it was probably the most useful of the documents we wrote written this term.</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It would have been nice to have a little more time to add a better literature review section per Kirsten's suggestion, but we can still add those to our revision at the beginning of next term.</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1218960" y="1701720"/>
            <a:ext cx="4062600" cy="2437920"/>
          </a:xfrm>
          <a:prstGeom prst="rect">
            <a:avLst/>
          </a:prstGeom>
          <a:noFill/>
          <a:ln>
            <a:noFill/>
          </a:ln>
        </p:spPr>
        <p:txBody>
          <a:bodyPr lIns="122040" rIns="122040" tIns="60840" bIns="60840" anchor="b"/>
          <a:p>
            <a:pPr>
              <a:lnSpc>
                <a:spcPct val="100000"/>
              </a:lnSpc>
            </a:pPr>
            <a:r>
              <a:rPr lang="en-US" sz="2800" spc="199" strike="noStrike" cap="all">
                <a:solidFill>
                  <a:srgbClr val="009999"/>
                </a:solidFill>
                <a:uFill>
                  <a:solidFill>
                    <a:srgbClr val="ffffff"/>
                  </a:solidFill>
                </a:uFill>
                <a:latin typeface="Calibri"/>
              </a:rPr>
              <a:t>retrospective</a:t>
            </a:r>
            <a:endParaRPr lang="en-US" sz="2400" spc="-1" strike="noStrike">
              <a:solidFill>
                <a:srgbClr val="ffffff"/>
              </a:solidFill>
              <a:uFill>
                <a:solidFill>
                  <a:srgbClr val="ffffff"/>
                </a:solidFill>
              </a:uFill>
              <a:latin typeface="Calibri"/>
            </a:endParaRPr>
          </a:p>
        </p:txBody>
      </p:sp>
      <p:sp>
        <p:nvSpPr>
          <p:cNvPr id="264" name="TextShape 2"/>
          <p:cNvSpPr txBox="1"/>
          <p:nvPr/>
        </p:nvSpPr>
        <p:spPr>
          <a:xfrm>
            <a:off x="1218960" y="4241880"/>
            <a:ext cx="4062600" cy="1929960"/>
          </a:xfrm>
          <a:prstGeom prst="rect">
            <a:avLst/>
          </a:prstGeom>
          <a:noFill/>
          <a:ln>
            <a:noFill/>
          </a:ln>
        </p:spPr>
        <p:txBody>
          <a:bodyPr lIns="122040" rIns="122040" tIns="60840" bIns="60840"/>
          <a:p>
            <a:pPr>
              <a:lnSpc>
                <a:spcPct val="100000"/>
              </a:lnSpc>
            </a:pPr>
            <a:r>
              <a:rPr lang="en-US" sz="2000" spc="-1" strike="noStrike">
                <a:solidFill>
                  <a:srgbClr val="ffffff"/>
                </a:solidFill>
                <a:uFill>
                  <a:solidFill>
                    <a:srgbClr val="ffffff"/>
                  </a:solidFill>
                </a:uFill>
                <a:latin typeface="Calibri"/>
              </a:rPr>
              <a:t>A quick glance at what was notable about the term, and how we want to improve for next term</a:t>
            </a:r>
            <a:endParaRPr lang="en-US" sz="2800" spc="-1" strike="noStrike">
              <a:solidFill>
                <a:srgbClr val="ffffff"/>
              </a:solidFill>
              <a:uFill>
                <a:solidFill>
                  <a:srgbClr val="ffffff"/>
                </a:solidFill>
              </a:uFill>
              <a:latin typeface="Calibri"/>
            </a:endParaRPr>
          </a:p>
        </p:txBody>
      </p:sp>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1188720" y="5652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Stumbling Blocks</a:t>
            </a:r>
            <a:endParaRPr lang="en-US" sz="2400" spc="-1" strike="noStrike">
              <a:solidFill>
                <a:srgbClr val="ffffff"/>
              </a:solidFill>
              <a:uFill>
                <a:solidFill>
                  <a:srgbClr val="ffffff"/>
                </a:solidFill>
              </a:uFill>
              <a:latin typeface="Calibri"/>
            </a:endParaRPr>
          </a:p>
        </p:txBody>
      </p:sp>
      <p:sp>
        <p:nvSpPr>
          <p:cNvPr id="266" name="TextShape 2"/>
          <p:cNvSpPr txBox="1"/>
          <p:nvPr/>
        </p:nvSpPr>
        <p:spPr>
          <a:xfrm>
            <a:off x="1005840" y="1371600"/>
            <a:ext cx="1057320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Our 2 major failures were: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1. Maintaining team communications. </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Particularly during midterms season, as not only are the 3 of us students, but Vee as well, all progress and communication halted during that period while we scrambled to prepare for exams. This lead to our tech doc being late, which is inexcusable.</a:t>
            </a:r>
            <a:endParaRPr lang="en-US" sz="20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2. Acquiring extra instruction with respect to class assignments.</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Since our project is research focused, many of the assignments given in class are less relevant to our work. As such, we need to be more proactive about asking for further instruction from our professors for what exactly we need to do.</a:t>
            </a:r>
            <a:endParaRPr lang="en-US" sz="20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Introduction</a:t>
            </a:r>
            <a:endParaRPr lang="en-US" sz="2400" spc="-1" strike="noStrike">
              <a:solidFill>
                <a:srgbClr val="ffffff"/>
              </a:solidFill>
              <a:uFill>
                <a:solidFill>
                  <a:srgbClr val="ffffff"/>
                </a:solidFill>
              </a:uFill>
              <a:latin typeface="Calibri"/>
            </a:endParaRPr>
          </a:p>
        </p:txBody>
      </p:sp>
      <p:sp>
        <p:nvSpPr>
          <p:cNvPr id="231"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Research project</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Focus on documenting security vulnerabilities in devices running ROS, specifically drones</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Document as much data as possible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Make it academically valuable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If we can, patch some of our exploits</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Potentially contribute those patches to the SROS project \cite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Future Changes</a:t>
            </a:r>
            <a:endParaRPr lang="en-US" sz="2400" spc="-1" strike="noStrike">
              <a:solidFill>
                <a:srgbClr val="ffffff"/>
              </a:solidFill>
              <a:uFill>
                <a:solidFill>
                  <a:srgbClr val="ffffff"/>
                </a:solidFill>
              </a:uFill>
              <a:latin typeface="Calibri"/>
            </a:endParaRPr>
          </a:p>
        </p:txBody>
      </p:sp>
      <p:sp>
        <p:nvSpPr>
          <p:cNvPr id="268"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What we want to change to do better</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Essentially the deltas column</a:t>
            </a:r>
            <a:endParaRPr lang="en-US" sz="2800" spc="-1" strike="noStrike">
              <a:solidFill>
                <a:srgbClr val="ffffff"/>
              </a:solidFill>
              <a:uFill>
                <a:solidFill>
                  <a:srgbClr val="ffffff"/>
                </a:solidFill>
              </a:uFill>
              <a:latin typeface="Calibri"/>
            </a:endParaRPr>
          </a:p>
        </p:txBody>
      </p:sp>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Looking Ahead</a:t>
            </a:r>
            <a:endParaRPr lang="en-US" sz="2400" spc="-1" strike="noStrike">
              <a:solidFill>
                <a:srgbClr val="ffffff"/>
              </a:solidFill>
              <a:uFill>
                <a:solidFill>
                  <a:srgbClr val="ffffff"/>
                </a:solidFill>
              </a:uFill>
              <a:latin typeface="Calibri"/>
            </a:endParaRPr>
          </a:p>
        </p:txBody>
      </p:sp>
      <p:sp>
        <p:nvSpPr>
          <p:cNvPr id="270"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Things that will be done over winter break</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Any other future plans</a:t>
            </a:r>
            <a:endParaRPr lang="en-US" sz="2800" spc="-1" strike="noStrike">
              <a:solidFill>
                <a:srgbClr val="ffffff"/>
              </a:solidFill>
              <a:uFill>
                <a:solidFill>
                  <a:srgbClr val="ffffff"/>
                </a:solidFill>
              </a:uFill>
              <a:latin typeface="Calibri"/>
            </a:endParaRPr>
          </a:p>
        </p:txBody>
      </p:sp>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Why are we doing this?</a:t>
            </a:r>
            <a:endParaRPr lang="en-US" sz="2400" spc="-1" strike="noStrike">
              <a:solidFill>
                <a:srgbClr val="ffffff"/>
              </a:solidFill>
              <a:uFill>
                <a:solidFill>
                  <a:srgbClr val="ffffff"/>
                </a:solidFill>
              </a:uFill>
              <a:latin typeface="Calibri"/>
            </a:endParaRPr>
          </a:p>
        </p:txBody>
      </p:sp>
      <p:pic>
        <p:nvPicPr>
          <p:cNvPr id="233" name="7u9hFluSkHc" descr=""/>
          <p:cNvPicPr/>
          <p:nvPr/>
        </p:nvPicPr>
        <p:blipFill>
          <a:blip r:embed="rId1"/>
          <a:stretch/>
        </p:blipFill>
        <p:spPr>
          <a:xfrm>
            <a:off x="2436840" y="1600200"/>
            <a:ext cx="7450200" cy="4190760"/>
          </a:xfrm>
          <a:prstGeom prst="rect">
            <a:avLst/>
          </a:prstGeom>
          <a:ln>
            <a:no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1625040" y="2209680"/>
            <a:ext cx="8938080" cy="2764080"/>
          </a:xfrm>
          <a:prstGeom prst="rect">
            <a:avLst/>
          </a:prstGeom>
          <a:noFill/>
          <a:ln>
            <a:noFill/>
          </a:ln>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Research</a:t>
            </a:r>
            <a:endParaRPr lang="en-US" sz="2400" spc="-1" strike="noStrike">
              <a:solidFill>
                <a:srgbClr val="ffffff"/>
              </a:solidFill>
              <a:uFill>
                <a:solidFill>
                  <a:srgbClr val="ffffff"/>
                </a:solidFill>
              </a:uFill>
              <a:latin typeface="Calibri"/>
            </a:endParaRPr>
          </a:p>
        </p:txBody>
      </p:sp>
      <p:sp>
        <p:nvSpPr>
          <p:cNvPr id="235" name="TextShape 2"/>
          <p:cNvSpPr txBox="1"/>
          <p:nvPr/>
        </p:nvSpPr>
        <p:spPr>
          <a:xfrm>
            <a:off x="1625040" y="4951440"/>
            <a:ext cx="7069320" cy="1220400"/>
          </a:xfrm>
          <a:prstGeom prst="rect">
            <a:avLst/>
          </a:prstGeom>
          <a:noFill/>
          <a:ln>
            <a:noFill/>
          </a:ln>
        </p:spPr>
        <p:txBody>
          <a:bodyPr lIns="122040" rIns="122040" tIns="60840" bIns="60840"/>
          <a:p>
            <a:pPr>
              <a:lnSpc>
                <a:spcPct val="100000"/>
              </a:lnSpc>
            </a:pPr>
            <a:r>
              <a:rPr lang="en-US" sz="2800" spc="199" strike="noStrike" cap="all">
                <a:solidFill>
                  <a:srgbClr val="009999"/>
                </a:solidFill>
                <a:uFill>
                  <a:solidFill>
                    <a:srgbClr val="ffffff"/>
                  </a:solidFill>
                </a:uFill>
                <a:latin typeface="Calibri"/>
              </a:rPr>
              <a:t>Methods and design</a:t>
            </a:r>
            <a:endParaRPr lang="en-US" sz="2800" spc="-1" strike="noStrike">
              <a:solidFill>
                <a:srgbClr val="ffffff"/>
              </a:solidFill>
              <a:uFill>
                <a:solidFill>
                  <a:srgbClr val="ffffff"/>
                </a:solidFill>
              </a:uFill>
              <a:latin typeface="Calibri"/>
            </a:endParaRPr>
          </a:p>
        </p:txBody>
      </p:sp>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Preexisting Research</a:t>
            </a:r>
            <a:endParaRPr lang="en-US" sz="2400" spc="-1" strike="noStrike">
              <a:solidFill>
                <a:srgbClr val="ffffff"/>
              </a:solidFill>
              <a:uFill>
                <a:solidFill>
                  <a:srgbClr val="ffffff"/>
                </a:solidFill>
              </a:uFill>
              <a:latin typeface="Calibri"/>
            </a:endParaRPr>
          </a:p>
        </p:txBody>
      </p:sp>
      <p:sp>
        <p:nvSpPr>
          <p:cNvPr id="237"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Add links to some articles and describe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We will gather data of our own to further this</a:t>
            </a:r>
            <a:endParaRPr lang="en-US" sz="2800" spc="-1" strike="noStrike">
              <a:solidFill>
                <a:srgbClr val="ffffff"/>
              </a:solidFill>
              <a:uFill>
                <a:solidFill>
                  <a:srgbClr val="ffffff"/>
                </a:solidFill>
              </a:uFill>
              <a:latin typeface="Calibri"/>
            </a:endParaRPr>
          </a:p>
        </p:txBody>
      </p:sp>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Focus on Failure Modes</a:t>
            </a:r>
            <a:endParaRPr lang="en-US" sz="2400" spc="-1" strike="noStrike">
              <a:solidFill>
                <a:srgbClr val="ffffff"/>
              </a:solidFill>
              <a:uFill>
                <a:solidFill>
                  <a:srgbClr val="ffffff"/>
                </a:solidFill>
              </a:uFill>
              <a:latin typeface="Calibri"/>
            </a:endParaRPr>
          </a:p>
        </p:txBody>
      </p:sp>
      <p:sp>
        <p:nvSpPr>
          <p:cNvPr id="239"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Add info from section in design doc about this</a:t>
            </a:r>
            <a:endParaRPr lang="en-US" sz="2800" spc="-1" strike="noStrike">
              <a:solidFill>
                <a:srgbClr val="ffffff"/>
              </a:solidFill>
              <a:uFill>
                <a:solidFill>
                  <a:srgbClr val="ffffff"/>
                </a:solidFill>
              </a:uFill>
              <a:latin typeface="Calibri"/>
            </a:endParaRPr>
          </a:p>
        </p:txBody>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Threat Modeling</a:t>
            </a:r>
            <a:endParaRPr lang="en-US" sz="2400" spc="-1" strike="noStrike">
              <a:solidFill>
                <a:srgbClr val="ffffff"/>
              </a:solidFill>
              <a:uFill>
                <a:solidFill>
                  <a:srgbClr val="ffffff"/>
                </a:solidFill>
              </a:uFill>
              <a:latin typeface="Calibri"/>
            </a:endParaRPr>
          </a:p>
        </p:txBody>
      </p:sp>
      <p:sp>
        <p:nvSpPr>
          <p:cNvPr id="241"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Add info from threat modeling section of Design Doc</a:t>
            </a:r>
            <a:endParaRPr lang="en-US" sz="2800" spc="-1" strike="noStrike">
              <a:solidFill>
                <a:srgbClr val="ffffff"/>
              </a:solidFill>
              <a:uFill>
                <a:solidFill>
                  <a:srgbClr val="ffffff"/>
                </a:solidFill>
              </a:uFill>
              <a:latin typeface="Calibri"/>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1218960" y="1701720"/>
            <a:ext cx="4062600" cy="2437920"/>
          </a:xfrm>
          <a:prstGeom prst="rect">
            <a:avLst/>
          </a:prstGeom>
          <a:noFill/>
          <a:ln>
            <a:noFill/>
          </a:ln>
        </p:spPr>
        <p:txBody>
          <a:bodyPr lIns="122040" rIns="122040" tIns="60840" bIns="60840" anchor="b"/>
          <a:p>
            <a:pPr>
              <a:lnSpc>
                <a:spcPct val="100000"/>
              </a:lnSpc>
            </a:pPr>
            <a:r>
              <a:rPr lang="en-US" sz="2800" spc="199" strike="noStrike" cap="all">
                <a:solidFill>
                  <a:srgbClr val="009999"/>
                </a:solidFill>
                <a:uFill>
                  <a:solidFill>
                    <a:srgbClr val="ffffff"/>
                  </a:solidFill>
                </a:uFill>
                <a:latin typeface="Calibri"/>
              </a:rPr>
              <a:t>Research cycle</a:t>
            </a:r>
            <a:endParaRPr lang="en-US" sz="2400" spc="-1" strike="noStrike">
              <a:solidFill>
                <a:srgbClr val="ffffff"/>
              </a:solidFill>
              <a:uFill>
                <a:solidFill>
                  <a:srgbClr val="ffffff"/>
                </a:solidFill>
              </a:uFill>
              <a:latin typeface="Calibri"/>
            </a:endParaRPr>
          </a:p>
        </p:txBody>
      </p:sp>
      <p:sp>
        <p:nvSpPr>
          <p:cNvPr id="243" name="TextShape 2"/>
          <p:cNvSpPr txBox="1"/>
          <p:nvPr/>
        </p:nvSpPr>
        <p:spPr>
          <a:xfrm>
            <a:off x="1218960" y="4241880"/>
            <a:ext cx="4062600" cy="1929960"/>
          </a:xfrm>
          <a:prstGeom prst="rect">
            <a:avLst/>
          </a:prstGeom>
          <a:noFill/>
          <a:ln>
            <a:noFill/>
          </a:ln>
        </p:spPr>
        <p:txBody>
          <a:bodyPr lIns="122040" rIns="122040" tIns="60840" bIns="60840"/>
          <a:p>
            <a:pPr>
              <a:lnSpc>
                <a:spcPct val="100000"/>
              </a:lnSpc>
            </a:pPr>
            <a:r>
              <a:rPr lang="en-US" sz="2000" spc="-1" strike="noStrike">
                <a:solidFill>
                  <a:srgbClr val="ffffff"/>
                </a:solidFill>
                <a:uFill>
                  <a:solidFill>
                    <a:srgbClr val="ffffff"/>
                  </a:solidFill>
                </a:uFill>
                <a:latin typeface="Calibri"/>
              </a:rPr>
              <a:t>We will follow our threat models and iterate through each promising vulnerability in this manner</a:t>
            </a:r>
            <a:endParaRPr lang="en-US" sz="2800" spc="-1" strike="noStrike">
              <a:solidFill>
                <a:srgbClr val="ffffff"/>
              </a:solidFill>
              <a:uFill>
                <a:solidFill>
                  <a:srgbClr val="ffffff"/>
                </a:solidFill>
              </a:uFill>
              <a:latin typeface="Calibri"/>
            </a:endParaRPr>
          </a:p>
        </p:txBody>
      </p:sp>
      <p:pic>
        <p:nvPicPr>
          <p:cNvPr id="244" name="" descr=""/>
          <p:cNvPicPr/>
          <p:nvPr/>
        </p:nvPicPr>
        <p:blipFill>
          <a:blip r:embed="rId1"/>
          <a:stretch/>
        </p:blipFill>
        <p:spPr>
          <a:xfrm>
            <a:off x="4184640" y="0"/>
            <a:ext cx="8004240" cy="3566160"/>
          </a:xfrm>
          <a:prstGeom prst="rect">
            <a:avLst/>
          </a:prstGeom>
          <a:ln>
            <a:noFill/>
          </a:ln>
        </p:spPr>
      </p:pic>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1625040" y="2209680"/>
            <a:ext cx="8938080" cy="2764080"/>
          </a:xfrm>
          <a:prstGeom prst="rect">
            <a:avLst/>
          </a:prstGeom>
          <a:noFill/>
          <a:ln>
            <a:noFill/>
          </a:ln>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Retrospective</a:t>
            </a:r>
            <a:endParaRPr lang="en-US" sz="2400" spc="-1" strike="noStrike">
              <a:solidFill>
                <a:srgbClr val="ffffff"/>
              </a:solidFill>
              <a:uFill>
                <a:solidFill>
                  <a:srgbClr val="ffffff"/>
                </a:solidFill>
              </a:uFill>
              <a:latin typeface="Calibri"/>
            </a:endParaRPr>
          </a:p>
        </p:txBody>
      </p:sp>
      <p:sp>
        <p:nvSpPr>
          <p:cNvPr id="246" name="TextShape 2"/>
          <p:cNvSpPr txBox="1"/>
          <p:nvPr/>
        </p:nvSpPr>
        <p:spPr>
          <a:xfrm>
            <a:off x="1625040" y="4951440"/>
            <a:ext cx="7069320" cy="1220400"/>
          </a:xfrm>
          <a:prstGeom prst="rect">
            <a:avLst/>
          </a:prstGeom>
          <a:noFill/>
          <a:ln>
            <a:noFill/>
          </a:ln>
        </p:spPr>
        <p:txBody>
          <a:bodyPr lIns="122040" rIns="122040" tIns="60840" bIns="60840"/>
          <a:p>
            <a:pPr>
              <a:lnSpc>
                <a:spcPct val="100000"/>
              </a:lnSpc>
            </a:pPr>
            <a:r>
              <a:rPr lang="en-US" sz="2800" spc="199" strike="noStrike" cap="all">
                <a:solidFill>
                  <a:srgbClr val="009999"/>
                </a:solidFill>
                <a:uFill>
                  <a:solidFill>
                    <a:srgbClr val="ffffff"/>
                  </a:solidFill>
                </a:uFill>
                <a:latin typeface="Calibri"/>
              </a:rPr>
              <a:t>The work we did to get here</a:t>
            </a:r>
            <a:endParaRPr lang="en-US" sz="2800" spc="-1" strike="noStrike">
              <a:solidFill>
                <a:srgbClr val="ffffff"/>
              </a:solidFill>
              <a:uFill>
                <a:solidFill>
                  <a:srgbClr val="ffffff"/>
                </a:solidFill>
              </a:uFill>
              <a:latin typeface="Calibri"/>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406</TotalTime>
  <Application>LibreOffice/5.0.4.2$Windows_x86 LibreOffice_project/2b9802c1994aa0b7dc6079e128979269cf95bc78</Application>
  <Paragraphs>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2016-12-05T00:37:44Z</dcterms:created>
  <dc:creator>longmane</dc:creator>
  <dc:language>en-US</dc:language>
  <dcterms:modified xsi:type="dcterms:W3CDTF">2016-12-05T14:31:15Z</dcterms:modified>
  <cp:revision>12</cp:revision>
  <dc:title>Security for Robotics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0x0101006EDDDB5EE6D98C44930B742096920B300400F5B6D36B3EF94B4E9A635CDF2A18F5B8</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1</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