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Serafine Longm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25" d="100"/>
          <a:sy n="25" d="100"/>
        </p:scale>
        <p:origin x="13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5-01T03:37:34.873" idx="1">
    <p:pos x="6000" y="0"/>
    <p:text>I might swap the POC section and the infographic for style and clarity. Good idea or nah?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2191405" marR="0" lvl="1" indent="-7004" algn="l" rtl="0">
              <a:spcBef>
                <a:spcPts val="0"/>
              </a:spcBef>
              <a:buNone/>
              <a:defRPr sz="8600" b="0" i="0" u="none" strike="noStrike" cap="none">
                <a:solidFill>
                  <a:schemeClr val="dk1"/>
                </a:solidFill>
                <a:latin typeface="Calibri"/>
                <a:ea typeface="Calibri"/>
                <a:cs typeface="Calibri"/>
                <a:sym typeface="Calibri"/>
              </a:defRPr>
            </a:lvl2pPr>
            <a:lvl3pPr marL="4382811" marR="0" lvl="2" indent="-1311" algn="l" rtl="0">
              <a:spcBef>
                <a:spcPts val="0"/>
              </a:spcBef>
              <a:buNone/>
              <a:defRPr sz="8600" b="0" i="0" u="none" strike="noStrike" cap="none">
                <a:solidFill>
                  <a:schemeClr val="dk1"/>
                </a:solidFill>
                <a:latin typeface="Calibri"/>
                <a:ea typeface="Calibri"/>
                <a:cs typeface="Calibri"/>
                <a:sym typeface="Calibri"/>
              </a:defRPr>
            </a:lvl3pPr>
            <a:lvl4pPr marL="6574216" marR="0" lvl="3" indent="-8315" algn="l" rtl="0">
              <a:spcBef>
                <a:spcPts val="0"/>
              </a:spcBef>
              <a:buNone/>
              <a:defRPr sz="8600" b="0" i="0" u="none" strike="noStrike" cap="none">
                <a:solidFill>
                  <a:schemeClr val="dk1"/>
                </a:solidFill>
                <a:latin typeface="Calibri"/>
                <a:ea typeface="Calibri"/>
                <a:cs typeface="Calibri"/>
                <a:sym typeface="Calibri"/>
              </a:defRPr>
            </a:lvl4pPr>
            <a:lvl5pPr marL="8765621" marR="0" lvl="4" indent="-2620" algn="l" rtl="0">
              <a:spcBef>
                <a:spcPts val="0"/>
              </a:spcBef>
              <a:buNone/>
              <a:defRPr sz="8600" b="0" i="0" u="none" strike="noStrike" cap="none">
                <a:solidFill>
                  <a:schemeClr val="dk1"/>
                </a:solidFill>
                <a:latin typeface="Calibri"/>
                <a:ea typeface="Calibri"/>
                <a:cs typeface="Calibri"/>
                <a:sym typeface="Calibri"/>
              </a:defRPr>
            </a:lvl5pPr>
            <a:lvl6pPr marL="10957027" marR="0" lvl="5" indent="-9627" algn="l" rtl="0">
              <a:spcBef>
                <a:spcPts val="0"/>
              </a:spcBef>
              <a:buNone/>
              <a:defRPr sz="8600" b="0" i="0" u="none" strike="noStrike" cap="none">
                <a:solidFill>
                  <a:schemeClr val="dk1"/>
                </a:solidFill>
                <a:latin typeface="Calibri"/>
                <a:ea typeface="Calibri"/>
                <a:cs typeface="Calibri"/>
                <a:sym typeface="Calibri"/>
              </a:defRPr>
            </a:lvl6pPr>
            <a:lvl7pPr marL="13148432" marR="0" lvl="6" indent="-3931" algn="l" rtl="0">
              <a:spcBef>
                <a:spcPts val="0"/>
              </a:spcBef>
              <a:buNone/>
              <a:defRPr sz="8600" b="0" i="0" u="none" strike="noStrike" cap="none">
                <a:solidFill>
                  <a:schemeClr val="dk1"/>
                </a:solidFill>
                <a:latin typeface="Calibri"/>
                <a:ea typeface="Calibri"/>
                <a:cs typeface="Calibri"/>
                <a:sym typeface="Calibri"/>
              </a:defRPr>
            </a:lvl7pPr>
            <a:lvl8pPr marL="15339837" marR="0" lvl="7" indent="-10937" algn="l" rtl="0">
              <a:spcBef>
                <a:spcPts val="0"/>
              </a:spcBef>
              <a:buNone/>
              <a:defRPr sz="8600" b="0" i="0" u="none" strike="noStrike" cap="none">
                <a:solidFill>
                  <a:schemeClr val="dk1"/>
                </a:solidFill>
                <a:latin typeface="Calibri"/>
                <a:ea typeface="Calibri"/>
                <a:cs typeface="Calibri"/>
                <a:sym typeface="Calibri"/>
              </a:defRPr>
            </a:lvl8pPr>
            <a:lvl9pPr marL="17531244" marR="0" lvl="8" indent="-5244" algn="l" rtl="0">
              <a:spcBef>
                <a:spcPts val="0"/>
              </a:spcBef>
              <a:buNone/>
              <a:defRPr sz="86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2191405" marR="0" lvl="1" indent="-7004" algn="l" rtl="0">
              <a:spcBef>
                <a:spcPts val="0"/>
              </a:spcBef>
              <a:buNone/>
              <a:defRPr sz="8600" b="0" i="0" u="none" strike="noStrike" cap="none">
                <a:solidFill>
                  <a:schemeClr val="dk1"/>
                </a:solidFill>
                <a:latin typeface="Calibri"/>
                <a:ea typeface="Calibri"/>
                <a:cs typeface="Calibri"/>
                <a:sym typeface="Calibri"/>
              </a:defRPr>
            </a:lvl2pPr>
            <a:lvl3pPr marL="4382811" marR="0" lvl="2" indent="-1311" algn="l" rtl="0">
              <a:spcBef>
                <a:spcPts val="0"/>
              </a:spcBef>
              <a:buNone/>
              <a:defRPr sz="8600" b="0" i="0" u="none" strike="noStrike" cap="none">
                <a:solidFill>
                  <a:schemeClr val="dk1"/>
                </a:solidFill>
                <a:latin typeface="Calibri"/>
                <a:ea typeface="Calibri"/>
                <a:cs typeface="Calibri"/>
                <a:sym typeface="Calibri"/>
              </a:defRPr>
            </a:lvl3pPr>
            <a:lvl4pPr marL="6574216" marR="0" lvl="3" indent="-8315" algn="l" rtl="0">
              <a:spcBef>
                <a:spcPts val="0"/>
              </a:spcBef>
              <a:buNone/>
              <a:defRPr sz="8600" b="0" i="0" u="none" strike="noStrike" cap="none">
                <a:solidFill>
                  <a:schemeClr val="dk1"/>
                </a:solidFill>
                <a:latin typeface="Calibri"/>
                <a:ea typeface="Calibri"/>
                <a:cs typeface="Calibri"/>
                <a:sym typeface="Calibri"/>
              </a:defRPr>
            </a:lvl4pPr>
            <a:lvl5pPr marL="8765621" marR="0" lvl="4" indent="-2620" algn="l" rtl="0">
              <a:spcBef>
                <a:spcPts val="0"/>
              </a:spcBef>
              <a:buNone/>
              <a:defRPr sz="8600" b="0" i="0" u="none" strike="noStrike" cap="none">
                <a:solidFill>
                  <a:schemeClr val="dk1"/>
                </a:solidFill>
                <a:latin typeface="Calibri"/>
                <a:ea typeface="Calibri"/>
                <a:cs typeface="Calibri"/>
                <a:sym typeface="Calibri"/>
              </a:defRPr>
            </a:lvl5pPr>
            <a:lvl6pPr marL="10957027" marR="0" lvl="5" indent="-9627" algn="l" rtl="0">
              <a:spcBef>
                <a:spcPts val="0"/>
              </a:spcBef>
              <a:buNone/>
              <a:defRPr sz="8600" b="0" i="0" u="none" strike="noStrike" cap="none">
                <a:solidFill>
                  <a:schemeClr val="dk1"/>
                </a:solidFill>
                <a:latin typeface="Calibri"/>
                <a:ea typeface="Calibri"/>
                <a:cs typeface="Calibri"/>
                <a:sym typeface="Calibri"/>
              </a:defRPr>
            </a:lvl6pPr>
            <a:lvl7pPr marL="13148432" marR="0" lvl="6" indent="-3931" algn="l" rtl="0">
              <a:spcBef>
                <a:spcPts val="0"/>
              </a:spcBef>
              <a:buNone/>
              <a:defRPr sz="8600" b="0" i="0" u="none" strike="noStrike" cap="none">
                <a:solidFill>
                  <a:schemeClr val="dk1"/>
                </a:solidFill>
                <a:latin typeface="Calibri"/>
                <a:ea typeface="Calibri"/>
                <a:cs typeface="Calibri"/>
                <a:sym typeface="Calibri"/>
              </a:defRPr>
            </a:lvl7pPr>
            <a:lvl8pPr marL="15339837" marR="0" lvl="7" indent="-10937" algn="l" rtl="0">
              <a:spcBef>
                <a:spcPts val="0"/>
              </a:spcBef>
              <a:buNone/>
              <a:defRPr sz="8600" b="0" i="0" u="none" strike="noStrike" cap="none">
                <a:solidFill>
                  <a:schemeClr val="dk1"/>
                </a:solidFill>
                <a:latin typeface="Calibri"/>
                <a:ea typeface="Calibri"/>
                <a:cs typeface="Calibri"/>
                <a:sym typeface="Calibri"/>
              </a:defRPr>
            </a:lvl8pPr>
            <a:lvl9pPr marL="17531244" marR="0" lvl="8" indent="-5244" algn="l" rtl="0">
              <a:spcBef>
                <a:spcPts val="0"/>
              </a:spcBef>
              <a:buNone/>
              <a:defRPr sz="86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2191405" marR="0" lvl="1" indent="-7004" algn="l" rtl="0">
              <a:spcBef>
                <a:spcPts val="0"/>
              </a:spcBef>
              <a:buNone/>
              <a:defRPr sz="8600" b="0" i="0" u="none" strike="noStrike" cap="none">
                <a:solidFill>
                  <a:schemeClr val="dk1"/>
                </a:solidFill>
                <a:latin typeface="Calibri"/>
                <a:ea typeface="Calibri"/>
                <a:cs typeface="Calibri"/>
                <a:sym typeface="Calibri"/>
              </a:defRPr>
            </a:lvl2pPr>
            <a:lvl3pPr marL="4382811" marR="0" lvl="2" indent="-1311" algn="l" rtl="0">
              <a:spcBef>
                <a:spcPts val="0"/>
              </a:spcBef>
              <a:buNone/>
              <a:defRPr sz="8600" b="0" i="0" u="none" strike="noStrike" cap="none">
                <a:solidFill>
                  <a:schemeClr val="dk1"/>
                </a:solidFill>
                <a:latin typeface="Calibri"/>
                <a:ea typeface="Calibri"/>
                <a:cs typeface="Calibri"/>
                <a:sym typeface="Calibri"/>
              </a:defRPr>
            </a:lvl3pPr>
            <a:lvl4pPr marL="6574216" marR="0" lvl="3" indent="-8315" algn="l" rtl="0">
              <a:spcBef>
                <a:spcPts val="0"/>
              </a:spcBef>
              <a:buNone/>
              <a:defRPr sz="8600" b="0" i="0" u="none" strike="noStrike" cap="none">
                <a:solidFill>
                  <a:schemeClr val="dk1"/>
                </a:solidFill>
                <a:latin typeface="Calibri"/>
                <a:ea typeface="Calibri"/>
                <a:cs typeface="Calibri"/>
                <a:sym typeface="Calibri"/>
              </a:defRPr>
            </a:lvl4pPr>
            <a:lvl5pPr marL="8765621" marR="0" lvl="4" indent="-2620" algn="l" rtl="0">
              <a:spcBef>
                <a:spcPts val="0"/>
              </a:spcBef>
              <a:buNone/>
              <a:defRPr sz="8600" b="0" i="0" u="none" strike="noStrike" cap="none">
                <a:solidFill>
                  <a:schemeClr val="dk1"/>
                </a:solidFill>
                <a:latin typeface="Calibri"/>
                <a:ea typeface="Calibri"/>
                <a:cs typeface="Calibri"/>
                <a:sym typeface="Calibri"/>
              </a:defRPr>
            </a:lvl5pPr>
            <a:lvl6pPr marL="10957027" marR="0" lvl="5" indent="-9627" algn="l" rtl="0">
              <a:spcBef>
                <a:spcPts val="0"/>
              </a:spcBef>
              <a:buNone/>
              <a:defRPr sz="8600" b="0" i="0" u="none" strike="noStrike" cap="none">
                <a:solidFill>
                  <a:schemeClr val="dk1"/>
                </a:solidFill>
                <a:latin typeface="Calibri"/>
                <a:ea typeface="Calibri"/>
                <a:cs typeface="Calibri"/>
                <a:sym typeface="Calibri"/>
              </a:defRPr>
            </a:lvl6pPr>
            <a:lvl7pPr marL="13148432" marR="0" lvl="6" indent="-3931" algn="l" rtl="0">
              <a:spcBef>
                <a:spcPts val="0"/>
              </a:spcBef>
              <a:buNone/>
              <a:defRPr sz="8600" b="0" i="0" u="none" strike="noStrike" cap="none">
                <a:solidFill>
                  <a:schemeClr val="dk1"/>
                </a:solidFill>
                <a:latin typeface="Calibri"/>
                <a:ea typeface="Calibri"/>
                <a:cs typeface="Calibri"/>
                <a:sym typeface="Calibri"/>
              </a:defRPr>
            </a:lvl7pPr>
            <a:lvl8pPr marL="15339837" marR="0" lvl="7" indent="-10937" algn="l" rtl="0">
              <a:spcBef>
                <a:spcPts val="0"/>
              </a:spcBef>
              <a:buNone/>
              <a:defRPr sz="8600" b="0" i="0" u="none" strike="noStrike" cap="none">
                <a:solidFill>
                  <a:schemeClr val="dk1"/>
                </a:solidFill>
                <a:latin typeface="Calibri"/>
                <a:ea typeface="Calibri"/>
                <a:cs typeface="Calibri"/>
                <a:sym typeface="Calibri"/>
              </a:defRPr>
            </a:lvl8pPr>
            <a:lvl9pPr marL="17531244" marR="0" lvl="8" indent="-5244" algn="l" rtl="0">
              <a:spcBef>
                <a:spcPts val="0"/>
              </a:spcBef>
              <a:buNone/>
              <a:defRPr sz="86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If tri-fold mounting at SMS – make sure no text or image is in-between the two vertical guide lines; this space will be cut away. To view the vertical guide lines: Select “View” from the main menu, select “Guides” from the pull down menu, and lastly select “Static Guides”.</a:t>
            </a:r>
          </a:p>
          <a:p>
            <a:pPr marL="0" marR="0" lvl="0" indent="0" algn="l" rtl="0">
              <a:lnSpc>
                <a:spcPct val="100000"/>
              </a:lnSpc>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96" name="Shape 9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5"/>
        <p:cNvGrpSpPr/>
        <p:nvPr/>
      </p:nvGrpSpPr>
      <p:grpSpPr>
        <a:xfrm>
          <a:off x="0" y="0"/>
          <a:ext cx="0" cy="0"/>
          <a:chOff x="0" y="0"/>
          <a:chExt cx="0" cy="0"/>
        </a:xfrm>
      </p:grpSpPr>
      <p:sp>
        <p:nvSpPr>
          <p:cNvPr id="16" name="Shape 16"/>
          <p:cNvSpPr/>
          <p:nvPr/>
        </p:nvSpPr>
        <p:spPr>
          <a:xfrm>
            <a:off x="32715200" y="465975"/>
            <a:ext cx="10718798" cy="32015253"/>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Trebuchet MS"/>
              <a:ea typeface="Trebuchet MS"/>
              <a:cs typeface="Trebuchet MS"/>
              <a:sym typeface="Trebuchet MS"/>
            </a:endParaRPr>
          </a:p>
        </p:txBody>
      </p:sp>
      <p:cxnSp>
        <p:nvCxnSpPr>
          <p:cNvPr id="17" name="Shape 17"/>
          <p:cNvCxnSpPr/>
          <p:nvPr/>
        </p:nvCxnSpPr>
        <p:spPr>
          <a:xfrm>
            <a:off x="33104662" y="761997"/>
            <a:ext cx="0" cy="31423210"/>
          </a:xfrm>
          <a:prstGeom prst="straightConnector1">
            <a:avLst/>
          </a:prstGeom>
          <a:noFill/>
          <a:ln w="12700" cap="flat" cmpd="sng">
            <a:solidFill>
              <a:schemeClr val="lt1"/>
            </a:solidFill>
            <a:prstDash val="dash"/>
            <a:round/>
            <a:headEnd type="none" w="med" len="med"/>
            <a:tailEnd type="none" w="med" len="med"/>
          </a:ln>
          <a:effectLst>
            <a:outerShdw blurRad="39999" dist="20000" dir="5400000" rotWithShape="0">
              <a:srgbClr val="000000">
                <a:alpha val="37647"/>
              </a:srgbClr>
            </a:outerShdw>
          </a:effectLst>
        </p:spPr>
      </p:cxnSp>
      <p:sp>
        <p:nvSpPr>
          <p:cNvPr id="18" name="Shape 18"/>
          <p:cNvSpPr/>
          <p:nvPr/>
        </p:nvSpPr>
        <p:spPr>
          <a:xfrm>
            <a:off x="457200" y="451572"/>
            <a:ext cx="10737849" cy="32015253"/>
          </a:xfrm>
          <a:prstGeom prst="rect">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Trebuchet MS"/>
              <a:ea typeface="Trebuchet MS"/>
              <a:cs typeface="Trebuchet MS"/>
              <a:sym typeface="Trebuchet MS"/>
            </a:endParaRPr>
          </a:p>
        </p:txBody>
      </p:sp>
      <p:sp>
        <p:nvSpPr>
          <p:cNvPr id="19" name="Shape 19"/>
          <p:cNvSpPr/>
          <p:nvPr/>
        </p:nvSpPr>
        <p:spPr>
          <a:xfrm>
            <a:off x="444500" y="451574"/>
            <a:ext cx="723900" cy="1523998"/>
          </a:xfrm>
          <a:prstGeom prst="rect">
            <a:avLst/>
          </a:prstGeom>
          <a:solidFill>
            <a:srgbClr val="F37321"/>
          </a:soli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Trebuchet MS"/>
              <a:ea typeface="Trebuchet MS"/>
              <a:cs typeface="Trebuchet MS"/>
              <a:sym typeface="Trebuchet MS"/>
            </a:endParaRPr>
          </a:p>
        </p:txBody>
      </p:sp>
      <p:sp>
        <p:nvSpPr>
          <p:cNvPr id="20" name="Shape 20"/>
          <p:cNvSpPr/>
          <p:nvPr/>
        </p:nvSpPr>
        <p:spPr>
          <a:xfrm>
            <a:off x="33000759" y="451574"/>
            <a:ext cx="10449116" cy="1524000"/>
          </a:xfrm>
          <a:prstGeom prst="rect">
            <a:avLst/>
          </a:prstGeom>
          <a:solidFill>
            <a:srgbClr val="F37321"/>
          </a:soli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Trebuchet MS"/>
              <a:ea typeface="Trebuchet MS"/>
              <a:cs typeface="Trebuchet MS"/>
              <a:sym typeface="Trebuchet MS"/>
            </a:endParaRPr>
          </a:p>
        </p:txBody>
      </p:sp>
      <p:sp>
        <p:nvSpPr>
          <p:cNvPr id="21" name="Shape 21"/>
          <p:cNvSpPr/>
          <p:nvPr/>
        </p:nvSpPr>
        <p:spPr>
          <a:xfrm>
            <a:off x="10774364" y="451574"/>
            <a:ext cx="31504234" cy="1524000"/>
          </a:xfrm>
          <a:prstGeom prst="rect">
            <a:avLst/>
          </a:prstGeom>
          <a:solidFill>
            <a:srgbClr val="BFBFBF"/>
          </a:soli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Trebuchet MS"/>
              <a:ea typeface="Trebuchet MS"/>
              <a:cs typeface="Trebuchet MS"/>
              <a:sym typeface="Trebuchet MS"/>
            </a:endParaRPr>
          </a:p>
        </p:txBody>
      </p:sp>
      <p:sp>
        <p:nvSpPr>
          <p:cNvPr id="22" name="Shape 22"/>
          <p:cNvSpPr/>
          <p:nvPr/>
        </p:nvSpPr>
        <p:spPr>
          <a:xfrm>
            <a:off x="1168400" y="451574"/>
            <a:ext cx="10026650" cy="1524000"/>
          </a:xfrm>
          <a:prstGeom prst="rect">
            <a:avLst/>
          </a:prstGeom>
          <a:solidFill>
            <a:srgbClr val="000000"/>
          </a:soli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Trebuchet MS"/>
              <a:ea typeface="Trebuchet MS"/>
              <a:cs typeface="Trebuchet MS"/>
              <a:sym typeface="Trebuchet MS"/>
            </a:endParaRPr>
          </a:p>
        </p:txBody>
      </p:sp>
      <p:sp>
        <p:nvSpPr>
          <p:cNvPr id="23" name="Shape 23"/>
          <p:cNvSpPr txBox="1"/>
          <p:nvPr/>
        </p:nvSpPr>
        <p:spPr>
          <a:xfrm>
            <a:off x="1955175" y="766000"/>
            <a:ext cx="8825536" cy="7078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000" b="1" i="0" u="none" strike="noStrike" cap="none">
                <a:solidFill>
                  <a:schemeClr val="lt1"/>
                </a:solidFill>
                <a:latin typeface="Trebuchet MS"/>
                <a:ea typeface="Trebuchet MS"/>
                <a:cs typeface="Trebuchet MS"/>
                <a:sym typeface="Trebuchet MS"/>
              </a:rPr>
              <a:t>COLLEGE OF ENGINEERING</a:t>
            </a:r>
          </a:p>
        </p:txBody>
      </p:sp>
      <p:sp>
        <p:nvSpPr>
          <p:cNvPr id="24" name="Shape 24"/>
          <p:cNvSpPr/>
          <p:nvPr/>
        </p:nvSpPr>
        <p:spPr>
          <a:xfrm>
            <a:off x="12638460" y="451574"/>
            <a:ext cx="1551675" cy="1524000"/>
          </a:xfrm>
          <a:prstGeom prst="rect">
            <a:avLst/>
          </a:prstGeom>
          <a:solidFill>
            <a:srgbClr val="5D87A1"/>
          </a:soli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Trebuchet MS"/>
              <a:ea typeface="Trebuchet MS"/>
              <a:cs typeface="Trebuchet MS"/>
              <a:sym typeface="Trebuchet MS"/>
            </a:endParaRPr>
          </a:p>
        </p:txBody>
      </p:sp>
      <p:sp>
        <p:nvSpPr>
          <p:cNvPr id="25" name="Shape 25"/>
          <p:cNvSpPr/>
          <p:nvPr/>
        </p:nvSpPr>
        <p:spPr>
          <a:xfrm>
            <a:off x="12208934" y="451574"/>
            <a:ext cx="429525" cy="1523998"/>
          </a:xfrm>
          <a:prstGeom prst="rect">
            <a:avLst/>
          </a:prstGeom>
          <a:solidFill>
            <a:srgbClr val="F37321"/>
          </a:soli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Trebuchet MS"/>
              <a:ea typeface="Trebuchet MS"/>
              <a:cs typeface="Trebuchet MS"/>
              <a:sym typeface="Trebuchet MS"/>
            </a:endParaRPr>
          </a:p>
        </p:txBody>
      </p:sp>
      <p:sp>
        <p:nvSpPr>
          <p:cNvPr id="26" name="Shape 26"/>
          <p:cNvSpPr txBox="1"/>
          <p:nvPr/>
        </p:nvSpPr>
        <p:spPr>
          <a:xfrm>
            <a:off x="15181887" y="766000"/>
            <a:ext cx="16238991" cy="70788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4000" b="1" i="0" u="none" strike="noStrike" cap="none">
                <a:solidFill>
                  <a:schemeClr val="dk1"/>
                </a:solidFill>
                <a:latin typeface="Georgia"/>
                <a:ea typeface="Georgia"/>
                <a:cs typeface="Georgia"/>
                <a:sym typeface="Georgia"/>
              </a:rPr>
              <a:t>Electrical Engineering &amp; Computer Science</a:t>
            </a:r>
          </a:p>
        </p:txBody>
      </p:sp>
      <p:sp>
        <p:nvSpPr>
          <p:cNvPr id="27" name="Shape 27"/>
          <p:cNvSpPr/>
          <p:nvPr/>
        </p:nvSpPr>
        <p:spPr>
          <a:xfrm>
            <a:off x="33070796" y="451574"/>
            <a:ext cx="9475175" cy="1524000"/>
          </a:xfrm>
          <a:prstGeom prst="rect">
            <a:avLst/>
          </a:prstGeom>
          <a:solidFill>
            <a:srgbClr val="5D87A1"/>
          </a:soli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Trebuchet MS"/>
              <a:ea typeface="Trebuchet MS"/>
              <a:cs typeface="Trebuchet MS"/>
              <a:sym typeface="Trebuchet MS"/>
            </a:endParaRPr>
          </a:p>
        </p:txBody>
      </p:sp>
      <p:sp>
        <p:nvSpPr>
          <p:cNvPr id="28" name="Shape 28"/>
          <p:cNvSpPr/>
          <p:nvPr/>
        </p:nvSpPr>
        <p:spPr>
          <a:xfrm>
            <a:off x="32721015" y="451572"/>
            <a:ext cx="383646" cy="15240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Trebuchet MS"/>
              <a:ea typeface="Trebuchet MS"/>
              <a:cs typeface="Trebuchet MS"/>
              <a:sym typeface="Trebuchet MS"/>
            </a:endParaRPr>
          </a:p>
        </p:txBody>
      </p:sp>
      <p:pic>
        <p:nvPicPr>
          <p:cNvPr id="29" name="Shape 29" descr="expo_poster-tag"/>
          <p:cNvPicPr preferRelativeResize="0"/>
          <p:nvPr/>
        </p:nvPicPr>
        <p:blipFill rotWithShape="1">
          <a:blip r:embed="rId2">
            <a:alphaModFix/>
          </a:blip>
          <a:srcRect/>
          <a:stretch/>
        </p:blipFill>
        <p:spPr>
          <a:xfrm>
            <a:off x="36474400" y="28421062"/>
            <a:ext cx="6975475" cy="258133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194560" y="1318262"/>
            <a:ext cx="39502080"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Trebuchet MS"/>
              <a:buNone/>
              <a:defRPr sz="21100" b="0"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3" name="Shape 83"/>
          <p:cNvSpPr txBox="1">
            <a:spLocks noGrp="1"/>
          </p:cNvSpPr>
          <p:nvPr>
            <p:ph type="body" idx="1"/>
          </p:nvPr>
        </p:nvSpPr>
        <p:spPr>
          <a:xfrm rot="5400000">
            <a:off x="11083289" y="-1207766"/>
            <a:ext cx="21724621" cy="39502080"/>
          </a:xfrm>
          <a:prstGeom prst="rect">
            <a:avLst/>
          </a:prstGeom>
          <a:noFill/>
          <a:ln>
            <a:noFill/>
          </a:ln>
        </p:spPr>
        <p:txBody>
          <a:bodyPr lIns="91425" tIns="91425" rIns="91425" bIns="91425" anchor="t" anchorCtr="0"/>
          <a:lstStyle>
            <a:lvl1pPr marL="1643554" marR="0" lvl="0" indent="-672003" algn="l" rtl="0">
              <a:spcBef>
                <a:spcPts val="3060"/>
              </a:spcBef>
              <a:buClr>
                <a:schemeClr val="dk1"/>
              </a:buClr>
              <a:buSzPct val="100000"/>
              <a:buFont typeface="Arial"/>
              <a:buChar char="•"/>
              <a:defRPr sz="15300" b="0" i="0" u="none" strike="noStrike" cap="none">
                <a:solidFill>
                  <a:schemeClr val="dk1"/>
                </a:solidFill>
                <a:latin typeface="Trebuchet MS"/>
                <a:ea typeface="Trebuchet MS"/>
                <a:cs typeface="Trebuchet MS"/>
                <a:sym typeface="Trebuchet MS"/>
              </a:defRPr>
            </a:lvl1pPr>
            <a:lvl2pPr marL="3561034" marR="0" lvl="1" indent="-525734" algn="l" rtl="0">
              <a:spcBef>
                <a:spcPts val="2680"/>
              </a:spcBef>
              <a:buClr>
                <a:schemeClr val="dk1"/>
              </a:buClr>
              <a:buSzPct val="100000"/>
              <a:buFont typeface="Arial"/>
              <a:buChar char="–"/>
              <a:defRPr sz="13400" b="0" i="0" u="none" strike="noStrike" cap="none">
                <a:solidFill>
                  <a:schemeClr val="dk1"/>
                </a:solidFill>
                <a:latin typeface="Trebuchet MS"/>
                <a:ea typeface="Trebuchet MS"/>
                <a:cs typeface="Trebuchet MS"/>
                <a:sym typeface="Trebuchet MS"/>
              </a:defRPr>
            </a:lvl2pPr>
            <a:lvl3pPr marL="5478513" marR="0" lvl="2" indent="-366762" algn="l" rtl="0">
              <a:spcBef>
                <a:spcPts val="2300"/>
              </a:spcBef>
              <a:buClr>
                <a:schemeClr val="dk1"/>
              </a:buClr>
              <a:buSzPct val="100000"/>
              <a:buFont typeface="Arial"/>
              <a:buChar char="•"/>
              <a:defRPr sz="11500" b="0" i="0" u="none" strike="noStrike" cap="none">
                <a:solidFill>
                  <a:schemeClr val="dk1"/>
                </a:solidFill>
                <a:latin typeface="Trebuchet MS"/>
                <a:ea typeface="Trebuchet MS"/>
                <a:cs typeface="Trebuchet MS"/>
                <a:sym typeface="Trebuchet MS"/>
              </a:defRPr>
            </a:lvl3pPr>
            <a:lvl4pPr marL="7669918" marR="0" lvl="3" indent="-494418"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4pPr>
            <a:lvl5pPr marL="9861324" marR="0" lvl="4" indent="-488723"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5pPr>
            <a:lvl6pPr marL="12052729" marR="0" lvl="5" indent="-495728"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6pPr>
            <a:lvl7pPr marL="14244135" marR="0" lvl="6" indent="-490035"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7pPr>
            <a:lvl8pPr marL="16435539" marR="0" lvl="7" indent="-497039"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8pPr>
            <a:lvl9pPr marL="18626944" marR="0" lvl="8" indent="-491343"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9pPr>
          </a:lstStyle>
          <a:p>
            <a:endParaRPr/>
          </a:p>
        </p:txBody>
      </p:sp>
      <p:sp>
        <p:nvSpPr>
          <p:cNvPr id="84" name="Shape 84"/>
          <p:cNvSpPr txBox="1">
            <a:spLocks noGrp="1"/>
          </p:cNvSpPr>
          <p:nvPr>
            <p:ph type="dt" idx="10"/>
          </p:nvPr>
        </p:nvSpPr>
        <p:spPr>
          <a:xfrm>
            <a:off x="2194559" y="30510481"/>
            <a:ext cx="10241279" cy="1752600"/>
          </a:xfrm>
          <a:prstGeom prst="rect">
            <a:avLst/>
          </a:prstGeom>
          <a:noFill/>
          <a:ln>
            <a:noFill/>
          </a:ln>
        </p:spPr>
        <p:txBody>
          <a:bodyPr lIns="91425" tIns="91425" rIns="91425" bIns="91425" anchor="ctr" anchorCtr="0"/>
          <a:lstStyle>
            <a:lvl1pPr marL="0" marR="0" lvl="0" indent="0" algn="l"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85" name="Shape 85"/>
          <p:cNvSpPr txBox="1">
            <a:spLocks noGrp="1"/>
          </p:cNvSpPr>
          <p:nvPr>
            <p:ph type="ftr" idx="11"/>
          </p:nvPr>
        </p:nvSpPr>
        <p:spPr>
          <a:xfrm>
            <a:off x="14996160" y="30510481"/>
            <a:ext cx="13898879" cy="1752600"/>
          </a:xfrm>
          <a:prstGeom prst="rect">
            <a:avLst/>
          </a:prstGeom>
          <a:noFill/>
          <a:ln>
            <a:noFill/>
          </a:ln>
        </p:spPr>
        <p:txBody>
          <a:bodyPr lIns="91425" tIns="91425" rIns="91425" bIns="91425" anchor="ctr" anchorCtr="0"/>
          <a:lstStyle>
            <a:lvl1pPr marL="0" marR="0" lvl="0" indent="0" algn="ctr"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86" name="Shape 86"/>
          <p:cNvSpPr txBox="1">
            <a:spLocks noGrp="1"/>
          </p:cNvSpPr>
          <p:nvPr>
            <p:ph type="sldNum" idx="12"/>
          </p:nvPr>
        </p:nvSpPr>
        <p:spPr>
          <a:xfrm>
            <a:off x="31455362" y="30510481"/>
            <a:ext cx="10241279" cy="1752600"/>
          </a:xfrm>
          <a:prstGeom prst="rect">
            <a:avLst/>
          </a:prstGeom>
          <a:noFill/>
          <a:ln>
            <a:noFill/>
          </a:ln>
        </p:spPr>
        <p:txBody>
          <a:bodyPr lIns="438275" tIns="219125" rIns="438275" bIns="219125" anchor="ctr" anchorCtr="0">
            <a:noAutofit/>
          </a:bodyPr>
          <a:lstStyle/>
          <a:p>
            <a:pPr marL="0" marR="0" lvl="0" indent="0" algn="r" rtl="0">
              <a:spcBef>
                <a:spcPts val="0"/>
              </a:spcBef>
              <a:buSzPct val="25000"/>
              <a:buNone/>
            </a:pPr>
            <a:fld id="{00000000-1234-1234-1234-123412341234}" type="slidenum">
              <a:rPr lang="en-US" sz="5800">
                <a:solidFill>
                  <a:srgbClr val="888888"/>
                </a:solidFill>
                <a:latin typeface="Trebuchet MS"/>
                <a:ea typeface="Trebuchet MS"/>
                <a:cs typeface="Trebuchet MS"/>
                <a:sym typeface="Trebuchet MS"/>
              </a:rPr>
              <a:t>‹#›</a:t>
            </a:fld>
            <a:endParaRPr lang="en-US" sz="58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rot="5400000">
            <a:off x="108592621" y="50093880"/>
            <a:ext cx="134820659" cy="47282097"/>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Trebuchet MS"/>
              <a:buNone/>
              <a:defRPr sz="21100" b="0"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9" name="Shape 89"/>
          <p:cNvSpPr txBox="1">
            <a:spLocks noGrp="1"/>
          </p:cNvSpPr>
          <p:nvPr>
            <p:ph type="body" idx="1"/>
          </p:nvPr>
        </p:nvSpPr>
        <p:spPr>
          <a:xfrm rot="5400000">
            <a:off x="13658860" y="3173732"/>
            <a:ext cx="134820659" cy="141122394"/>
          </a:xfrm>
          <a:prstGeom prst="rect">
            <a:avLst/>
          </a:prstGeom>
          <a:noFill/>
          <a:ln>
            <a:noFill/>
          </a:ln>
        </p:spPr>
        <p:txBody>
          <a:bodyPr lIns="91425" tIns="91425" rIns="91425" bIns="91425" anchor="t" anchorCtr="0"/>
          <a:lstStyle>
            <a:lvl1pPr marL="1643554" marR="0" lvl="0" indent="-672003" algn="l" rtl="0">
              <a:spcBef>
                <a:spcPts val="3060"/>
              </a:spcBef>
              <a:buClr>
                <a:schemeClr val="dk1"/>
              </a:buClr>
              <a:buSzPct val="100000"/>
              <a:buFont typeface="Arial"/>
              <a:buChar char="•"/>
              <a:defRPr sz="15300" b="0" i="0" u="none" strike="noStrike" cap="none">
                <a:solidFill>
                  <a:schemeClr val="dk1"/>
                </a:solidFill>
                <a:latin typeface="Trebuchet MS"/>
                <a:ea typeface="Trebuchet MS"/>
                <a:cs typeface="Trebuchet MS"/>
                <a:sym typeface="Trebuchet MS"/>
              </a:defRPr>
            </a:lvl1pPr>
            <a:lvl2pPr marL="3561034" marR="0" lvl="1" indent="-525734" algn="l" rtl="0">
              <a:spcBef>
                <a:spcPts val="2680"/>
              </a:spcBef>
              <a:buClr>
                <a:schemeClr val="dk1"/>
              </a:buClr>
              <a:buSzPct val="100000"/>
              <a:buFont typeface="Arial"/>
              <a:buChar char="–"/>
              <a:defRPr sz="13400" b="0" i="0" u="none" strike="noStrike" cap="none">
                <a:solidFill>
                  <a:schemeClr val="dk1"/>
                </a:solidFill>
                <a:latin typeface="Trebuchet MS"/>
                <a:ea typeface="Trebuchet MS"/>
                <a:cs typeface="Trebuchet MS"/>
                <a:sym typeface="Trebuchet MS"/>
              </a:defRPr>
            </a:lvl2pPr>
            <a:lvl3pPr marL="5478513" marR="0" lvl="2" indent="-366762" algn="l" rtl="0">
              <a:spcBef>
                <a:spcPts val="2300"/>
              </a:spcBef>
              <a:buClr>
                <a:schemeClr val="dk1"/>
              </a:buClr>
              <a:buSzPct val="100000"/>
              <a:buFont typeface="Arial"/>
              <a:buChar char="•"/>
              <a:defRPr sz="11500" b="0" i="0" u="none" strike="noStrike" cap="none">
                <a:solidFill>
                  <a:schemeClr val="dk1"/>
                </a:solidFill>
                <a:latin typeface="Trebuchet MS"/>
                <a:ea typeface="Trebuchet MS"/>
                <a:cs typeface="Trebuchet MS"/>
                <a:sym typeface="Trebuchet MS"/>
              </a:defRPr>
            </a:lvl3pPr>
            <a:lvl4pPr marL="7669918" marR="0" lvl="3" indent="-494418"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4pPr>
            <a:lvl5pPr marL="9861324" marR="0" lvl="4" indent="-488723"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5pPr>
            <a:lvl6pPr marL="12052729" marR="0" lvl="5" indent="-495728"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6pPr>
            <a:lvl7pPr marL="14244135" marR="0" lvl="6" indent="-490035"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7pPr>
            <a:lvl8pPr marL="16435539" marR="0" lvl="7" indent="-497039"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8pPr>
            <a:lvl9pPr marL="18626944" marR="0" lvl="8" indent="-491343"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9pPr>
          </a:lstStyle>
          <a:p>
            <a:endParaRPr/>
          </a:p>
        </p:txBody>
      </p:sp>
      <p:sp>
        <p:nvSpPr>
          <p:cNvPr id="90" name="Shape 90"/>
          <p:cNvSpPr txBox="1">
            <a:spLocks noGrp="1"/>
          </p:cNvSpPr>
          <p:nvPr>
            <p:ph type="dt" idx="10"/>
          </p:nvPr>
        </p:nvSpPr>
        <p:spPr>
          <a:xfrm>
            <a:off x="2194559" y="30510481"/>
            <a:ext cx="10241279" cy="1752600"/>
          </a:xfrm>
          <a:prstGeom prst="rect">
            <a:avLst/>
          </a:prstGeom>
          <a:noFill/>
          <a:ln>
            <a:noFill/>
          </a:ln>
        </p:spPr>
        <p:txBody>
          <a:bodyPr lIns="91425" tIns="91425" rIns="91425" bIns="91425" anchor="ctr" anchorCtr="0"/>
          <a:lstStyle>
            <a:lvl1pPr marL="0" marR="0" lvl="0" indent="0" algn="l"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91" name="Shape 91"/>
          <p:cNvSpPr txBox="1">
            <a:spLocks noGrp="1"/>
          </p:cNvSpPr>
          <p:nvPr>
            <p:ph type="ftr" idx="11"/>
          </p:nvPr>
        </p:nvSpPr>
        <p:spPr>
          <a:xfrm>
            <a:off x="14996160" y="30510481"/>
            <a:ext cx="13898879" cy="1752600"/>
          </a:xfrm>
          <a:prstGeom prst="rect">
            <a:avLst/>
          </a:prstGeom>
          <a:noFill/>
          <a:ln>
            <a:noFill/>
          </a:ln>
        </p:spPr>
        <p:txBody>
          <a:bodyPr lIns="91425" tIns="91425" rIns="91425" bIns="91425" anchor="ctr" anchorCtr="0"/>
          <a:lstStyle>
            <a:lvl1pPr marL="0" marR="0" lvl="0" indent="0" algn="ctr"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92" name="Shape 92"/>
          <p:cNvSpPr txBox="1">
            <a:spLocks noGrp="1"/>
          </p:cNvSpPr>
          <p:nvPr>
            <p:ph type="sldNum" idx="12"/>
          </p:nvPr>
        </p:nvSpPr>
        <p:spPr>
          <a:xfrm>
            <a:off x="31455362" y="30510481"/>
            <a:ext cx="10241279" cy="1752600"/>
          </a:xfrm>
          <a:prstGeom prst="rect">
            <a:avLst/>
          </a:prstGeom>
          <a:noFill/>
          <a:ln>
            <a:noFill/>
          </a:ln>
        </p:spPr>
        <p:txBody>
          <a:bodyPr lIns="438275" tIns="219125" rIns="438275" bIns="219125" anchor="ctr" anchorCtr="0">
            <a:noAutofit/>
          </a:bodyPr>
          <a:lstStyle/>
          <a:p>
            <a:pPr marL="0" marR="0" lvl="0" indent="0" algn="r" rtl="0">
              <a:spcBef>
                <a:spcPts val="0"/>
              </a:spcBef>
              <a:buSzPct val="25000"/>
              <a:buNone/>
            </a:pPr>
            <a:fld id="{00000000-1234-1234-1234-123412341234}" type="slidenum">
              <a:rPr lang="en-US" sz="5800">
                <a:solidFill>
                  <a:srgbClr val="888888"/>
                </a:solidFill>
                <a:latin typeface="Trebuchet MS"/>
                <a:ea typeface="Trebuchet MS"/>
                <a:cs typeface="Trebuchet MS"/>
                <a:sym typeface="Trebuchet MS"/>
              </a:rPr>
              <a:t>‹#›</a:t>
            </a:fld>
            <a:endParaRPr lang="en-US" sz="58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2194560" y="1318262"/>
            <a:ext cx="39502080"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Trebuchet MS"/>
              <a:buNone/>
              <a:defRPr sz="21100" b="0"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2194560" y="7680963"/>
            <a:ext cx="39502080" cy="21724621"/>
          </a:xfrm>
          <a:prstGeom prst="rect">
            <a:avLst/>
          </a:prstGeom>
          <a:noFill/>
          <a:ln>
            <a:noFill/>
          </a:ln>
        </p:spPr>
        <p:txBody>
          <a:bodyPr lIns="91425" tIns="91425" rIns="91425" bIns="91425" anchor="t" anchorCtr="0"/>
          <a:lstStyle>
            <a:lvl1pPr marL="1643554" marR="0" lvl="0" indent="-672003" algn="l" rtl="0">
              <a:spcBef>
                <a:spcPts val="3060"/>
              </a:spcBef>
              <a:buClr>
                <a:schemeClr val="dk1"/>
              </a:buClr>
              <a:buSzPct val="100000"/>
              <a:buFont typeface="Arial"/>
              <a:buChar char="•"/>
              <a:defRPr sz="15300" b="0" i="0" u="none" strike="noStrike" cap="none">
                <a:solidFill>
                  <a:schemeClr val="dk1"/>
                </a:solidFill>
                <a:latin typeface="Trebuchet MS"/>
                <a:ea typeface="Trebuchet MS"/>
                <a:cs typeface="Trebuchet MS"/>
                <a:sym typeface="Trebuchet MS"/>
              </a:defRPr>
            </a:lvl1pPr>
            <a:lvl2pPr marL="3561034" marR="0" lvl="1" indent="-525734" algn="l" rtl="0">
              <a:spcBef>
                <a:spcPts val="2680"/>
              </a:spcBef>
              <a:buClr>
                <a:schemeClr val="dk1"/>
              </a:buClr>
              <a:buSzPct val="100000"/>
              <a:buFont typeface="Arial"/>
              <a:buChar char="–"/>
              <a:defRPr sz="13400" b="0" i="0" u="none" strike="noStrike" cap="none">
                <a:solidFill>
                  <a:schemeClr val="dk1"/>
                </a:solidFill>
                <a:latin typeface="Trebuchet MS"/>
                <a:ea typeface="Trebuchet MS"/>
                <a:cs typeface="Trebuchet MS"/>
                <a:sym typeface="Trebuchet MS"/>
              </a:defRPr>
            </a:lvl2pPr>
            <a:lvl3pPr marL="5478513" marR="0" lvl="2" indent="-366762" algn="l" rtl="0">
              <a:spcBef>
                <a:spcPts val="2300"/>
              </a:spcBef>
              <a:buClr>
                <a:schemeClr val="dk1"/>
              </a:buClr>
              <a:buSzPct val="100000"/>
              <a:buFont typeface="Arial"/>
              <a:buChar char="•"/>
              <a:defRPr sz="11500" b="0" i="0" u="none" strike="noStrike" cap="none">
                <a:solidFill>
                  <a:schemeClr val="dk1"/>
                </a:solidFill>
                <a:latin typeface="Trebuchet MS"/>
                <a:ea typeface="Trebuchet MS"/>
                <a:cs typeface="Trebuchet MS"/>
                <a:sym typeface="Trebuchet MS"/>
              </a:defRPr>
            </a:lvl3pPr>
            <a:lvl4pPr marL="7669918" marR="0" lvl="3" indent="-494418"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4pPr>
            <a:lvl5pPr marL="9861324" marR="0" lvl="4" indent="-488723"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5pPr>
            <a:lvl6pPr marL="12052729" marR="0" lvl="5" indent="-495728"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6pPr>
            <a:lvl7pPr marL="14244135" marR="0" lvl="6" indent="-490035"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7pPr>
            <a:lvl8pPr marL="16435539" marR="0" lvl="7" indent="-497039"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8pPr>
            <a:lvl9pPr marL="18626944" marR="0" lvl="8" indent="-491343"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9pPr>
          </a:lstStyle>
          <a:p>
            <a:endParaRPr/>
          </a:p>
        </p:txBody>
      </p:sp>
      <p:sp>
        <p:nvSpPr>
          <p:cNvPr id="33" name="Shape 33"/>
          <p:cNvSpPr txBox="1">
            <a:spLocks noGrp="1"/>
          </p:cNvSpPr>
          <p:nvPr>
            <p:ph type="dt" idx="10"/>
          </p:nvPr>
        </p:nvSpPr>
        <p:spPr>
          <a:xfrm>
            <a:off x="2194559" y="30510481"/>
            <a:ext cx="10241279" cy="1752600"/>
          </a:xfrm>
          <a:prstGeom prst="rect">
            <a:avLst/>
          </a:prstGeom>
          <a:noFill/>
          <a:ln>
            <a:noFill/>
          </a:ln>
        </p:spPr>
        <p:txBody>
          <a:bodyPr lIns="91425" tIns="91425" rIns="91425" bIns="91425" anchor="ctr" anchorCtr="0"/>
          <a:lstStyle>
            <a:lvl1pPr marL="0" marR="0" lvl="0" indent="0" algn="l"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34" name="Shape 34"/>
          <p:cNvSpPr txBox="1">
            <a:spLocks noGrp="1"/>
          </p:cNvSpPr>
          <p:nvPr>
            <p:ph type="ftr" idx="11"/>
          </p:nvPr>
        </p:nvSpPr>
        <p:spPr>
          <a:xfrm>
            <a:off x="14996160" y="30510481"/>
            <a:ext cx="13898879" cy="1752600"/>
          </a:xfrm>
          <a:prstGeom prst="rect">
            <a:avLst/>
          </a:prstGeom>
          <a:noFill/>
          <a:ln>
            <a:noFill/>
          </a:ln>
        </p:spPr>
        <p:txBody>
          <a:bodyPr lIns="91425" tIns="91425" rIns="91425" bIns="91425" anchor="ctr" anchorCtr="0"/>
          <a:lstStyle>
            <a:lvl1pPr marL="0" marR="0" lvl="0" indent="0" algn="ctr"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35" name="Shape 35"/>
          <p:cNvSpPr txBox="1">
            <a:spLocks noGrp="1"/>
          </p:cNvSpPr>
          <p:nvPr>
            <p:ph type="sldNum" idx="12"/>
          </p:nvPr>
        </p:nvSpPr>
        <p:spPr>
          <a:xfrm>
            <a:off x="31455362" y="30510481"/>
            <a:ext cx="10241279" cy="1752600"/>
          </a:xfrm>
          <a:prstGeom prst="rect">
            <a:avLst/>
          </a:prstGeom>
          <a:noFill/>
          <a:ln>
            <a:noFill/>
          </a:ln>
        </p:spPr>
        <p:txBody>
          <a:bodyPr lIns="438275" tIns="219125" rIns="438275" bIns="219125" anchor="ctr" anchorCtr="0">
            <a:noAutofit/>
          </a:bodyPr>
          <a:lstStyle/>
          <a:p>
            <a:pPr marL="0" marR="0" lvl="0" indent="0" algn="r" rtl="0">
              <a:spcBef>
                <a:spcPts val="0"/>
              </a:spcBef>
              <a:buSzPct val="25000"/>
              <a:buNone/>
            </a:pPr>
            <a:fld id="{00000000-1234-1234-1234-123412341234}" type="slidenum">
              <a:rPr lang="en-US" sz="5800">
                <a:solidFill>
                  <a:srgbClr val="888888"/>
                </a:solidFill>
                <a:latin typeface="Trebuchet MS"/>
                <a:ea typeface="Trebuchet MS"/>
                <a:cs typeface="Trebuchet MS"/>
                <a:sym typeface="Trebuchet MS"/>
              </a:rPr>
              <a:t>‹#›</a:t>
            </a:fld>
            <a:endParaRPr lang="en-US" sz="58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467103" y="21153121"/>
            <a:ext cx="37307518" cy="653796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Trebuchet MS"/>
              <a:buNone/>
              <a:defRPr sz="19200" b="1"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3467103" y="13952225"/>
            <a:ext cx="37307518" cy="7200897"/>
          </a:xfrm>
          <a:prstGeom prst="rect">
            <a:avLst/>
          </a:prstGeom>
          <a:noFill/>
          <a:ln>
            <a:noFill/>
          </a:ln>
        </p:spPr>
        <p:txBody>
          <a:bodyPr lIns="91425" tIns="91425" rIns="91425" bIns="91425" anchor="b" anchorCtr="0"/>
          <a:lstStyle>
            <a:lvl1pPr marL="0" marR="0" lvl="0" indent="0" algn="l" rtl="0">
              <a:spcBef>
                <a:spcPts val="1920"/>
              </a:spcBef>
              <a:buClr>
                <a:srgbClr val="888888"/>
              </a:buClr>
              <a:buFont typeface="Arial"/>
              <a:buNone/>
              <a:defRPr sz="9600" b="0" i="0" u="none" strike="noStrike" cap="none">
                <a:solidFill>
                  <a:srgbClr val="888888"/>
                </a:solidFill>
                <a:latin typeface="Trebuchet MS"/>
                <a:ea typeface="Trebuchet MS"/>
                <a:cs typeface="Trebuchet MS"/>
                <a:sym typeface="Trebuchet MS"/>
              </a:defRPr>
            </a:lvl1pPr>
            <a:lvl2pPr marL="2191405" marR="0" lvl="1" indent="-7004" algn="l" rtl="0">
              <a:spcBef>
                <a:spcPts val="1720"/>
              </a:spcBef>
              <a:buClr>
                <a:srgbClr val="888888"/>
              </a:buClr>
              <a:buFont typeface="Arial"/>
              <a:buNone/>
              <a:defRPr sz="8600" b="0" i="0" u="none" strike="noStrike" cap="none">
                <a:solidFill>
                  <a:srgbClr val="888888"/>
                </a:solidFill>
                <a:latin typeface="Trebuchet MS"/>
                <a:ea typeface="Trebuchet MS"/>
                <a:cs typeface="Trebuchet MS"/>
                <a:sym typeface="Trebuchet MS"/>
              </a:defRPr>
            </a:lvl2pPr>
            <a:lvl3pPr marL="4382811" marR="0" lvl="2" indent="-1311" algn="l" rtl="0">
              <a:spcBef>
                <a:spcPts val="1540"/>
              </a:spcBef>
              <a:buClr>
                <a:srgbClr val="888888"/>
              </a:buClr>
              <a:buFont typeface="Arial"/>
              <a:buNone/>
              <a:defRPr sz="7700" b="0" i="0" u="none" strike="noStrike" cap="none">
                <a:solidFill>
                  <a:srgbClr val="888888"/>
                </a:solidFill>
                <a:latin typeface="Trebuchet MS"/>
                <a:ea typeface="Trebuchet MS"/>
                <a:cs typeface="Trebuchet MS"/>
                <a:sym typeface="Trebuchet MS"/>
              </a:defRPr>
            </a:lvl3pPr>
            <a:lvl4pPr marL="6574216" marR="0" lvl="3" indent="-8315" algn="l" rtl="0">
              <a:spcBef>
                <a:spcPts val="1340"/>
              </a:spcBef>
              <a:buClr>
                <a:srgbClr val="888888"/>
              </a:buClr>
              <a:buFont typeface="Arial"/>
              <a:buNone/>
              <a:defRPr sz="6700" b="0" i="0" u="none" strike="noStrike" cap="none">
                <a:solidFill>
                  <a:srgbClr val="888888"/>
                </a:solidFill>
                <a:latin typeface="Trebuchet MS"/>
                <a:ea typeface="Trebuchet MS"/>
                <a:cs typeface="Trebuchet MS"/>
                <a:sym typeface="Trebuchet MS"/>
              </a:defRPr>
            </a:lvl4pPr>
            <a:lvl5pPr marL="8765621" marR="0" lvl="4" indent="-2620" algn="l" rtl="0">
              <a:spcBef>
                <a:spcPts val="1340"/>
              </a:spcBef>
              <a:buClr>
                <a:srgbClr val="888888"/>
              </a:buClr>
              <a:buFont typeface="Arial"/>
              <a:buNone/>
              <a:defRPr sz="6700" b="0" i="0" u="none" strike="noStrike" cap="none">
                <a:solidFill>
                  <a:srgbClr val="888888"/>
                </a:solidFill>
                <a:latin typeface="Trebuchet MS"/>
                <a:ea typeface="Trebuchet MS"/>
                <a:cs typeface="Trebuchet MS"/>
                <a:sym typeface="Trebuchet MS"/>
              </a:defRPr>
            </a:lvl5pPr>
            <a:lvl6pPr marL="10957027" marR="0" lvl="5" indent="-9627" algn="l" rtl="0">
              <a:spcBef>
                <a:spcPts val="1340"/>
              </a:spcBef>
              <a:buClr>
                <a:srgbClr val="888888"/>
              </a:buClr>
              <a:buFont typeface="Arial"/>
              <a:buNone/>
              <a:defRPr sz="6700" b="0" i="0" u="none" strike="noStrike" cap="none">
                <a:solidFill>
                  <a:srgbClr val="888888"/>
                </a:solidFill>
                <a:latin typeface="Trebuchet MS"/>
                <a:ea typeface="Trebuchet MS"/>
                <a:cs typeface="Trebuchet MS"/>
                <a:sym typeface="Trebuchet MS"/>
              </a:defRPr>
            </a:lvl6pPr>
            <a:lvl7pPr marL="13148432" marR="0" lvl="6" indent="-3931" algn="l" rtl="0">
              <a:spcBef>
                <a:spcPts val="1340"/>
              </a:spcBef>
              <a:buClr>
                <a:srgbClr val="888888"/>
              </a:buClr>
              <a:buFont typeface="Arial"/>
              <a:buNone/>
              <a:defRPr sz="6700" b="0" i="0" u="none" strike="noStrike" cap="none">
                <a:solidFill>
                  <a:srgbClr val="888888"/>
                </a:solidFill>
                <a:latin typeface="Trebuchet MS"/>
                <a:ea typeface="Trebuchet MS"/>
                <a:cs typeface="Trebuchet MS"/>
                <a:sym typeface="Trebuchet MS"/>
              </a:defRPr>
            </a:lvl7pPr>
            <a:lvl8pPr marL="15339837" marR="0" lvl="7" indent="-10937" algn="l" rtl="0">
              <a:spcBef>
                <a:spcPts val="1340"/>
              </a:spcBef>
              <a:buClr>
                <a:srgbClr val="888888"/>
              </a:buClr>
              <a:buFont typeface="Arial"/>
              <a:buNone/>
              <a:defRPr sz="6700" b="0" i="0" u="none" strike="noStrike" cap="none">
                <a:solidFill>
                  <a:srgbClr val="888888"/>
                </a:solidFill>
                <a:latin typeface="Trebuchet MS"/>
                <a:ea typeface="Trebuchet MS"/>
                <a:cs typeface="Trebuchet MS"/>
                <a:sym typeface="Trebuchet MS"/>
              </a:defRPr>
            </a:lvl8pPr>
            <a:lvl9pPr marL="17531244" marR="0" lvl="8" indent="-5244" algn="l" rtl="0">
              <a:spcBef>
                <a:spcPts val="1340"/>
              </a:spcBef>
              <a:buClr>
                <a:srgbClr val="888888"/>
              </a:buClr>
              <a:buFont typeface="Arial"/>
              <a:buNone/>
              <a:defRPr sz="6700" b="0" i="0" u="none" strike="noStrike" cap="none">
                <a:solidFill>
                  <a:srgbClr val="888888"/>
                </a:solidFill>
                <a:latin typeface="Trebuchet MS"/>
                <a:ea typeface="Trebuchet MS"/>
                <a:cs typeface="Trebuchet MS"/>
                <a:sym typeface="Trebuchet MS"/>
              </a:defRPr>
            </a:lvl9pPr>
          </a:lstStyle>
          <a:p>
            <a:endParaRPr/>
          </a:p>
        </p:txBody>
      </p:sp>
      <p:sp>
        <p:nvSpPr>
          <p:cNvPr id="39" name="Shape 39"/>
          <p:cNvSpPr txBox="1">
            <a:spLocks noGrp="1"/>
          </p:cNvSpPr>
          <p:nvPr>
            <p:ph type="dt" idx="10"/>
          </p:nvPr>
        </p:nvSpPr>
        <p:spPr>
          <a:xfrm>
            <a:off x="2194559" y="30510481"/>
            <a:ext cx="10241279" cy="1752600"/>
          </a:xfrm>
          <a:prstGeom prst="rect">
            <a:avLst/>
          </a:prstGeom>
          <a:noFill/>
          <a:ln>
            <a:noFill/>
          </a:ln>
        </p:spPr>
        <p:txBody>
          <a:bodyPr lIns="91425" tIns="91425" rIns="91425" bIns="91425" anchor="ctr" anchorCtr="0"/>
          <a:lstStyle>
            <a:lvl1pPr marL="0" marR="0" lvl="0" indent="0" algn="l"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40" name="Shape 40"/>
          <p:cNvSpPr txBox="1">
            <a:spLocks noGrp="1"/>
          </p:cNvSpPr>
          <p:nvPr>
            <p:ph type="ftr" idx="11"/>
          </p:nvPr>
        </p:nvSpPr>
        <p:spPr>
          <a:xfrm>
            <a:off x="14996160" y="30510481"/>
            <a:ext cx="13898879" cy="1752600"/>
          </a:xfrm>
          <a:prstGeom prst="rect">
            <a:avLst/>
          </a:prstGeom>
          <a:noFill/>
          <a:ln>
            <a:noFill/>
          </a:ln>
        </p:spPr>
        <p:txBody>
          <a:bodyPr lIns="91425" tIns="91425" rIns="91425" bIns="91425" anchor="ctr" anchorCtr="0"/>
          <a:lstStyle>
            <a:lvl1pPr marL="0" marR="0" lvl="0" indent="0" algn="ctr"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41" name="Shape 41"/>
          <p:cNvSpPr txBox="1">
            <a:spLocks noGrp="1"/>
          </p:cNvSpPr>
          <p:nvPr>
            <p:ph type="sldNum" idx="12"/>
          </p:nvPr>
        </p:nvSpPr>
        <p:spPr>
          <a:xfrm>
            <a:off x="31455362" y="30510481"/>
            <a:ext cx="10241279" cy="1752600"/>
          </a:xfrm>
          <a:prstGeom prst="rect">
            <a:avLst/>
          </a:prstGeom>
          <a:noFill/>
          <a:ln>
            <a:noFill/>
          </a:ln>
        </p:spPr>
        <p:txBody>
          <a:bodyPr lIns="438275" tIns="219125" rIns="438275" bIns="219125" anchor="ctr" anchorCtr="0">
            <a:noAutofit/>
          </a:bodyPr>
          <a:lstStyle/>
          <a:p>
            <a:pPr marL="0" marR="0" lvl="0" indent="0" algn="r" rtl="0">
              <a:spcBef>
                <a:spcPts val="0"/>
              </a:spcBef>
              <a:buSzPct val="25000"/>
              <a:buNone/>
            </a:pPr>
            <a:fld id="{00000000-1234-1234-1234-123412341234}" type="slidenum">
              <a:rPr lang="en-US" sz="5800">
                <a:solidFill>
                  <a:srgbClr val="888888"/>
                </a:solidFill>
                <a:latin typeface="Trebuchet MS"/>
                <a:ea typeface="Trebuchet MS"/>
                <a:cs typeface="Trebuchet MS"/>
                <a:sym typeface="Trebuchet MS"/>
              </a:rPr>
              <a:t>‹#›</a:t>
            </a:fld>
            <a:endParaRPr lang="en-US" sz="58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2194560" y="1318262"/>
            <a:ext cx="39502080"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Trebuchet MS"/>
              <a:buNone/>
              <a:defRPr sz="21100" b="0"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4" name="Shape 44"/>
          <p:cNvSpPr txBox="1">
            <a:spLocks noGrp="1"/>
          </p:cNvSpPr>
          <p:nvPr>
            <p:ph type="body" idx="1"/>
          </p:nvPr>
        </p:nvSpPr>
        <p:spPr>
          <a:xfrm>
            <a:off x="10507984" y="36865559"/>
            <a:ext cx="94198442" cy="104279697"/>
          </a:xfrm>
          <a:prstGeom prst="rect">
            <a:avLst/>
          </a:prstGeom>
          <a:noFill/>
          <a:ln>
            <a:noFill/>
          </a:ln>
        </p:spPr>
        <p:txBody>
          <a:bodyPr lIns="91425" tIns="91425" rIns="91425" bIns="91425" anchor="t" anchorCtr="0"/>
          <a:lstStyle>
            <a:lvl1pPr marL="1643554" marR="0" lvl="0" indent="-792653" algn="l" rtl="0">
              <a:spcBef>
                <a:spcPts val="2680"/>
              </a:spcBef>
              <a:buClr>
                <a:schemeClr val="dk1"/>
              </a:buClr>
              <a:buSzPct val="100000"/>
              <a:buFont typeface="Arial"/>
              <a:buChar char="•"/>
              <a:defRPr sz="13400" b="0" i="0" u="none" strike="noStrike" cap="none">
                <a:solidFill>
                  <a:schemeClr val="dk1"/>
                </a:solidFill>
                <a:latin typeface="Trebuchet MS"/>
                <a:ea typeface="Trebuchet MS"/>
                <a:cs typeface="Trebuchet MS"/>
                <a:sym typeface="Trebuchet MS"/>
              </a:defRPr>
            </a:lvl1pPr>
            <a:lvl2pPr marL="3561034" marR="0" lvl="1" indent="-646384" algn="l" rtl="0">
              <a:spcBef>
                <a:spcPts val="2300"/>
              </a:spcBef>
              <a:buClr>
                <a:schemeClr val="dk1"/>
              </a:buClr>
              <a:buSzPct val="100000"/>
              <a:buFont typeface="Arial"/>
              <a:buChar char="–"/>
              <a:defRPr sz="11500" b="0" i="0" u="none" strike="noStrike" cap="none">
                <a:solidFill>
                  <a:schemeClr val="dk1"/>
                </a:solidFill>
                <a:latin typeface="Trebuchet MS"/>
                <a:ea typeface="Trebuchet MS"/>
                <a:cs typeface="Trebuchet MS"/>
                <a:sym typeface="Trebuchet MS"/>
              </a:defRPr>
            </a:lvl2pPr>
            <a:lvl3pPr marL="5478513" marR="0" lvl="2" indent="-487412"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3pPr>
            <a:lvl4pPr marL="7669918" marR="0" lvl="3" indent="-557918" algn="l" rtl="0">
              <a:spcBef>
                <a:spcPts val="1720"/>
              </a:spcBef>
              <a:buClr>
                <a:schemeClr val="dk1"/>
              </a:buClr>
              <a:buSzPct val="100000"/>
              <a:buFont typeface="Arial"/>
              <a:buChar char="–"/>
              <a:defRPr sz="8600" b="0" i="0" u="none" strike="noStrike" cap="none">
                <a:solidFill>
                  <a:schemeClr val="dk1"/>
                </a:solidFill>
                <a:latin typeface="Trebuchet MS"/>
                <a:ea typeface="Trebuchet MS"/>
                <a:cs typeface="Trebuchet MS"/>
                <a:sym typeface="Trebuchet MS"/>
              </a:defRPr>
            </a:lvl4pPr>
            <a:lvl5pPr marL="9861324" marR="0" lvl="4" indent="-552223" algn="l" rtl="0">
              <a:spcBef>
                <a:spcPts val="1720"/>
              </a:spcBef>
              <a:buClr>
                <a:schemeClr val="dk1"/>
              </a:buClr>
              <a:buSzPct val="100000"/>
              <a:buFont typeface="Arial"/>
              <a:buChar char="»"/>
              <a:defRPr sz="8600" b="0" i="0" u="none" strike="noStrike" cap="none">
                <a:solidFill>
                  <a:schemeClr val="dk1"/>
                </a:solidFill>
                <a:latin typeface="Trebuchet MS"/>
                <a:ea typeface="Trebuchet MS"/>
                <a:cs typeface="Trebuchet MS"/>
                <a:sym typeface="Trebuchet MS"/>
              </a:defRPr>
            </a:lvl5pPr>
            <a:lvl6pPr marL="12052729" marR="0" lvl="5" indent="-559228" algn="l" rtl="0">
              <a:spcBef>
                <a:spcPts val="1720"/>
              </a:spcBef>
              <a:buClr>
                <a:schemeClr val="dk1"/>
              </a:buClr>
              <a:buSzPct val="100000"/>
              <a:buFont typeface="Arial"/>
              <a:buChar char="•"/>
              <a:defRPr sz="8600" b="0" i="0" u="none" strike="noStrike" cap="none">
                <a:solidFill>
                  <a:schemeClr val="dk1"/>
                </a:solidFill>
                <a:latin typeface="Trebuchet MS"/>
                <a:ea typeface="Trebuchet MS"/>
                <a:cs typeface="Trebuchet MS"/>
                <a:sym typeface="Trebuchet MS"/>
              </a:defRPr>
            </a:lvl6pPr>
            <a:lvl7pPr marL="14244135" marR="0" lvl="6" indent="-553535" algn="l" rtl="0">
              <a:spcBef>
                <a:spcPts val="1720"/>
              </a:spcBef>
              <a:buClr>
                <a:schemeClr val="dk1"/>
              </a:buClr>
              <a:buSzPct val="100000"/>
              <a:buFont typeface="Arial"/>
              <a:buChar char="•"/>
              <a:defRPr sz="8600" b="0" i="0" u="none" strike="noStrike" cap="none">
                <a:solidFill>
                  <a:schemeClr val="dk1"/>
                </a:solidFill>
                <a:latin typeface="Trebuchet MS"/>
                <a:ea typeface="Trebuchet MS"/>
                <a:cs typeface="Trebuchet MS"/>
                <a:sym typeface="Trebuchet MS"/>
              </a:defRPr>
            </a:lvl7pPr>
            <a:lvl8pPr marL="16435539" marR="0" lvl="7" indent="-560539" algn="l" rtl="0">
              <a:spcBef>
                <a:spcPts val="1720"/>
              </a:spcBef>
              <a:buClr>
                <a:schemeClr val="dk1"/>
              </a:buClr>
              <a:buSzPct val="100000"/>
              <a:buFont typeface="Arial"/>
              <a:buChar char="•"/>
              <a:defRPr sz="8600" b="0" i="0" u="none" strike="noStrike" cap="none">
                <a:solidFill>
                  <a:schemeClr val="dk1"/>
                </a:solidFill>
                <a:latin typeface="Trebuchet MS"/>
                <a:ea typeface="Trebuchet MS"/>
                <a:cs typeface="Trebuchet MS"/>
                <a:sym typeface="Trebuchet MS"/>
              </a:defRPr>
            </a:lvl8pPr>
            <a:lvl9pPr marL="18626944" marR="0" lvl="8" indent="-554843" algn="l" rtl="0">
              <a:spcBef>
                <a:spcPts val="1720"/>
              </a:spcBef>
              <a:buClr>
                <a:schemeClr val="dk1"/>
              </a:buClr>
              <a:buSzPct val="100000"/>
              <a:buFont typeface="Arial"/>
              <a:buChar char="•"/>
              <a:defRPr sz="8600" b="0" i="0" u="none" strike="noStrike" cap="none">
                <a:solidFill>
                  <a:schemeClr val="dk1"/>
                </a:solidFill>
                <a:latin typeface="Trebuchet MS"/>
                <a:ea typeface="Trebuchet MS"/>
                <a:cs typeface="Trebuchet MS"/>
                <a:sym typeface="Trebuchet MS"/>
              </a:defRPr>
            </a:lvl9pPr>
          </a:lstStyle>
          <a:p>
            <a:endParaRPr/>
          </a:p>
        </p:txBody>
      </p:sp>
      <p:sp>
        <p:nvSpPr>
          <p:cNvPr id="45" name="Shape 45"/>
          <p:cNvSpPr txBox="1">
            <a:spLocks noGrp="1"/>
          </p:cNvSpPr>
          <p:nvPr>
            <p:ph type="body" idx="2"/>
          </p:nvPr>
        </p:nvSpPr>
        <p:spPr>
          <a:xfrm>
            <a:off x="105437937" y="36865559"/>
            <a:ext cx="94206058" cy="104279697"/>
          </a:xfrm>
          <a:prstGeom prst="rect">
            <a:avLst/>
          </a:prstGeom>
          <a:noFill/>
          <a:ln>
            <a:noFill/>
          </a:ln>
        </p:spPr>
        <p:txBody>
          <a:bodyPr lIns="91425" tIns="91425" rIns="91425" bIns="91425" anchor="t" anchorCtr="0"/>
          <a:lstStyle>
            <a:lvl1pPr marL="1643554" marR="0" lvl="0" indent="-792653" algn="l" rtl="0">
              <a:spcBef>
                <a:spcPts val="2680"/>
              </a:spcBef>
              <a:buClr>
                <a:schemeClr val="dk1"/>
              </a:buClr>
              <a:buSzPct val="100000"/>
              <a:buFont typeface="Arial"/>
              <a:buChar char="•"/>
              <a:defRPr sz="13400" b="0" i="0" u="none" strike="noStrike" cap="none">
                <a:solidFill>
                  <a:schemeClr val="dk1"/>
                </a:solidFill>
                <a:latin typeface="Trebuchet MS"/>
                <a:ea typeface="Trebuchet MS"/>
                <a:cs typeface="Trebuchet MS"/>
                <a:sym typeface="Trebuchet MS"/>
              </a:defRPr>
            </a:lvl1pPr>
            <a:lvl2pPr marL="3561034" marR="0" lvl="1" indent="-646384" algn="l" rtl="0">
              <a:spcBef>
                <a:spcPts val="2300"/>
              </a:spcBef>
              <a:buClr>
                <a:schemeClr val="dk1"/>
              </a:buClr>
              <a:buSzPct val="100000"/>
              <a:buFont typeface="Arial"/>
              <a:buChar char="–"/>
              <a:defRPr sz="11500" b="0" i="0" u="none" strike="noStrike" cap="none">
                <a:solidFill>
                  <a:schemeClr val="dk1"/>
                </a:solidFill>
                <a:latin typeface="Trebuchet MS"/>
                <a:ea typeface="Trebuchet MS"/>
                <a:cs typeface="Trebuchet MS"/>
                <a:sym typeface="Trebuchet MS"/>
              </a:defRPr>
            </a:lvl2pPr>
            <a:lvl3pPr marL="5478513" marR="0" lvl="2" indent="-487412"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3pPr>
            <a:lvl4pPr marL="7669918" marR="0" lvl="3" indent="-557918" algn="l" rtl="0">
              <a:spcBef>
                <a:spcPts val="1720"/>
              </a:spcBef>
              <a:buClr>
                <a:schemeClr val="dk1"/>
              </a:buClr>
              <a:buSzPct val="100000"/>
              <a:buFont typeface="Arial"/>
              <a:buChar char="–"/>
              <a:defRPr sz="8600" b="0" i="0" u="none" strike="noStrike" cap="none">
                <a:solidFill>
                  <a:schemeClr val="dk1"/>
                </a:solidFill>
                <a:latin typeface="Trebuchet MS"/>
                <a:ea typeface="Trebuchet MS"/>
                <a:cs typeface="Trebuchet MS"/>
                <a:sym typeface="Trebuchet MS"/>
              </a:defRPr>
            </a:lvl4pPr>
            <a:lvl5pPr marL="9861324" marR="0" lvl="4" indent="-552223" algn="l" rtl="0">
              <a:spcBef>
                <a:spcPts val="1720"/>
              </a:spcBef>
              <a:buClr>
                <a:schemeClr val="dk1"/>
              </a:buClr>
              <a:buSzPct val="100000"/>
              <a:buFont typeface="Arial"/>
              <a:buChar char="»"/>
              <a:defRPr sz="8600" b="0" i="0" u="none" strike="noStrike" cap="none">
                <a:solidFill>
                  <a:schemeClr val="dk1"/>
                </a:solidFill>
                <a:latin typeface="Trebuchet MS"/>
                <a:ea typeface="Trebuchet MS"/>
                <a:cs typeface="Trebuchet MS"/>
                <a:sym typeface="Trebuchet MS"/>
              </a:defRPr>
            </a:lvl5pPr>
            <a:lvl6pPr marL="12052729" marR="0" lvl="5" indent="-559228" algn="l" rtl="0">
              <a:spcBef>
                <a:spcPts val="1720"/>
              </a:spcBef>
              <a:buClr>
                <a:schemeClr val="dk1"/>
              </a:buClr>
              <a:buSzPct val="100000"/>
              <a:buFont typeface="Arial"/>
              <a:buChar char="•"/>
              <a:defRPr sz="8600" b="0" i="0" u="none" strike="noStrike" cap="none">
                <a:solidFill>
                  <a:schemeClr val="dk1"/>
                </a:solidFill>
                <a:latin typeface="Trebuchet MS"/>
                <a:ea typeface="Trebuchet MS"/>
                <a:cs typeface="Trebuchet MS"/>
                <a:sym typeface="Trebuchet MS"/>
              </a:defRPr>
            </a:lvl6pPr>
            <a:lvl7pPr marL="14244135" marR="0" lvl="6" indent="-553535" algn="l" rtl="0">
              <a:spcBef>
                <a:spcPts val="1720"/>
              </a:spcBef>
              <a:buClr>
                <a:schemeClr val="dk1"/>
              </a:buClr>
              <a:buSzPct val="100000"/>
              <a:buFont typeface="Arial"/>
              <a:buChar char="•"/>
              <a:defRPr sz="8600" b="0" i="0" u="none" strike="noStrike" cap="none">
                <a:solidFill>
                  <a:schemeClr val="dk1"/>
                </a:solidFill>
                <a:latin typeface="Trebuchet MS"/>
                <a:ea typeface="Trebuchet MS"/>
                <a:cs typeface="Trebuchet MS"/>
                <a:sym typeface="Trebuchet MS"/>
              </a:defRPr>
            </a:lvl7pPr>
            <a:lvl8pPr marL="16435539" marR="0" lvl="7" indent="-560539" algn="l" rtl="0">
              <a:spcBef>
                <a:spcPts val="1720"/>
              </a:spcBef>
              <a:buClr>
                <a:schemeClr val="dk1"/>
              </a:buClr>
              <a:buSzPct val="100000"/>
              <a:buFont typeface="Arial"/>
              <a:buChar char="•"/>
              <a:defRPr sz="8600" b="0" i="0" u="none" strike="noStrike" cap="none">
                <a:solidFill>
                  <a:schemeClr val="dk1"/>
                </a:solidFill>
                <a:latin typeface="Trebuchet MS"/>
                <a:ea typeface="Trebuchet MS"/>
                <a:cs typeface="Trebuchet MS"/>
                <a:sym typeface="Trebuchet MS"/>
              </a:defRPr>
            </a:lvl8pPr>
            <a:lvl9pPr marL="18626944" marR="0" lvl="8" indent="-554843" algn="l" rtl="0">
              <a:spcBef>
                <a:spcPts val="1720"/>
              </a:spcBef>
              <a:buClr>
                <a:schemeClr val="dk1"/>
              </a:buClr>
              <a:buSzPct val="100000"/>
              <a:buFont typeface="Arial"/>
              <a:buChar char="•"/>
              <a:defRPr sz="8600" b="0" i="0" u="none" strike="noStrike" cap="none">
                <a:solidFill>
                  <a:schemeClr val="dk1"/>
                </a:solidFill>
                <a:latin typeface="Trebuchet MS"/>
                <a:ea typeface="Trebuchet MS"/>
                <a:cs typeface="Trebuchet MS"/>
                <a:sym typeface="Trebuchet MS"/>
              </a:defRPr>
            </a:lvl9pPr>
          </a:lstStyle>
          <a:p>
            <a:endParaRPr/>
          </a:p>
        </p:txBody>
      </p:sp>
      <p:sp>
        <p:nvSpPr>
          <p:cNvPr id="46" name="Shape 46"/>
          <p:cNvSpPr txBox="1">
            <a:spLocks noGrp="1"/>
          </p:cNvSpPr>
          <p:nvPr>
            <p:ph type="dt" idx="10"/>
          </p:nvPr>
        </p:nvSpPr>
        <p:spPr>
          <a:xfrm>
            <a:off x="2194559" y="30510481"/>
            <a:ext cx="10241279" cy="1752600"/>
          </a:xfrm>
          <a:prstGeom prst="rect">
            <a:avLst/>
          </a:prstGeom>
          <a:noFill/>
          <a:ln>
            <a:noFill/>
          </a:ln>
        </p:spPr>
        <p:txBody>
          <a:bodyPr lIns="91425" tIns="91425" rIns="91425" bIns="91425" anchor="ctr" anchorCtr="0"/>
          <a:lstStyle>
            <a:lvl1pPr marL="0" marR="0" lvl="0" indent="0" algn="l"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47" name="Shape 47"/>
          <p:cNvSpPr txBox="1">
            <a:spLocks noGrp="1"/>
          </p:cNvSpPr>
          <p:nvPr>
            <p:ph type="ftr" idx="11"/>
          </p:nvPr>
        </p:nvSpPr>
        <p:spPr>
          <a:xfrm>
            <a:off x="14996160" y="30510481"/>
            <a:ext cx="13898879" cy="1752600"/>
          </a:xfrm>
          <a:prstGeom prst="rect">
            <a:avLst/>
          </a:prstGeom>
          <a:noFill/>
          <a:ln>
            <a:noFill/>
          </a:ln>
        </p:spPr>
        <p:txBody>
          <a:bodyPr lIns="91425" tIns="91425" rIns="91425" bIns="91425" anchor="ctr" anchorCtr="0"/>
          <a:lstStyle>
            <a:lvl1pPr marL="0" marR="0" lvl="0" indent="0" algn="ctr"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48" name="Shape 48"/>
          <p:cNvSpPr txBox="1">
            <a:spLocks noGrp="1"/>
          </p:cNvSpPr>
          <p:nvPr>
            <p:ph type="sldNum" idx="12"/>
          </p:nvPr>
        </p:nvSpPr>
        <p:spPr>
          <a:xfrm>
            <a:off x="31455362" y="30510481"/>
            <a:ext cx="10241279" cy="1752600"/>
          </a:xfrm>
          <a:prstGeom prst="rect">
            <a:avLst/>
          </a:prstGeom>
          <a:noFill/>
          <a:ln>
            <a:noFill/>
          </a:ln>
        </p:spPr>
        <p:txBody>
          <a:bodyPr lIns="438275" tIns="219125" rIns="438275" bIns="219125" anchor="ctr" anchorCtr="0">
            <a:noAutofit/>
          </a:bodyPr>
          <a:lstStyle/>
          <a:p>
            <a:pPr marL="0" marR="0" lvl="0" indent="0" algn="r" rtl="0">
              <a:spcBef>
                <a:spcPts val="0"/>
              </a:spcBef>
              <a:buSzPct val="25000"/>
              <a:buNone/>
            </a:pPr>
            <a:fld id="{00000000-1234-1234-1234-123412341234}" type="slidenum">
              <a:rPr lang="en-US" sz="5800">
                <a:solidFill>
                  <a:srgbClr val="888888"/>
                </a:solidFill>
                <a:latin typeface="Trebuchet MS"/>
                <a:ea typeface="Trebuchet MS"/>
                <a:cs typeface="Trebuchet MS"/>
                <a:sym typeface="Trebuchet MS"/>
              </a:rPr>
              <a:t>‹#›</a:t>
            </a:fld>
            <a:endParaRPr lang="en-US" sz="58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194560" y="1318262"/>
            <a:ext cx="39502080"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Trebuchet MS"/>
              <a:buNone/>
              <a:defRPr sz="21100" b="0"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body" idx="1"/>
          </p:nvPr>
        </p:nvSpPr>
        <p:spPr>
          <a:xfrm>
            <a:off x="2194559" y="7368542"/>
            <a:ext cx="19392903" cy="3070857"/>
          </a:xfrm>
          <a:prstGeom prst="rect">
            <a:avLst/>
          </a:prstGeom>
          <a:noFill/>
          <a:ln>
            <a:noFill/>
          </a:ln>
        </p:spPr>
        <p:txBody>
          <a:bodyPr lIns="91425" tIns="91425" rIns="91425" bIns="91425" anchor="b" anchorCtr="0"/>
          <a:lstStyle>
            <a:lvl1pPr marL="0" marR="0" lvl="0" indent="0" algn="l" rtl="0">
              <a:spcBef>
                <a:spcPts val="2300"/>
              </a:spcBef>
              <a:buClr>
                <a:schemeClr val="dk1"/>
              </a:buClr>
              <a:buFont typeface="Arial"/>
              <a:buNone/>
              <a:defRPr sz="11500" b="1" i="0" u="none" strike="noStrike" cap="none">
                <a:solidFill>
                  <a:schemeClr val="dk1"/>
                </a:solidFill>
                <a:latin typeface="Trebuchet MS"/>
                <a:ea typeface="Trebuchet MS"/>
                <a:cs typeface="Trebuchet MS"/>
                <a:sym typeface="Trebuchet MS"/>
              </a:defRPr>
            </a:lvl1pPr>
            <a:lvl2pPr marL="2191405" marR="0" lvl="1" indent="-7004" algn="l" rtl="0">
              <a:spcBef>
                <a:spcPts val="1920"/>
              </a:spcBef>
              <a:buClr>
                <a:schemeClr val="dk1"/>
              </a:buClr>
              <a:buFont typeface="Arial"/>
              <a:buNone/>
              <a:defRPr sz="9600" b="1" i="0" u="none" strike="noStrike" cap="none">
                <a:solidFill>
                  <a:schemeClr val="dk1"/>
                </a:solidFill>
                <a:latin typeface="Trebuchet MS"/>
                <a:ea typeface="Trebuchet MS"/>
                <a:cs typeface="Trebuchet MS"/>
                <a:sym typeface="Trebuchet MS"/>
              </a:defRPr>
            </a:lvl2pPr>
            <a:lvl3pPr marL="4382811" marR="0" lvl="2" indent="-1311" algn="l" rtl="0">
              <a:spcBef>
                <a:spcPts val="1720"/>
              </a:spcBef>
              <a:buClr>
                <a:schemeClr val="dk1"/>
              </a:buClr>
              <a:buFont typeface="Arial"/>
              <a:buNone/>
              <a:defRPr sz="8600" b="1" i="0" u="none" strike="noStrike" cap="none">
                <a:solidFill>
                  <a:schemeClr val="dk1"/>
                </a:solidFill>
                <a:latin typeface="Trebuchet MS"/>
                <a:ea typeface="Trebuchet MS"/>
                <a:cs typeface="Trebuchet MS"/>
                <a:sym typeface="Trebuchet MS"/>
              </a:defRPr>
            </a:lvl3pPr>
            <a:lvl4pPr marL="6574216" marR="0" lvl="3" indent="-8315" algn="l" rtl="0">
              <a:spcBef>
                <a:spcPts val="1540"/>
              </a:spcBef>
              <a:buClr>
                <a:schemeClr val="dk1"/>
              </a:buClr>
              <a:buFont typeface="Arial"/>
              <a:buNone/>
              <a:defRPr sz="7700" b="1" i="0" u="none" strike="noStrike" cap="none">
                <a:solidFill>
                  <a:schemeClr val="dk1"/>
                </a:solidFill>
                <a:latin typeface="Trebuchet MS"/>
                <a:ea typeface="Trebuchet MS"/>
                <a:cs typeface="Trebuchet MS"/>
                <a:sym typeface="Trebuchet MS"/>
              </a:defRPr>
            </a:lvl4pPr>
            <a:lvl5pPr marL="8765621" marR="0" lvl="4" indent="-2620" algn="l" rtl="0">
              <a:spcBef>
                <a:spcPts val="1540"/>
              </a:spcBef>
              <a:buClr>
                <a:schemeClr val="dk1"/>
              </a:buClr>
              <a:buFont typeface="Arial"/>
              <a:buNone/>
              <a:defRPr sz="7700" b="1" i="0" u="none" strike="noStrike" cap="none">
                <a:solidFill>
                  <a:schemeClr val="dk1"/>
                </a:solidFill>
                <a:latin typeface="Trebuchet MS"/>
                <a:ea typeface="Trebuchet MS"/>
                <a:cs typeface="Trebuchet MS"/>
                <a:sym typeface="Trebuchet MS"/>
              </a:defRPr>
            </a:lvl5pPr>
            <a:lvl6pPr marL="10957027" marR="0" lvl="5" indent="-9627" algn="l" rtl="0">
              <a:spcBef>
                <a:spcPts val="1540"/>
              </a:spcBef>
              <a:buClr>
                <a:schemeClr val="dk1"/>
              </a:buClr>
              <a:buFont typeface="Arial"/>
              <a:buNone/>
              <a:defRPr sz="7700" b="1" i="0" u="none" strike="noStrike" cap="none">
                <a:solidFill>
                  <a:schemeClr val="dk1"/>
                </a:solidFill>
                <a:latin typeface="Trebuchet MS"/>
                <a:ea typeface="Trebuchet MS"/>
                <a:cs typeface="Trebuchet MS"/>
                <a:sym typeface="Trebuchet MS"/>
              </a:defRPr>
            </a:lvl6pPr>
            <a:lvl7pPr marL="13148432" marR="0" lvl="6" indent="-3931" algn="l" rtl="0">
              <a:spcBef>
                <a:spcPts val="1540"/>
              </a:spcBef>
              <a:buClr>
                <a:schemeClr val="dk1"/>
              </a:buClr>
              <a:buFont typeface="Arial"/>
              <a:buNone/>
              <a:defRPr sz="7700" b="1" i="0" u="none" strike="noStrike" cap="none">
                <a:solidFill>
                  <a:schemeClr val="dk1"/>
                </a:solidFill>
                <a:latin typeface="Trebuchet MS"/>
                <a:ea typeface="Trebuchet MS"/>
                <a:cs typeface="Trebuchet MS"/>
                <a:sym typeface="Trebuchet MS"/>
              </a:defRPr>
            </a:lvl7pPr>
            <a:lvl8pPr marL="15339837" marR="0" lvl="7" indent="-10937" algn="l" rtl="0">
              <a:spcBef>
                <a:spcPts val="1540"/>
              </a:spcBef>
              <a:buClr>
                <a:schemeClr val="dk1"/>
              </a:buClr>
              <a:buFont typeface="Arial"/>
              <a:buNone/>
              <a:defRPr sz="7700" b="1" i="0" u="none" strike="noStrike" cap="none">
                <a:solidFill>
                  <a:schemeClr val="dk1"/>
                </a:solidFill>
                <a:latin typeface="Trebuchet MS"/>
                <a:ea typeface="Trebuchet MS"/>
                <a:cs typeface="Trebuchet MS"/>
                <a:sym typeface="Trebuchet MS"/>
              </a:defRPr>
            </a:lvl8pPr>
            <a:lvl9pPr marL="17531244" marR="0" lvl="8" indent="-5244" algn="l" rtl="0">
              <a:spcBef>
                <a:spcPts val="1540"/>
              </a:spcBef>
              <a:buClr>
                <a:schemeClr val="dk1"/>
              </a:buClr>
              <a:buFont typeface="Arial"/>
              <a:buNone/>
              <a:defRPr sz="7700" b="1" i="0" u="none" strike="noStrike" cap="none">
                <a:solidFill>
                  <a:schemeClr val="dk1"/>
                </a:solidFill>
                <a:latin typeface="Trebuchet MS"/>
                <a:ea typeface="Trebuchet MS"/>
                <a:cs typeface="Trebuchet MS"/>
                <a:sym typeface="Trebuchet MS"/>
              </a:defRPr>
            </a:lvl9pPr>
          </a:lstStyle>
          <a:p>
            <a:endParaRPr/>
          </a:p>
        </p:txBody>
      </p:sp>
      <p:sp>
        <p:nvSpPr>
          <p:cNvPr id="52" name="Shape 52"/>
          <p:cNvSpPr txBox="1">
            <a:spLocks noGrp="1"/>
          </p:cNvSpPr>
          <p:nvPr>
            <p:ph type="body" idx="2"/>
          </p:nvPr>
        </p:nvSpPr>
        <p:spPr>
          <a:xfrm>
            <a:off x="2194559" y="10439400"/>
            <a:ext cx="19392903" cy="18966181"/>
          </a:xfrm>
          <a:prstGeom prst="rect">
            <a:avLst/>
          </a:prstGeom>
          <a:noFill/>
          <a:ln>
            <a:noFill/>
          </a:ln>
        </p:spPr>
        <p:txBody>
          <a:bodyPr lIns="91425" tIns="91425" rIns="91425" bIns="91425" anchor="t" anchorCtr="0"/>
          <a:lstStyle>
            <a:lvl1pPr marL="1643554" marR="0" lvl="0" indent="-913303" algn="l" rtl="0">
              <a:spcBef>
                <a:spcPts val="2300"/>
              </a:spcBef>
              <a:buClr>
                <a:schemeClr val="dk1"/>
              </a:buClr>
              <a:buSzPct val="100000"/>
              <a:buFont typeface="Arial"/>
              <a:buChar char="•"/>
              <a:defRPr sz="11500" b="0" i="0" u="none" strike="noStrike" cap="none">
                <a:solidFill>
                  <a:schemeClr val="dk1"/>
                </a:solidFill>
                <a:latin typeface="Trebuchet MS"/>
                <a:ea typeface="Trebuchet MS"/>
                <a:cs typeface="Trebuchet MS"/>
                <a:sym typeface="Trebuchet MS"/>
              </a:defRPr>
            </a:lvl1pPr>
            <a:lvl2pPr marL="3561034" marR="0" lvl="1" indent="-767034"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2pPr>
            <a:lvl3pPr marL="5478513" marR="0" lvl="2" indent="-550912" algn="l" rtl="0">
              <a:spcBef>
                <a:spcPts val="1720"/>
              </a:spcBef>
              <a:buClr>
                <a:schemeClr val="dk1"/>
              </a:buClr>
              <a:buSzPct val="100000"/>
              <a:buFont typeface="Arial"/>
              <a:buChar char="•"/>
              <a:defRPr sz="8600" b="0" i="0" u="none" strike="noStrike" cap="none">
                <a:solidFill>
                  <a:schemeClr val="dk1"/>
                </a:solidFill>
                <a:latin typeface="Trebuchet MS"/>
                <a:ea typeface="Trebuchet MS"/>
                <a:cs typeface="Trebuchet MS"/>
                <a:sym typeface="Trebuchet MS"/>
              </a:defRPr>
            </a:lvl3pPr>
            <a:lvl4pPr marL="7669918" marR="0" lvl="3" indent="-615068" algn="l" rtl="0">
              <a:spcBef>
                <a:spcPts val="1540"/>
              </a:spcBef>
              <a:buClr>
                <a:schemeClr val="dk1"/>
              </a:buClr>
              <a:buSzPct val="100000"/>
              <a:buFont typeface="Arial"/>
              <a:buChar char="–"/>
              <a:defRPr sz="7700" b="0" i="0" u="none" strike="noStrike" cap="none">
                <a:solidFill>
                  <a:schemeClr val="dk1"/>
                </a:solidFill>
                <a:latin typeface="Trebuchet MS"/>
                <a:ea typeface="Trebuchet MS"/>
                <a:cs typeface="Trebuchet MS"/>
                <a:sym typeface="Trebuchet MS"/>
              </a:defRPr>
            </a:lvl4pPr>
            <a:lvl5pPr marL="9861324" marR="0" lvl="4" indent="-609373" algn="l" rtl="0">
              <a:spcBef>
                <a:spcPts val="1540"/>
              </a:spcBef>
              <a:buClr>
                <a:schemeClr val="dk1"/>
              </a:buClr>
              <a:buSzPct val="100000"/>
              <a:buFont typeface="Arial"/>
              <a:buChar char="»"/>
              <a:defRPr sz="7700" b="0" i="0" u="none" strike="noStrike" cap="none">
                <a:solidFill>
                  <a:schemeClr val="dk1"/>
                </a:solidFill>
                <a:latin typeface="Trebuchet MS"/>
                <a:ea typeface="Trebuchet MS"/>
                <a:cs typeface="Trebuchet MS"/>
                <a:sym typeface="Trebuchet MS"/>
              </a:defRPr>
            </a:lvl5pPr>
            <a:lvl6pPr marL="12052729" marR="0" lvl="5" indent="-616378" algn="l" rtl="0">
              <a:spcBef>
                <a:spcPts val="1540"/>
              </a:spcBef>
              <a:buClr>
                <a:schemeClr val="dk1"/>
              </a:buClr>
              <a:buSzPct val="100000"/>
              <a:buFont typeface="Arial"/>
              <a:buChar char="•"/>
              <a:defRPr sz="7700" b="0" i="0" u="none" strike="noStrike" cap="none">
                <a:solidFill>
                  <a:schemeClr val="dk1"/>
                </a:solidFill>
                <a:latin typeface="Trebuchet MS"/>
                <a:ea typeface="Trebuchet MS"/>
                <a:cs typeface="Trebuchet MS"/>
                <a:sym typeface="Trebuchet MS"/>
              </a:defRPr>
            </a:lvl6pPr>
            <a:lvl7pPr marL="14244135" marR="0" lvl="6" indent="-610685" algn="l" rtl="0">
              <a:spcBef>
                <a:spcPts val="1540"/>
              </a:spcBef>
              <a:buClr>
                <a:schemeClr val="dk1"/>
              </a:buClr>
              <a:buSzPct val="100000"/>
              <a:buFont typeface="Arial"/>
              <a:buChar char="•"/>
              <a:defRPr sz="7700" b="0" i="0" u="none" strike="noStrike" cap="none">
                <a:solidFill>
                  <a:schemeClr val="dk1"/>
                </a:solidFill>
                <a:latin typeface="Trebuchet MS"/>
                <a:ea typeface="Trebuchet MS"/>
                <a:cs typeface="Trebuchet MS"/>
                <a:sym typeface="Trebuchet MS"/>
              </a:defRPr>
            </a:lvl7pPr>
            <a:lvl8pPr marL="16435539" marR="0" lvl="7" indent="-617689" algn="l" rtl="0">
              <a:spcBef>
                <a:spcPts val="1540"/>
              </a:spcBef>
              <a:buClr>
                <a:schemeClr val="dk1"/>
              </a:buClr>
              <a:buSzPct val="100000"/>
              <a:buFont typeface="Arial"/>
              <a:buChar char="•"/>
              <a:defRPr sz="7700" b="0" i="0" u="none" strike="noStrike" cap="none">
                <a:solidFill>
                  <a:schemeClr val="dk1"/>
                </a:solidFill>
                <a:latin typeface="Trebuchet MS"/>
                <a:ea typeface="Trebuchet MS"/>
                <a:cs typeface="Trebuchet MS"/>
                <a:sym typeface="Trebuchet MS"/>
              </a:defRPr>
            </a:lvl8pPr>
            <a:lvl9pPr marL="18626944" marR="0" lvl="8" indent="-611993" algn="l" rtl="0">
              <a:spcBef>
                <a:spcPts val="1540"/>
              </a:spcBef>
              <a:buClr>
                <a:schemeClr val="dk1"/>
              </a:buClr>
              <a:buSzPct val="100000"/>
              <a:buFont typeface="Arial"/>
              <a:buChar char="•"/>
              <a:defRPr sz="7700" b="0" i="0" u="none" strike="noStrike" cap="none">
                <a:solidFill>
                  <a:schemeClr val="dk1"/>
                </a:solidFill>
                <a:latin typeface="Trebuchet MS"/>
                <a:ea typeface="Trebuchet MS"/>
                <a:cs typeface="Trebuchet MS"/>
                <a:sym typeface="Trebuchet MS"/>
              </a:defRPr>
            </a:lvl9pPr>
          </a:lstStyle>
          <a:p>
            <a:endParaRPr/>
          </a:p>
        </p:txBody>
      </p:sp>
      <p:sp>
        <p:nvSpPr>
          <p:cNvPr id="53" name="Shape 53"/>
          <p:cNvSpPr txBox="1">
            <a:spLocks noGrp="1"/>
          </p:cNvSpPr>
          <p:nvPr>
            <p:ph type="body" idx="3"/>
          </p:nvPr>
        </p:nvSpPr>
        <p:spPr>
          <a:xfrm>
            <a:off x="22296123" y="7368542"/>
            <a:ext cx="19400519" cy="3070857"/>
          </a:xfrm>
          <a:prstGeom prst="rect">
            <a:avLst/>
          </a:prstGeom>
          <a:noFill/>
          <a:ln>
            <a:noFill/>
          </a:ln>
        </p:spPr>
        <p:txBody>
          <a:bodyPr lIns="91425" tIns="91425" rIns="91425" bIns="91425" anchor="b" anchorCtr="0"/>
          <a:lstStyle>
            <a:lvl1pPr marL="0" marR="0" lvl="0" indent="0" algn="l" rtl="0">
              <a:spcBef>
                <a:spcPts val="2300"/>
              </a:spcBef>
              <a:buClr>
                <a:schemeClr val="dk1"/>
              </a:buClr>
              <a:buFont typeface="Arial"/>
              <a:buNone/>
              <a:defRPr sz="11500" b="1" i="0" u="none" strike="noStrike" cap="none">
                <a:solidFill>
                  <a:schemeClr val="dk1"/>
                </a:solidFill>
                <a:latin typeface="Trebuchet MS"/>
                <a:ea typeface="Trebuchet MS"/>
                <a:cs typeface="Trebuchet MS"/>
                <a:sym typeface="Trebuchet MS"/>
              </a:defRPr>
            </a:lvl1pPr>
            <a:lvl2pPr marL="2191405" marR="0" lvl="1" indent="-7004" algn="l" rtl="0">
              <a:spcBef>
                <a:spcPts val="1920"/>
              </a:spcBef>
              <a:buClr>
                <a:schemeClr val="dk1"/>
              </a:buClr>
              <a:buFont typeface="Arial"/>
              <a:buNone/>
              <a:defRPr sz="9600" b="1" i="0" u="none" strike="noStrike" cap="none">
                <a:solidFill>
                  <a:schemeClr val="dk1"/>
                </a:solidFill>
                <a:latin typeface="Trebuchet MS"/>
                <a:ea typeface="Trebuchet MS"/>
                <a:cs typeface="Trebuchet MS"/>
                <a:sym typeface="Trebuchet MS"/>
              </a:defRPr>
            </a:lvl2pPr>
            <a:lvl3pPr marL="4382811" marR="0" lvl="2" indent="-1311" algn="l" rtl="0">
              <a:spcBef>
                <a:spcPts val="1720"/>
              </a:spcBef>
              <a:buClr>
                <a:schemeClr val="dk1"/>
              </a:buClr>
              <a:buFont typeface="Arial"/>
              <a:buNone/>
              <a:defRPr sz="8600" b="1" i="0" u="none" strike="noStrike" cap="none">
                <a:solidFill>
                  <a:schemeClr val="dk1"/>
                </a:solidFill>
                <a:latin typeface="Trebuchet MS"/>
                <a:ea typeface="Trebuchet MS"/>
                <a:cs typeface="Trebuchet MS"/>
                <a:sym typeface="Trebuchet MS"/>
              </a:defRPr>
            </a:lvl3pPr>
            <a:lvl4pPr marL="6574216" marR="0" lvl="3" indent="-8315" algn="l" rtl="0">
              <a:spcBef>
                <a:spcPts val="1540"/>
              </a:spcBef>
              <a:buClr>
                <a:schemeClr val="dk1"/>
              </a:buClr>
              <a:buFont typeface="Arial"/>
              <a:buNone/>
              <a:defRPr sz="7700" b="1" i="0" u="none" strike="noStrike" cap="none">
                <a:solidFill>
                  <a:schemeClr val="dk1"/>
                </a:solidFill>
                <a:latin typeface="Trebuchet MS"/>
                <a:ea typeface="Trebuchet MS"/>
                <a:cs typeface="Trebuchet MS"/>
                <a:sym typeface="Trebuchet MS"/>
              </a:defRPr>
            </a:lvl4pPr>
            <a:lvl5pPr marL="8765621" marR="0" lvl="4" indent="-2620" algn="l" rtl="0">
              <a:spcBef>
                <a:spcPts val="1540"/>
              </a:spcBef>
              <a:buClr>
                <a:schemeClr val="dk1"/>
              </a:buClr>
              <a:buFont typeface="Arial"/>
              <a:buNone/>
              <a:defRPr sz="7700" b="1" i="0" u="none" strike="noStrike" cap="none">
                <a:solidFill>
                  <a:schemeClr val="dk1"/>
                </a:solidFill>
                <a:latin typeface="Trebuchet MS"/>
                <a:ea typeface="Trebuchet MS"/>
                <a:cs typeface="Trebuchet MS"/>
                <a:sym typeface="Trebuchet MS"/>
              </a:defRPr>
            </a:lvl5pPr>
            <a:lvl6pPr marL="10957027" marR="0" lvl="5" indent="-9627" algn="l" rtl="0">
              <a:spcBef>
                <a:spcPts val="1540"/>
              </a:spcBef>
              <a:buClr>
                <a:schemeClr val="dk1"/>
              </a:buClr>
              <a:buFont typeface="Arial"/>
              <a:buNone/>
              <a:defRPr sz="7700" b="1" i="0" u="none" strike="noStrike" cap="none">
                <a:solidFill>
                  <a:schemeClr val="dk1"/>
                </a:solidFill>
                <a:latin typeface="Trebuchet MS"/>
                <a:ea typeface="Trebuchet MS"/>
                <a:cs typeface="Trebuchet MS"/>
                <a:sym typeface="Trebuchet MS"/>
              </a:defRPr>
            </a:lvl6pPr>
            <a:lvl7pPr marL="13148432" marR="0" lvl="6" indent="-3931" algn="l" rtl="0">
              <a:spcBef>
                <a:spcPts val="1540"/>
              </a:spcBef>
              <a:buClr>
                <a:schemeClr val="dk1"/>
              </a:buClr>
              <a:buFont typeface="Arial"/>
              <a:buNone/>
              <a:defRPr sz="7700" b="1" i="0" u="none" strike="noStrike" cap="none">
                <a:solidFill>
                  <a:schemeClr val="dk1"/>
                </a:solidFill>
                <a:latin typeface="Trebuchet MS"/>
                <a:ea typeface="Trebuchet MS"/>
                <a:cs typeface="Trebuchet MS"/>
                <a:sym typeface="Trebuchet MS"/>
              </a:defRPr>
            </a:lvl7pPr>
            <a:lvl8pPr marL="15339837" marR="0" lvl="7" indent="-10937" algn="l" rtl="0">
              <a:spcBef>
                <a:spcPts val="1540"/>
              </a:spcBef>
              <a:buClr>
                <a:schemeClr val="dk1"/>
              </a:buClr>
              <a:buFont typeface="Arial"/>
              <a:buNone/>
              <a:defRPr sz="7700" b="1" i="0" u="none" strike="noStrike" cap="none">
                <a:solidFill>
                  <a:schemeClr val="dk1"/>
                </a:solidFill>
                <a:latin typeface="Trebuchet MS"/>
                <a:ea typeface="Trebuchet MS"/>
                <a:cs typeface="Trebuchet MS"/>
                <a:sym typeface="Trebuchet MS"/>
              </a:defRPr>
            </a:lvl8pPr>
            <a:lvl9pPr marL="17531244" marR="0" lvl="8" indent="-5244" algn="l" rtl="0">
              <a:spcBef>
                <a:spcPts val="1540"/>
              </a:spcBef>
              <a:buClr>
                <a:schemeClr val="dk1"/>
              </a:buClr>
              <a:buFont typeface="Arial"/>
              <a:buNone/>
              <a:defRPr sz="7700" b="1" i="0" u="none" strike="noStrike" cap="none">
                <a:solidFill>
                  <a:schemeClr val="dk1"/>
                </a:solidFill>
                <a:latin typeface="Trebuchet MS"/>
                <a:ea typeface="Trebuchet MS"/>
                <a:cs typeface="Trebuchet MS"/>
                <a:sym typeface="Trebuchet MS"/>
              </a:defRPr>
            </a:lvl9pPr>
          </a:lstStyle>
          <a:p>
            <a:endParaRPr/>
          </a:p>
        </p:txBody>
      </p:sp>
      <p:sp>
        <p:nvSpPr>
          <p:cNvPr id="54" name="Shape 54"/>
          <p:cNvSpPr txBox="1">
            <a:spLocks noGrp="1"/>
          </p:cNvSpPr>
          <p:nvPr>
            <p:ph type="body" idx="4"/>
          </p:nvPr>
        </p:nvSpPr>
        <p:spPr>
          <a:xfrm>
            <a:off x="22296123" y="10439400"/>
            <a:ext cx="19400519" cy="18966181"/>
          </a:xfrm>
          <a:prstGeom prst="rect">
            <a:avLst/>
          </a:prstGeom>
          <a:noFill/>
          <a:ln>
            <a:noFill/>
          </a:ln>
        </p:spPr>
        <p:txBody>
          <a:bodyPr lIns="91425" tIns="91425" rIns="91425" bIns="91425" anchor="t" anchorCtr="0"/>
          <a:lstStyle>
            <a:lvl1pPr marL="1643554" marR="0" lvl="0" indent="-913303" algn="l" rtl="0">
              <a:spcBef>
                <a:spcPts val="2300"/>
              </a:spcBef>
              <a:buClr>
                <a:schemeClr val="dk1"/>
              </a:buClr>
              <a:buSzPct val="100000"/>
              <a:buFont typeface="Arial"/>
              <a:buChar char="•"/>
              <a:defRPr sz="11500" b="0" i="0" u="none" strike="noStrike" cap="none">
                <a:solidFill>
                  <a:schemeClr val="dk1"/>
                </a:solidFill>
                <a:latin typeface="Trebuchet MS"/>
                <a:ea typeface="Trebuchet MS"/>
                <a:cs typeface="Trebuchet MS"/>
                <a:sym typeface="Trebuchet MS"/>
              </a:defRPr>
            </a:lvl1pPr>
            <a:lvl2pPr marL="3561034" marR="0" lvl="1" indent="-767034"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2pPr>
            <a:lvl3pPr marL="5478513" marR="0" lvl="2" indent="-550912" algn="l" rtl="0">
              <a:spcBef>
                <a:spcPts val="1720"/>
              </a:spcBef>
              <a:buClr>
                <a:schemeClr val="dk1"/>
              </a:buClr>
              <a:buSzPct val="100000"/>
              <a:buFont typeface="Arial"/>
              <a:buChar char="•"/>
              <a:defRPr sz="8600" b="0" i="0" u="none" strike="noStrike" cap="none">
                <a:solidFill>
                  <a:schemeClr val="dk1"/>
                </a:solidFill>
                <a:latin typeface="Trebuchet MS"/>
                <a:ea typeface="Trebuchet MS"/>
                <a:cs typeface="Trebuchet MS"/>
                <a:sym typeface="Trebuchet MS"/>
              </a:defRPr>
            </a:lvl3pPr>
            <a:lvl4pPr marL="7669918" marR="0" lvl="3" indent="-615068" algn="l" rtl="0">
              <a:spcBef>
                <a:spcPts val="1540"/>
              </a:spcBef>
              <a:buClr>
                <a:schemeClr val="dk1"/>
              </a:buClr>
              <a:buSzPct val="100000"/>
              <a:buFont typeface="Arial"/>
              <a:buChar char="–"/>
              <a:defRPr sz="7700" b="0" i="0" u="none" strike="noStrike" cap="none">
                <a:solidFill>
                  <a:schemeClr val="dk1"/>
                </a:solidFill>
                <a:latin typeface="Trebuchet MS"/>
                <a:ea typeface="Trebuchet MS"/>
                <a:cs typeface="Trebuchet MS"/>
                <a:sym typeface="Trebuchet MS"/>
              </a:defRPr>
            </a:lvl4pPr>
            <a:lvl5pPr marL="9861324" marR="0" lvl="4" indent="-609373" algn="l" rtl="0">
              <a:spcBef>
                <a:spcPts val="1540"/>
              </a:spcBef>
              <a:buClr>
                <a:schemeClr val="dk1"/>
              </a:buClr>
              <a:buSzPct val="100000"/>
              <a:buFont typeface="Arial"/>
              <a:buChar char="»"/>
              <a:defRPr sz="7700" b="0" i="0" u="none" strike="noStrike" cap="none">
                <a:solidFill>
                  <a:schemeClr val="dk1"/>
                </a:solidFill>
                <a:latin typeface="Trebuchet MS"/>
                <a:ea typeface="Trebuchet MS"/>
                <a:cs typeface="Trebuchet MS"/>
                <a:sym typeface="Trebuchet MS"/>
              </a:defRPr>
            </a:lvl5pPr>
            <a:lvl6pPr marL="12052729" marR="0" lvl="5" indent="-616378" algn="l" rtl="0">
              <a:spcBef>
                <a:spcPts val="1540"/>
              </a:spcBef>
              <a:buClr>
                <a:schemeClr val="dk1"/>
              </a:buClr>
              <a:buSzPct val="100000"/>
              <a:buFont typeface="Arial"/>
              <a:buChar char="•"/>
              <a:defRPr sz="7700" b="0" i="0" u="none" strike="noStrike" cap="none">
                <a:solidFill>
                  <a:schemeClr val="dk1"/>
                </a:solidFill>
                <a:latin typeface="Trebuchet MS"/>
                <a:ea typeface="Trebuchet MS"/>
                <a:cs typeface="Trebuchet MS"/>
                <a:sym typeface="Trebuchet MS"/>
              </a:defRPr>
            </a:lvl6pPr>
            <a:lvl7pPr marL="14244135" marR="0" lvl="6" indent="-610685" algn="l" rtl="0">
              <a:spcBef>
                <a:spcPts val="1540"/>
              </a:spcBef>
              <a:buClr>
                <a:schemeClr val="dk1"/>
              </a:buClr>
              <a:buSzPct val="100000"/>
              <a:buFont typeface="Arial"/>
              <a:buChar char="•"/>
              <a:defRPr sz="7700" b="0" i="0" u="none" strike="noStrike" cap="none">
                <a:solidFill>
                  <a:schemeClr val="dk1"/>
                </a:solidFill>
                <a:latin typeface="Trebuchet MS"/>
                <a:ea typeface="Trebuchet MS"/>
                <a:cs typeface="Trebuchet MS"/>
                <a:sym typeface="Trebuchet MS"/>
              </a:defRPr>
            </a:lvl7pPr>
            <a:lvl8pPr marL="16435539" marR="0" lvl="7" indent="-617689" algn="l" rtl="0">
              <a:spcBef>
                <a:spcPts val="1540"/>
              </a:spcBef>
              <a:buClr>
                <a:schemeClr val="dk1"/>
              </a:buClr>
              <a:buSzPct val="100000"/>
              <a:buFont typeface="Arial"/>
              <a:buChar char="•"/>
              <a:defRPr sz="7700" b="0" i="0" u="none" strike="noStrike" cap="none">
                <a:solidFill>
                  <a:schemeClr val="dk1"/>
                </a:solidFill>
                <a:latin typeface="Trebuchet MS"/>
                <a:ea typeface="Trebuchet MS"/>
                <a:cs typeface="Trebuchet MS"/>
                <a:sym typeface="Trebuchet MS"/>
              </a:defRPr>
            </a:lvl8pPr>
            <a:lvl9pPr marL="18626944" marR="0" lvl="8" indent="-611993" algn="l" rtl="0">
              <a:spcBef>
                <a:spcPts val="1540"/>
              </a:spcBef>
              <a:buClr>
                <a:schemeClr val="dk1"/>
              </a:buClr>
              <a:buSzPct val="100000"/>
              <a:buFont typeface="Arial"/>
              <a:buChar char="•"/>
              <a:defRPr sz="7700" b="0" i="0" u="none" strike="noStrike" cap="none">
                <a:solidFill>
                  <a:schemeClr val="dk1"/>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2194559" y="30510481"/>
            <a:ext cx="10241279" cy="1752600"/>
          </a:xfrm>
          <a:prstGeom prst="rect">
            <a:avLst/>
          </a:prstGeom>
          <a:noFill/>
          <a:ln>
            <a:noFill/>
          </a:ln>
        </p:spPr>
        <p:txBody>
          <a:bodyPr lIns="91425" tIns="91425" rIns="91425" bIns="91425" anchor="ctr" anchorCtr="0"/>
          <a:lstStyle>
            <a:lvl1pPr marL="0" marR="0" lvl="0" indent="0" algn="l"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14996160" y="30510481"/>
            <a:ext cx="13898879" cy="1752600"/>
          </a:xfrm>
          <a:prstGeom prst="rect">
            <a:avLst/>
          </a:prstGeom>
          <a:noFill/>
          <a:ln>
            <a:noFill/>
          </a:ln>
        </p:spPr>
        <p:txBody>
          <a:bodyPr lIns="91425" tIns="91425" rIns="91425" bIns="91425" anchor="ctr" anchorCtr="0"/>
          <a:lstStyle>
            <a:lvl1pPr marL="0" marR="0" lvl="0" indent="0" algn="ctr"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31455362" y="30510481"/>
            <a:ext cx="10241279" cy="1752600"/>
          </a:xfrm>
          <a:prstGeom prst="rect">
            <a:avLst/>
          </a:prstGeom>
          <a:noFill/>
          <a:ln>
            <a:noFill/>
          </a:ln>
        </p:spPr>
        <p:txBody>
          <a:bodyPr lIns="438275" tIns="219125" rIns="438275" bIns="219125" anchor="ctr" anchorCtr="0">
            <a:noAutofit/>
          </a:bodyPr>
          <a:lstStyle/>
          <a:p>
            <a:pPr marL="0" marR="0" lvl="0" indent="0" algn="r" rtl="0">
              <a:spcBef>
                <a:spcPts val="0"/>
              </a:spcBef>
              <a:buSzPct val="25000"/>
              <a:buNone/>
            </a:pPr>
            <a:fld id="{00000000-1234-1234-1234-123412341234}" type="slidenum">
              <a:rPr lang="en-US" sz="5800">
                <a:solidFill>
                  <a:srgbClr val="888888"/>
                </a:solidFill>
                <a:latin typeface="Trebuchet MS"/>
                <a:ea typeface="Trebuchet MS"/>
                <a:cs typeface="Trebuchet MS"/>
                <a:sym typeface="Trebuchet MS"/>
              </a:rPr>
              <a:t>‹#›</a:t>
            </a:fld>
            <a:endParaRPr lang="en-US" sz="58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2194560" y="1318262"/>
            <a:ext cx="39502080"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Trebuchet MS"/>
              <a:buNone/>
              <a:defRPr sz="21100" b="0"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dt" idx="10"/>
          </p:nvPr>
        </p:nvSpPr>
        <p:spPr>
          <a:xfrm>
            <a:off x="2194559" y="30510481"/>
            <a:ext cx="10241279" cy="1752600"/>
          </a:xfrm>
          <a:prstGeom prst="rect">
            <a:avLst/>
          </a:prstGeom>
          <a:noFill/>
          <a:ln>
            <a:noFill/>
          </a:ln>
        </p:spPr>
        <p:txBody>
          <a:bodyPr lIns="91425" tIns="91425" rIns="91425" bIns="91425" anchor="ctr" anchorCtr="0"/>
          <a:lstStyle>
            <a:lvl1pPr marL="0" marR="0" lvl="0" indent="0" algn="l"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61" name="Shape 61"/>
          <p:cNvSpPr txBox="1">
            <a:spLocks noGrp="1"/>
          </p:cNvSpPr>
          <p:nvPr>
            <p:ph type="ftr" idx="11"/>
          </p:nvPr>
        </p:nvSpPr>
        <p:spPr>
          <a:xfrm>
            <a:off x="14996160" y="30510481"/>
            <a:ext cx="13898879" cy="1752600"/>
          </a:xfrm>
          <a:prstGeom prst="rect">
            <a:avLst/>
          </a:prstGeom>
          <a:noFill/>
          <a:ln>
            <a:noFill/>
          </a:ln>
        </p:spPr>
        <p:txBody>
          <a:bodyPr lIns="91425" tIns="91425" rIns="91425" bIns="91425" anchor="ctr" anchorCtr="0"/>
          <a:lstStyle>
            <a:lvl1pPr marL="0" marR="0" lvl="0" indent="0" algn="ctr"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62" name="Shape 62"/>
          <p:cNvSpPr txBox="1">
            <a:spLocks noGrp="1"/>
          </p:cNvSpPr>
          <p:nvPr>
            <p:ph type="sldNum" idx="12"/>
          </p:nvPr>
        </p:nvSpPr>
        <p:spPr>
          <a:xfrm>
            <a:off x="31455362" y="30510481"/>
            <a:ext cx="10241279" cy="1752600"/>
          </a:xfrm>
          <a:prstGeom prst="rect">
            <a:avLst/>
          </a:prstGeom>
          <a:noFill/>
          <a:ln>
            <a:noFill/>
          </a:ln>
        </p:spPr>
        <p:txBody>
          <a:bodyPr lIns="438275" tIns="219125" rIns="438275" bIns="219125" anchor="ctr" anchorCtr="0">
            <a:noAutofit/>
          </a:bodyPr>
          <a:lstStyle/>
          <a:p>
            <a:pPr marL="0" marR="0" lvl="0" indent="0" algn="r" rtl="0">
              <a:spcBef>
                <a:spcPts val="0"/>
              </a:spcBef>
              <a:buSzPct val="25000"/>
              <a:buNone/>
            </a:pPr>
            <a:fld id="{00000000-1234-1234-1234-123412341234}" type="slidenum">
              <a:rPr lang="en-US" sz="5800">
                <a:solidFill>
                  <a:srgbClr val="888888"/>
                </a:solidFill>
                <a:latin typeface="Trebuchet MS"/>
                <a:ea typeface="Trebuchet MS"/>
                <a:cs typeface="Trebuchet MS"/>
                <a:sym typeface="Trebuchet MS"/>
              </a:rPr>
              <a:t>‹#›</a:t>
            </a:fld>
            <a:endParaRPr lang="en-US" sz="58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3"/>
        <p:cNvGrpSpPr/>
        <p:nvPr/>
      </p:nvGrpSpPr>
      <p:grpSpPr>
        <a:xfrm>
          <a:off x="0" y="0"/>
          <a:ext cx="0" cy="0"/>
          <a:chOff x="0" y="0"/>
          <a:chExt cx="0" cy="0"/>
        </a:xfrm>
      </p:grpSpPr>
      <p:sp>
        <p:nvSpPr>
          <p:cNvPr id="64" name="Shape 64"/>
          <p:cNvSpPr txBox="1">
            <a:spLocks noGrp="1"/>
          </p:cNvSpPr>
          <p:nvPr>
            <p:ph type="dt" idx="10"/>
          </p:nvPr>
        </p:nvSpPr>
        <p:spPr>
          <a:xfrm>
            <a:off x="2194559" y="30510481"/>
            <a:ext cx="10241279" cy="1752600"/>
          </a:xfrm>
          <a:prstGeom prst="rect">
            <a:avLst/>
          </a:prstGeom>
          <a:noFill/>
          <a:ln>
            <a:noFill/>
          </a:ln>
        </p:spPr>
        <p:txBody>
          <a:bodyPr lIns="91425" tIns="91425" rIns="91425" bIns="91425" anchor="ctr" anchorCtr="0"/>
          <a:lstStyle>
            <a:lvl1pPr marL="0" marR="0" lvl="0" indent="0" algn="l"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14996160" y="30510481"/>
            <a:ext cx="13898879" cy="1752600"/>
          </a:xfrm>
          <a:prstGeom prst="rect">
            <a:avLst/>
          </a:prstGeom>
          <a:noFill/>
          <a:ln>
            <a:noFill/>
          </a:ln>
        </p:spPr>
        <p:txBody>
          <a:bodyPr lIns="91425" tIns="91425" rIns="91425" bIns="91425" anchor="ctr" anchorCtr="0"/>
          <a:lstStyle>
            <a:lvl1pPr marL="0" marR="0" lvl="0" indent="0" algn="ctr"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31455362" y="30510481"/>
            <a:ext cx="10241279" cy="1752600"/>
          </a:xfrm>
          <a:prstGeom prst="rect">
            <a:avLst/>
          </a:prstGeom>
          <a:noFill/>
          <a:ln>
            <a:noFill/>
          </a:ln>
        </p:spPr>
        <p:txBody>
          <a:bodyPr lIns="438275" tIns="219125" rIns="438275" bIns="219125" anchor="ctr" anchorCtr="0">
            <a:noAutofit/>
          </a:bodyPr>
          <a:lstStyle/>
          <a:p>
            <a:pPr marL="0" marR="0" lvl="0" indent="0" algn="r" rtl="0">
              <a:spcBef>
                <a:spcPts val="0"/>
              </a:spcBef>
              <a:buSzPct val="25000"/>
              <a:buNone/>
            </a:pPr>
            <a:fld id="{00000000-1234-1234-1234-123412341234}" type="slidenum">
              <a:rPr lang="en-US" sz="5800">
                <a:solidFill>
                  <a:srgbClr val="888888"/>
                </a:solidFill>
                <a:latin typeface="Trebuchet MS"/>
                <a:ea typeface="Trebuchet MS"/>
                <a:cs typeface="Trebuchet MS"/>
                <a:sym typeface="Trebuchet MS"/>
              </a:rPr>
              <a:t>‹#›</a:t>
            </a:fld>
            <a:endParaRPr lang="en-US" sz="58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2194563" y="1310640"/>
            <a:ext cx="14439901" cy="557783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Trebuchet MS"/>
              <a:buNone/>
              <a:defRPr sz="9600" b="1"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9" name="Shape 69"/>
          <p:cNvSpPr txBox="1">
            <a:spLocks noGrp="1"/>
          </p:cNvSpPr>
          <p:nvPr>
            <p:ph type="body" idx="1"/>
          </p:nvPr>
        </p:nvSpPr>
        <p:spPr>
          <a:xfrm>
            <a:off x="17160240" y="1310642"/>
            <a:ext cx="24536398" cy="28094942"/>
          </a:xfrm>
          <a:prstGeom prst="rect">
            <a:avLst/>
          </a:prstGeom>
          <a:noFill/>
          <a:ln>
            <a:noFill/>
          </a:ln>
        </p:spPr>
        <p:txBody>
          <a:bodyPr lIns="91425" tIns="91425" rIns="91425" bIns="91425" anchor="t" anchorCtr="0"/>
          <a:lstStyle>
            <a:lvl1pPr marL="1643554" marR="0" lvl="0" indent="-672003" algn="l" rtl="0">
              <a:spcBef>
                <a:spcPts val="3060"/>
              </a:spcBef>
              <a:buClr>
                <a:schemeClr val="dk1"/>
              </a:buClr>
              <a:buSzPct val="100000"/>
              <a:buFont typeface="Arial"/>
              <a:buChar char="•"/>
              <a:defRPr sz="15300" b="0" i="0" u="none" strike="noStrike" cap="none">
                <a:solidFill>
                  <a:schemeClr val="dk1"/>
                </a:solidFill>
                <a:latin typeface="Trebuchet MS"/>
                <a:ea typeface="Trebuchet MS"/>
                <a:cs typeface="Trebuchet MS"/>
                <a:sym typeface="Trebuchet MS"/>
              </a:defRPr>
            </a:lvl1pPr>
            <a:lvl2pPr marL="3561034" marR="0" lvl="1" indent="-525734" algn="l" rtl="0">
              <a:spcBef>
                <a:spcPts val="2680"/>
              </a:spcBef>
              <a:buClr>
                <a:schemeClr val="dk1"/>
              </a:buClr>
              <a:buSzPct val="100000"/>
              <a:buFont typeface="Arial"/>
              <a:buChar char="–"/>
              <a:defRPr sz="13400" b="0" i="0" u="none" strike="noStrike" cap="none">
                <a:solidFill>
                  <a:schemeClr val="dk1"/>
                </a:solidFill>
                <a:latin typeface="Trebuchet MS"/>
                <a:ea typeface="Trebuchet MS"/>
                <a:cs typeface="Trebuchet MS"/>
                <a:sym typeface="Trebuchet MS"/>
              </a:defRPr>
            </a:lvl2pPr>
            <a:lvl3pPr marL="5478513" marR="0" lvl="2" indent="-366762" algn="l" rtl="0">
              <a:spcBef>
                <a:spcPts val="2300"/>
              </a:spcBef>
              <a:buClr>
                <a:schemeClr val="dk1"/>
              </a:buClr>
              <a:buSzPct val="100000"/>
              <a:buFont typeface="Arial"/>
              <a:buChar char="•"/>
              <a:defRPr sz="11500" b="0" i="0" u="none" strike="noStrike" cap="none">
                <a:solidFill>
                  <a:schemeClr val="dk1"/>
                </a:solidFill>
                <a:latin typeface="Trebuchet MS"/>
                <a:ea typeface="Trebuchet MS"/>
                <a:cs typeface="Trebuchet MS"/>
                <a:sym typeface="Trebuchet MS"/>
              </a:defRPr>
            </a:lvl3pPr>
            <a:lvl4pPr marL="7669918" marR="0" lvl="3" indent="-494418"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4pPr>
            <a:lvl5pPr marL="9861324" marR="0" lvl="4" indent="-488723"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5pPr>
            <a:lvl6pPr marL="12052729" marR="0" lvl="5" indent="-495728"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6pPr>
            <a:lvl7pPr marL="14244135" marR="0" lvl="6" indent="-490035"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7pPr>
            <a:lvl8pPr marL="16435539" marR="0" lvl="7" indent="-497039"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8pPr>
            <a:lvl9pPr marL="18626944" marR="0" lvl="8" indent="-491343"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body" idx="2"/>
          </p:nvPr>
        </p:nvSpPr>
        <p:spPr>
          <a:xfrm>
            <a:off x="2194563" y="6888482"/>
            <a:ext cx="14439901" cy="22517101"/>
          </a:xfrm>
          <a:prstGeom prst="rect">
            <a:avLst/>
          </a:prstGeom>
          <a:noFill/>
          <a:ln>
            <a:noFill/>
          </a:ln>
        </p:spPr>
        <p:txBody>
          <a:bodyPr lIns="91425" tIns="91425" rIns="91425" bIns="91425" anchor="t" anchorCtr="0"/>
          <a:lstStyle>
            <a:lvl1pPr marL="0" marR="0" lvl="0" indent="0" algn="l" rtl="0">
              <a:spcBef>
                <a:spcPts val="1340"/>
              </a:spcBef>
              <a:buClr>
                <a:schemeClr val="dk1"/>
              </a:buClr>
              <a:buFont typeface="Arial"/>
              <a:buNone/>
              <a:defRPr sz="6700" b="0" i="0" u="none" strike="noStrike" cap="none">
                <a:solidFill>
                  <a:schemeClr val="dk1"/>
                </a:solidFill>
                <a:latin typeface="Trebuchet MS"/>
                <a:ea typeface="Trebuchet MS"/>
                <a:cs typeface="Trebuchet MS"/>
                <a:sym typeface="Trebuchet MS"/>
              </a:defRPr>
            </a:lvl1pPr>
            <a:lvl2pPr marL="2191405" marR="0" lvl="1" indent="-7004" algn="l" rtl="0">
              <a:spcBef>
                <a:spcPts val="1160"/>
              </a:spcBef>
              <a:buClr>
                <a:schemeClr val="dk1"/>
              </a:buClr>
              <a:buFont typeface="Arial"/>
              <a:buNone/>
              <a:defRPr sz="5800" b="0" i="0" u="none" strike="noStrike" cap="none">
                <a:solidFill>
                  <a:schemeClr val="dk1"/>
                </a:solidFill>
                <a:latin typeface="Trebuchet MS"/>
                <a:ea typeface="Trebuchet MS"/>
                <a:cs typeface="Trebuchet MS"/>
                <a:sym typeface="Trebuchet MS"/>
              </a:defRPr>
            </a:lvl2pPr>
            <a:lvl3pPr marL="4382811" marR="0" lvl="2" indent="-1311" algn="l" rtl="0">
              <a:spcBef>
                <a:spcPts val="960"/>
              </a:spcBef>
              <a:buClr>
                <a:schemeClr val="dk1"/>
              </a:buClr>
              <a:buFont typeface="Arial"/>
              <a:buNone/>
              <a:defRPr sz="4800" b="0" i="0" u="none" strike="noStrike" cap="none">
                <a:solidFill>
                  <a:schemeClr val="dk1"/>
                </a:solidFill>
                <a:latin typeface="Trebuchet MS"/>
                <a:ea typeface="Trebuchet MS"/>
                <a:cs typeface="Trebuchet MS"/>
                <a:sym typeface="Trebuchet MS"/>
              </a:defRPr>
            </a:lvl3pPr>
            <a:lvl4pPr marL="6574216" marR="0" lvl="3" indent="-8315" algn="l" rtl="0">
              <a:spcBef>
                <a:spcPts val="860"/>
              </a:spcBef>
              <a:buClr>
                <a:schemeClr val="dk1"/>
              </a:buClr>
              <a:buFont typeface="Arial"/>
              <a:buNone/>
              <a:defRPr sz="4300" b="0" i="0" u="none" strike="noStrike" cap="none">
                <a:solidFill>
                  <a:schemeClr val="dk1"/>
                </a:solidFill>
                <a:latin typeface="Trebuchet MS"/>
                <a:ea typeface="Trebuchet MS"/>
                <a:cs typeface="Trebuchet MS"/>
                <a:sym typeface="Trebuchet MS"/>
              </a:defRPr>
            </a:lvl4pPr>
            <a:lvl5pPr marL="8765621" marR="0" lvl="4" indent="-2620" algn="l" rtl="0">
              <a:spcBef>
                <a:spcPts val="860"/>
              </a:spcBef>
              <a:buClr>
                <a:schemeClr val="dk1"/>
              </a:buClr>
              <a:buFont typeface="Arial"/>
              <a:buNone/>
              <a:defRPr sz="4300" b="0" i="0" u="none" strike="noStrike" cap="none">
                <a:solidFill>
                  <a:schemeClr val="dk1"/>
                </a:solidFill>
                <a:latin typeface="Trebuchet MS"/>
                <a:ea typeface="Trebuchet MS"/>
                <a:cs typeface="Trebuchet MS"/>
                <a:sym typeface="Trebuchet MS"/>
              </a:defRPr>
            </a:lvl5pPr>
            <a:lvl6pPr marL="10957027" marR="0" lvl="5" indent="-9627" algn="l" rtl="0">
              <a:spcBef>
                <a:spcPts val="860"/>
              </a:spcBef>
              <a:buClr>
                <a:schemeClr val="dk1"/>
              </a:buClr>
              <a:buFont typeface="Arial"/>
              <a:buNone/>
              <a:defRPr sz="4300" b="0" i="0" u="none" strike="noStrike" cap="none">
                <a:solidFill>
                  <a:schemeClr val="dk1"/>
                </a:solidFill>
                <a:latin typeface="Trebuchet MS"/>
                <a:ea typeface="Trebuchet MS"/>
                <a:cs typeface="Trebuchet MS"/>
                <a:sym typeface="Trebuchet MS"/>
              </a:defRPr>
            </a:lvl6pPr>
            <a:lvl7pPr marL="13148432" marR="0" lvl="6" indent="-3931" algn="l" rtl="0">
              <a:spcBef>
                <a:spcPts val="860"/>
              </a:spcBef>
              <a:buClr>
                <a:schemeClr val="dk1"/>
              </a:buClr>
              <a:buFont typeface="Arial"/>
              <a:buNone/>
              <a:defRPr sz="4300" b="0" i="0" u="none" strike="noStrike" cap="none">
                <a:solidFill>
                  <a:schemeClr val="dk1"/>
                </a:solidFill>
                <a:latin typeface="Trebuchet MS"/>
                <a:ea typeface="Trebuchet MS"/>
                <a:cs typeface="Trebuchet MS"/>
                <a:sym typeface="Trebuchet MS"/>
              </a:defRPr>
            </a:lvl7pPr>
            <a:lvl8pPr marL="15339837" marR="0" lvl="7" indent="-10937" algn="l" rtl="0">
              <a:spcBef>
                <a:spcPts val="860"/>
              </a:spcBef>
              <a:buClr>
                <a:schemeClr val="dk1"/>
              </a:buClr>
              <a:buFont typeface="Arial"/>
              <a:buNone/>
              <a:defRPr sz="4300" b="0" i="0" u="none" strike="noStrike" cap="none">
                <a:solidFill>
                  <a:schemeClr val="dk1"/>
                </a:solidFill>
                <a:latin typeface="Trebuchet MS"/>
                <a:ea typeface="Trebuchet MS"/>
                <a:cs typeface="Trebuchet MS"/>
                <a:sym typeface="Trebuchet MS"/>
              </a:defRPr>
            </a:lvl8pPr>
            <a:lvl9pPr marL="17531244" marR="0" lvl="8" indent="-5244" algn="l" rtl="0">
              <a:spcBef>
                <a:spcPts val="860"/>
              </a:spcBef>
              <a:buClr>
                <a:schemeClr val="dk1"/>
              </a:buClr>
              <a:buFont typeface="Arial"/>
              <a:buNone/>
              <a:defRPr sz="43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dt" idx="10"/>
          </p:nvPr>
        </p:nvSpPr>
        <p:spPr>
          <a:xfrm>
            <a:off x="2194559" y="30510481"/>
            <a:ext cx="10241279" cy="1752600"/>
          </a:xfrm>
          <a:prstGeom prst="rect">
            <a:avLst/>
          </a:prstGeom>
          <a:noFill/>
          <a:ln>
            <a:noFill/>
          </a:ln>
        </p:spPr>
        <p:txBody>
          <a:bodyPr lIns="91425" tIns="91425" rIns="91425" bIns="91425" anchor="ctr" anchorCtr="0"/>
          <a:lstStyle>
            <a:lvl1pPr marL="0" marR="0" lvl="0" indent="0" algn="l"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72" name="Shape 72"/>
          <p:cNvSpPr txBox="1">
            <a:spLocks noGrp="1"/>
          </p:cNvSpPr>
          <p:nvPr>
            <p:ph type="ftr" idx="11"/>
          </p:nvPr>
        </p:nvSpPr>
        <p:spPr>
          <a:xfrm>
            <a:off x="14996160" y="30510481"/>
            <a:ext cx="13898879" cy="1752600"/>
          </a:xfrm>
          <a:prstGeom prst="rect">
            <a:avLst/>
          </a:prstGeom>
          <a:noFill/>
          <a:ln>
            <a:noFill/>
          </a:ln>
        </p:spPr>
        <p:txBody>
          <a:bodyPr lIns="91425" tIns="91425" rIns="91425" bIns="91425" anchor="ctr" anchorCtr="0"/>
          <a:lstStyle>
            <a:lvl1pPr marL="0" marR="0" lvl="0" indent="0" algn="ctr"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73" name="Shape 73"/>
          <p:cNvSpPr txBox="1">
            <a:spLocks noGrp="1"/>
          </p:cNvSpPr>
          <p:nvPr>
            <p:ph type="sldNum" idx="12"/>
          </p:nvPr>
        </p:nvSpPr>
        <p:spPr>
          <a:xfrm>
            <a:off x="31455362" y="30510481"/>
            <a:ext cx="10241279" cy="1752600"/>
          </a:xfrm>
          <a:prstGeom prst="rect">
            <a:avLst/>
          </a:prstGeom>
          <a:noFill/>
          <a:ln>
            <a:noFill/>
          </a:ln>
        </p:spPr>
        <p:txBody>
          <a:bodyPr lIns="438275" tIns="219125" rIns="438275" bIns="219125" anchor="ctr" anchorCtr="0">
            <a:noAutofit/>
          </a:bodyPr>
          <a:lstStyle/>
          <a:p>
            <a:pPr marL="0" marR="0" lvl="0" indent="0" algn="r" rtl="0">
              <a:spcBef>
                <a:spcPts val="0"/>
              </a:spcBef>
              <a:buSzPct val="25000"/>
              <a:buNone/>
            </a:pPr>
            <a:fld id="{00000000-1234-1234-1234-123412341234}" type="slidenum">
              <a:rPr lang="en-US" sz="5800">
                <a:solidFill>
                  <a:srgbClr val="888888"/>
                </a:solidFill>
                <a:latin typeface="Trebuchet MS"/>
                <a:ea typeface="Trebuchet MS"/>
                <a:cs typeface="Trebuchet MS"/>
                <a:sym typeface="Trebuchet MS"/>
              </a:rPr>
              <a:t>‹#›</a:t>
            </a:fld>
            <a:endParaRPr lang="en-US" sz="58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8602982" y="23042879"/>
            <a:ext cx="26334720" cy="2720341"/>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Trebuchet MS"/>
              <a:buNone/>
              <a:defRPr sz="9600" b="1"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8602982" y="2941319"/>
            <a:ext cx="26334720" cy="19751040"/>
          </a:xfrm>
          <a:prstGeom prst="rect">
            <a:avLst/>
          </a:prstGeom>
          <a:noFill/>
          <a:ln>
            <a:noFill/>
          </a:ln>
        </p:spPr>
        <p:txBody>
          <a:bodyPr lIns="91425" tIns="91425" rIns="91425" bIns="91425" anchor="t" anchorCtr="0"/>
          <a:lstStyle>
            <a:lvl1pPr marL="0" marR="0" lvl="0" indent="0" algn="l" rtl="0">
              <a:spcBef>
                <a:spcPts val="3060"/>
              </a:spcBef>
              <a:buClr>
                <a:schemeClr val="dk1"/>
              </a:buClr>
              <a:buFont typeface="Arial"/>
              <a:buNone/>
              <a:defRPr sz="15300" b="0" i="0" u="none" strike="noStrike" cap="none">
                <a:solidFill>
                  <a:schemeClr val="dk1"/>
                </a:solidFill>
                <a:latin typeface="Trebuchet MS"/>
                <a:ea typeface="Trebuchet MS"/>
                <a:cs typeface="Trebuchet MS"/>
                <a:sym typeface="Trebuchet MS"/>
              </a:defRPr>
            </a:lvl1pPr>
            <a:lvl2pPr marL="2191405" marR="0" lvl="1" indent="-7004" algn="l" rtl="0">
              <a:spcBef>
                <a:spcPts val="2680"/>
              </a:spcBef>
              <a:buClr>
                <a:schemeClr val="dk1"/>
              </a:buClr>
              <a:buFont typeface="Arial"/>
              <a:buNone/>
              <a:defRPr sz="13400" b="0" i="0" u="none" strike="noStrike" cap="none">
                <a:solidFill>
                  <a:schemeClr val="dk1"/>
                </a:solidFill>
                <a:latin typeface="Trebuchet MS"/>
                <a:ea typeface="Trebuchet MS"/>
                <a:cs typeface="Trebuchet MS"/>
                <a:sym typeface="Trebuchet MS"/>
              </a:defRPr>
            </a:lvl2pPr>
            <a:lvl3pPr marL="4382811" marR="0" lvl="2" indent="-1311" algn="l" rtl="0">
              <a:spcBef>
                <a:spcPts val="2300"/>
              </a:spcBef>
              <a:buClr>
                <a:schemeClr val="dk1"/>
              </a:buClr>
              <a:buFont typeface="Arial"/>
              <a:buNone/>
              <a:defRPr sz="11500" b="0" i="0" u="none" strike="noStrike" cap="none">
                <a:solidFill>
                  <a:schemeClr val="dk1"/>
                </a:solidFill>
                <a:latin typeface="Trebuchet MS"/>
                <a:ea typeface="Trebuchet MS"/>
                <a:cs typeface="Trebuchet MS"/>
                <a:sym typeface="Trebuchet MS"/>
              </a:defRPr>
            </a:lvl3pPr>
            <a:lvl4pPr marL="6574216" marR="0" lvl="3" indent="-8315" algn="l" rtl="0">
              <a:spcBef>
                <a:spcPts val="1920"/>
              </a:spcBef>
              <a:buClr>
                <a:schemeClr val="dk1"/>
              </a:buClr>
              <a:buFont typeface="Arial"/>
              <a:buNone/>
              <a:defRPr sz="9600" b="0" i="0" u="none" strike="noStrike" cap="none">
                <a:solidFill>
                  <a:schemeClr val="dk1"/>
                </a:solidFill>
                <a:latin typeface="Trebuchet MS"/>
                <a:ea typeface="Trebuchet MS"/>
                <a:cs typeface="Trebuchet MS"/>
                <a:sym typeface="Trebuchet MS"/>
              </a:defRPr>
            </a:lvl4pPr>
            <a:lvl5pPr marL="8765621" marR="0" lvl="4" indent="-2620" algn="l" rtl="0">
              <a:spcBef>
                <a:spcPts val="1920"/>
              </a:spcBef>
              <a:buClr>
                <a:schemeClr val="dk1"/>
              </a:buClr>
              <a:buFont typeface="Arial"/>
              <a:buNone/>
              <a:defRPr sz="9600" b="0" i="0" u="none" strike="noStrike" cap="none">
                <a:solidFill>
                  <a:schemeClr val="dk1"/>
                </a:solidFill>
                <a:latin typeface="Trebuchet MS"/>
                <a:ea typeface="Trebuchet MS"/>
                <a:cs typeface="Trebuchet MS"/>
                <a:sym typeface="Trebuchet MS"/>
              </a:defRPr>
            </a:lvl5pPr>
            <a:lvl6pPr marL="10957027" marR="0" lvl="5" indent="-9627" algn="l" rtl="0">
              <a:spcBef>
                <a:spcPts val="1920"/>
              </a:spcBef>
              <a:buClr>
                <a:schemeClr val="dk1"/>
              </a:buClr>
              <a:buFont typeface="Arial"/>
              <a:buNone/>
              <a:defRPr sz="9600" b="0" i="0" u="none" strike="noStrike" cap="none">
                <a:solidFill>
                  <a:schemeClr val="dk1"/>
                </a:solidFill>
                <a:latin typeface="Trebuchet MS"/>
                <a:ea typeface="Trebuchet MS"/>
                <a:cs typeface="Trebuchet MS"/>
                <a:sym typeface="Trebuchet MS"/>
              </a:defRPr>
            </a:lvl6pPr>
            <a:lvl7pPr marL="13148432" marR="0" lvl="6" indent="-3931" algn="l" rtl="0">
              <a:spcBef>
                <a:spcPts val="1920"/>
              </a:spcBef>
              <a:buClr>
                <a:schemeClr val="dk1"/>
              </a:buClr>
              <a:buFont typeface="Arial"/>
              <a:buNone/>
              <a:defRPr sz="9600" b="0" i="0" u="none" strike="noStrike" cap="none">
                <a:solidFill>
                  <a:schemeClr val="dk1"/>
                </a:solidFill>
                <a:latin typeface="Trebuchet MS"/>
                <a:ea typeface="Trebuchet MS"/>
                <a:cs typeface="Trebuchet MS"/>
                <a:sym typeface="Trebuchet MS"/>
              </a:defRPr>
            </a:lvl7pPr>
            <a:lvl8pPr marL="15339837" marR="0" lvl="7" indent="-10937" algn="l" rtl="0">
              <a:spcBef>
                <a:spcPts val="1920"/>
              </a:spcBef>
              <a:buClr>
                <a:schemeClr val="dk1"/>
              </a:buClr>
              <a:buFont typeface="Arial"/>
              <a:buNone/>
              <a:defRPr sz="9600" b="0" i="0" u="none" strike="noStrike" cap="none">
                <a:solidFill>
                  <a:schemeClr val="dk1"/>
                </a:solidFill>
                <a:latin typeface="Trebuchet MS"/>
                <a:ea typeface="Trebuchet MS"/>
                <a:cs typeface="Trebuchet MS"/>
                <a:sym typeface="Trebuchet MS"/>
              </a:defRPr>
            </a:lvl8pPr>
            <a:lvl9pPr marL="17531244" marR="0" lvl="8" indent="-5244" algn="l" rtl="0">
              <a:spcBef>
                <a:spcPts val="1920"/>
              </a:spcBef>
              <a:buClr>
                <a:schemeClr val="dk1"/>
              </a:buClr>
              <a:buFont typeface="Arial"/>
              <a:buNone/>
              <a:defRPr sz="9600" b="0" i="0" u="none" strike="noStrike" cap="none">
                <a:solidFill>
                  <a:schemeClr val="dk1"/>
                </a:solidFill>
                <a:latin typeface="Trebuchet MS"/>
                <a:ea typeface="Trebuchet MS"/>
                <a:cs typeface="Trebuchet MS"/>
                <a:sym typeface="Trebuchet MS"/>
              </a:defRPr>
            </a:lvl9pPr>
          </a:lstStyle>
          <a:p>
            <a:endParaRPr/>
          </a:p>
        </p:txBody>
      </p:sp>
      <p:sp>
        <p:nvSpPr>
          <p:cNvPr id="77" name="Shape 77"/>
          <p:cNvSpPr txBox="1">
            <a:spLocks noGrp="1"/>
          </p:cNvSpPr>
          <p:nvPr>
            <p:ph type="body" idx="1"/>
          </p:nvPr>
        </p:nvSpPr>
        <p:spPr>
          <a:xfrm>
            <a:off x="8602982" y="25763221"/>
            <a:ext cx="26334720" cy="3863337"/>
          </a:xfrm>
          <a:prstGeom prst="rect">
            <a:avLst/>
          </a:prstGeom>
          <a:noFill/>
          <a:ln>
            <a:noFill/>
          </a:ln>
        </p:spPr>
        <p:txBody>
          <a:bodyPr lIns="91425" tIns="91425" rIns="91425" bIns="91425" anchor="t" anchorCtr="0"/>
          <a:lstStyle>
            <a:lvl1pPr marL="0" marR="0" lvl="0" indent="0" algn="l" rtl="0">
              <a:spcBef>
                <a:spcPts val="1340"/>
              </a:spcBef>
              <a:buClr>
                <a:schemeClr val="dk1"/>
              </a:buClr>
              <a:buFont typeface="Arial"/>
              <a:buNone/>
              <a:defRPr sz="6700" b="0" i="0" u="none" strike="noStrike" cap="none">
                <a:solidFill>
                  <a:schemeClr val="dk1"/>
                </a:solidFill>
                <a:latin typeface="Trebuchet MS"/>
                <a:ea typeface="Trebuchet MS"/>
                <a:cs typeface="Trebuchet MS"/>
                <a:sym typeface="Trebuchet MS"/>
              </a:defRPr>
            </a:lvl1pPr>
            <a:lvl2pPr marL="2191405" marR="0" lvl="1" indent="-7004" algn="l" rtl="0">
              <a:spcBef>
                <a:spcPts val="1160"/>
              </a:spcBef>
              <a:buClr>
                <a:schemeClr val="dk1"/>
              </a:buClr>
              <a:buFont typeface="Arial"/>
              <a:buNone/>
              <a:defRPr sz="5800" b="0" i="0" u="none" strike="noStrike" cap="none">
                <a:solidFill>
                  <a:schemeClr val="dk1"/>
                </a:solidFill>
                <a:latin typeface="Trebuchet MS"/>
                <a:ea typeface="Trebuchet MS"/>
                <a:cs typeface="Trebuchet MS"/>
                <a:sym typeface="Trebuchet MS"/>
              </a:defRPr>
            </a:lvl2pPr>
            <a:lvl3pPr marL="4382811" marR="0" lvl="2" indent="-1311" algn="l" rtl="0">
              <a:spcBef>
                <a:spcPts val="960"/>
              </a:spcBef>
              <a:buClr>
                <a:schemeClr val="dk1"/>
              </a:buClr>
              <a:buFont typeface="Arial"/>
              <a:buNone/>
              <a:defRPr sz="4800" b="0" i="0" u="none" strike="noStrike" cap="none">
                <a:solidFill>
                  <a:schemeClr val="dk1"/>
                </a:solidFill>
                <a:latin typeface="Trebuchet MS"/>
                <a:ea typeface="Trebuchet MS"/>
                <a:cs typeface="Trebuchet MS"/>
                <a:sym typeface="Trebuchet MS"/>
              </a:defRPr>
            </a:lvl3pPr>
            <a:lvl4pPr marL="6574216" marR="0" lvl="3" indent="-8315" algn="l" rtl="0">
              <a:spcBef>
                <a:spcPts val="860"/>
              </a:spcBef>
              <a:buClr>
                <a:schemeClr val="dk1"/>
              </a:buClr>
              <a:buFont typeface="Arial"/>
              <a:buNone/>
              <a:defRPr sz="4300" b="0" i="0" u="none" strike="noStrike" cap="none">
                <a:solidFill>
                  <a:schemeClr val="dk1"/>
                </a:solidFill>
                <a:latin typeface="Trebuchet MS"/>
                <a:ea typeface="Trebuchet MS"/>
                <a:cs typeface="Trebuchet MS"/>
                <a:sym typeface="Trebuchet MS"/>
              </a:defRPr>
            </a:lvl4pPr>
            <a:lvl5pPr marL="8765621" marR="0" lvl="4" indent="-2620" algn="l" rtl="0">
              <a:spcBef>
                <a:spcPts val="860"/>
              </a:spcBef>
              <a:buClr>
                <a:schemeClr val="dk1"/>
              </a:buClr>
              <a:buFont typeface="Arial"/>
              <a:buNone/>
              <a:defRPr sz="4300" b="0" i="0" u="none" strike="noStrike" cap="none">
                <a:solidFill>
                  <a:schemeClr val="dk1"/>
                </a:solidFill>
                <a:latin typeface="Trebuchet MS"/>
                <a:ea typeface="Trebuchet MS"/>
                <a:cs typeface="Trebuchet MS"/>
                <a:sym typeface="Trebuchet MS"/>
              </a:defRPr>
            </a:lvl5pPr>
            <a:lvl6pPr marL="10957027" marR="0" lvl="5" indent="-9627" algn="l" rtl="0">
              <a:spcBef>
                <a:spcPts val="860"/>
              </a:spcBef>
              <a:buClr>
                <a:schemeClr val="dk1"/>
              </a:buClr>
              <a:buFont typeface="Arial"/>
              <a:buNone/>
              <a:defRPr sz="4300" b="0" i="0" u="none" strike="noStrike" cap="none">
                <a:solidFill>
                  <a:schemeClr val="dk1"/>
                </a:solidFill>
                <a:latin typeface="Trebuchet MS"/>
                <a:ea typeface="Trebuchet MS"/>
                <a:cs typeface="Trebuchet MS"/>
                <a:sym typeface="Trebuchet MS"/>
              </a:defRPr>
            </a:lvl6pPr>
            <a:lvl7pPr marL="13148432" marR="0" lvl="6" indent="-3931" algn="l" rtl="0">
              <a:spcBef>
                <a:spcPts val="860"/>
              </a:spcBef>
              <a:buClr>
                <a:schemeClr val="dk1"/>
              </a:buClr>
              <a:buFont typeface="Arial"/>
              <a:buNone/>
              <a:defRPr sz="4300" b="0" i="0" u="none" strike="noStrike" cap="none">
                <a:solidFill>
                  <a:schemeClr val="dk1"/>
                </a:solidFill>
                <a:latin typeface="Trebuchet MS"/>
                <a:ea typeface="Trebuchet MS"/>
                <a:cs typeface="Trebuchet MS"/>
                <a:sym typeface="Trebuchet MS"/>
              </a:defRPr>
            </a:lvl7pPr>
            <a:lvl8pPr marL="15339837" marR="0" lvl="7" indent="-10937" algn="l" rtl="0">
              <a:spcBef>
                <a:spcPts val="860"/>
              </a:spcBef>
              <a:buClr>
                <a:schemeClr val="dk1"/>
              </a:buClr>
              <a:buFont typeface="Arial"/>
              <a:buNone/>
              <a:defRPr sz="4300" b="0" i="0" u="none" strike="noStrike" cap="none">
                <a:solidFill>
                  <a:schemeClr val="dk1"/>
                </a:solidFill>
                <a:latin typeface="Trebuchet MS"/>
                <a:ea typeface="Trebuchet MS"/>
                <a:cs typeface="Trebuchet MS"/>
                <a:sym typeface="Trebuchet MS"/>
              </a:defRPr>
            </a:lvl8pPr>
            <a:lvl9pPr marL="17531244" marR="0" lvl="8" indent="-5244" algn="l" rtl="0">
              <a:spcBef>
                <a:spcPts val="860"/>
              </a:spcBef>
              <a:buClr>
                <a:schemeClr val="dk1"/>
              </a:buClr>
              <a:buFont typeface="Arial"/>
              <a:buNone/>
              <a:defRPr sz="4300" b="0" i="0" u="none" strike="noStrike" cap="none">
                <a:solidFill>
                  <a:schemeClr val="dk1"/>
                </a:solidFill>
                <a:latin typeface="Trebuchet MS"/>
                <a:ea typeface="Trebuchet MS"/>
                <a:cs typeface="Trebuchet MS"/>
                <a:sym typeface="Trebuchet MS"/>
              </a:defRPr>
            </a:lvl9pPr>
          </a:lstStyle>
          <a:p>
            <a:endParaRPr/>
          </a:p>
        </p:txBody>
      </p:sp>
      <p:sp>
        <p:nvSpPr>
          <p:cNvPr id="78" name="Shape 78"/>
          <p:cNvSpPr txBox="1">
            <a:spLocks noGrp="1"/>
          </p:cNvSpPr>
          <p:nvPr>
            <p:ph type="dt" idx="10"/>
          </p:nvPr>
        </p:nvSpPr>
        <p:spPr>
          <a:xfrm>
            <a:off x="2194559" y="30510481"/>
            <a:ext cx="10241279" cy="1752600"/>
          </a:xfrm>
          <a:prstGeom prst="rect">
            <a:avLst/>
          </a:prstGeom>
          <a:noFill/>
          <a:ln>
            <a:noFill/>
          </a:ln>
        </p:spPr>
        <p:txBody>
          <a:bodyPr lIns="91425" tIns="91425" rIns="91425" bIns="91425" anchor="ctr" anchorCtr="0"/>
          <a:lstStyle>
            <a:lvl1pPr marL="0" marR="0" lvl="0" indent="0" algn="l"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79" name="Shape 79"/>
          <p:cNvSpPr txBox="1">
            <a:spLocks noGrp="1"/>
          </p:cNvSpPr>
          <p:nvPr>
            <p:ph type="ftr" idx="11"/>
          </p:nvPr>
        </p:nvSpPr>
        <p:spPr>
          <a:xfrm>
            <a:off x="14996160" y="30510481"/>
            <a:ext cx="13898879" cy="1752600"/>
          </a:xfrm>
          <a:prstGeom prst="rect">
            <a:avLst/>
          </a:prstGeom>
          <a:noFill/>
          <a:ln>
            <a:noFill/>
          </a:ln>
        </p:spPr>
        <p:txBody>
          <a:bodyPr lIns="91425" tIns="91425" rIns="91425" bIns="91425" anchor="ctr" anchorCtr="0"/>
          <a:lstStyle>
            <a:lvl1pPr marL="0" marR="0" lvl="0" indent="0" algn="ctr" rtl="0">
              <a:spcBef>
                <a:spcPts val="0"/>
              </a:spcBef>
              <a:buNone/>
              <a:defRPr sz="5800">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80" name="Shape 80"/>
          <p:cNvSpPr txBox="1">
            <a:spLocks noGrp="1"/>
          </p:cNvSpPr>
          <p:nvPr>
            <p:ph type="sldNum" idx="12"/>
          </p:nvPr>
        </p:nvSpPr>
        <p:spPr>
          <a:xfrm>
            <a:off x="31455362" y="30510481"/>
            <a:ext cx="10241279" cy="1752600"/>
          </a:xfrm>
          <a:prstGeom prst="rect">
            <a:avLst/>
          </a:prstGeom>
          <a:noFill/>
          <a:ln>
            <a:noFill/>
          </a:ln>
        </p:spPr>
        <p:txBody>
          <a:bodyPr lIns="438275" tIns="219125" rIns="438275" bIns="219125" anchor="ctr" anchorCtr="0">
            <a:noAutofit/>
          </a:bodyPr>
          <a:lstStyle/>
          <a:p>
            <a:pPr marL="0" marR="0" lvl="0" indent="0" algn="r" rtl="0">
              <a:spcBef>
                <a:spcPts val="0"/>
              </a:spcBef>
              <a:buSzPct val="25000"/>
              <a:buNone/>
            </a:pPr>
            <a:fld id="{00000000-1234-1234-1234-123412341234}" type="slidenum">
              <a:rPr lang="en-US" sz="5800">
                <a:solidFill>
                  <a:srgbClr val="888888"/>
                </a:solidFill>
                <a:latin typeface="Trebuchet MS"/>
                <a:ea typeface="Trebuchet MS"/>
                <a:cs typeface="Trebuchet MS"/>
                <a:sym typeface="Trebuchet MS"/>
              </a:rPr>
              <a:t>‹#›</a:t>
            </a:fld>
            <a:endParaRPr lang="en-US" sz="5800">
              <a:solidFill>
                <a:srgbClr val="888888"/>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194560" y="1318262"/>
            <a:ext cx="39502080"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Trebuchet MS"/>
              <a:buNone/>
              <a:defRPr sz="21100" b="0"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2194560" y="7680963"/>
            <a:ext cx="39502080" cy="21724621"/>
          </a:xfrm>
          <a:prstGeom prst="rect">
            <a:avLst/>
          </a:prstGeom>
          <a:noFill/>
          <a:ln>
            <a:noFill/>
          </a:ln>
        </p:spPr>
        <p:txBody>
          <a:bodyPr lIns="91425" tIns="91425" rIns="91425" bIns="91425" anchor="t" anchorCtr="0"/>
          <a:lstStyle>
            <a:lvl1pPr marL="1643554" marR="0" lvl="0" indent="-672003" algn="l" rtl="0">
              <a:spcBef>
                <a:spcPts val="3060"/>
              </a:spcBef>
              <a:buClr>
                <a:schemeClr val="dk1"/>
              </a:buClr>
              <a:buSzPct val="100000"/>
              <a:buFont typeface="Arial"/>
              <a:buChar char="•"/>
              <a:defRPr sz="15300" b="0" i="0" u="none" strike="noStrike" cap="none">
                <a:solidFill>
                  <a:schemeClr val="dk1"/>
                </a:solidFill>
                <a:latin typeface="Trebuchet MS"/>
                <a:ea typeface="Trebuchet MS"/>
                <a:cs typeface="Trebuchet MS"/>
                <a:sym typeface="Trebuchet MS"/>
              </a:defRPr>
            </a:lvl1pPr>
            <a:lvl2pPr marL="3561034" marR="0" lvl="1" indent="-525734" algn="l" rtl="0">
              <a:spcBef>
                <a:spcPts val="2680"/>
              </a:spcBef>
              <a:buClr>
                <a:schemeClr val="dk1"/>
              </a:buClr>
              <a:buSzPct val="100000"/>
              <a:buFont typeface="Arial"/>
              <a:buChar char="–"/>
              <a:defRPr sz="13400" b="0" i="0" u="none" strike="noStrike" cap="none">
                <a:solidFill>
                  <a:schemeClr val="dk1"/>
                </a:solidFill>
                <a:latin typeface="Trebuchet MS"/>
                <a:ea typeface="Trebuchet MS"/>
                <a:cs typeface="Trebuchet MS"/>
                <a:sym typeface="Trebuchet MS"/>
              </a:defRPr>
            </a:lvl2pPr>
            <a:lvl3pPr marL="5478513" marR="0" lvl="2" indent="-366762" algn="l" rtl="0">
              <a:spcBef>
                <a:spcPts val="2300"/>
              </a:spcBef>
              <a:buClr>
                <a:schemeClr val="dk1"/>
              </a:buClr>
              <a:buSzPct val="100000"/>
              <a:buFont typeface="Arial"/>
              <a:buChar char="•"/>
              <a:defRPr sz="11500" b="0" i="0" u="none" strike="noStrike" cap="none">
                <a:solidFill>
                  <a:schemeClr val="dk1"/>
                </a:solidFill>
                <a:latin typeface="Trebuchet MS"/>
                <a:ea typeface="Trebuchet MS"/>
                <a:cs typeface="Trebuchet MS"/>
                <a:sym typeface="Trebuchet MS"/>
              </a:defRPr>
            </a:lvl3pPr>
            <a:lvl4pPr marL="7669918" marR="0" lvl="3" indent="-494418"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4pPr>
            <a:lvl5pPr marL="9861324" marR="0" lvl="4" indent="-488723"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5pPr>
            <a:lvl6pPr marL="12052729" marR="0" lvl="5" indent="-495728"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6pPr>
            <a:lvl7pPr marL="14244135" marR="0" lvl="6" indent="-490035"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7pPr>
            <a:lvl8pPr marL="16435539" marR="0" lvl="7" indent="-497039"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8pPr>
            <a:lvl9pPr marL="18626944" marR="0" lvl="8" indent="-491343" algn="l" rtl="0">
              <a:spcBef>
                <a:spcPts val="1920"/>
              </a:spcBef>
              <a:buClr>
                <a:schemeClr val="dk1"/>
              </a:buClr>
              <a:buSzPct val="100000"/>
              <a:buFont typeface="Arial"/>
              <a:buChar char="•"/>
              <a:defRPr sz="9600" b="0" i="0" u="none" strike="noStrike" cap="none">
                <a:solidFill>
                  <a:schemeClr val="dk1"/>
                </a:solidFill>
                <a:latin typeface="Trebuchet MS"/>
                <a:ea typeface="Trebuchet MS"/>
                <a:cs typeface="Trebuchet MS"/>
                <a:sym typeface="Trebuchet MS"/>
              </a:defRPr>
            </a:lvl9pPr>
          </a:lstStyle>
          <a:p>
            <a:endParaRPr/>
          </a:p>
        </p:txBody>
      </p:sp>
      <p:sp>
        <p:nvSpPr>
          <p:cNvPr id="12" name="Shape 12"/>
          <p:cNvSpPr txBox="1">
            <a:spLocks noGrp="1"/>
          </p:cNvSpPr>
          <p:nvPr>
            <p:ph type="dt" idx="10"/>
          </p:nvPr>
        </p:nvSpPr>
        <p:spPr>
          <a:xfrm>
            <a:off x="2194559" y="30510481"/>
            <a:ext cx="10241279" cy="1752600"/>
          </a:xfrm>
          <a:prstGeom prst="rect">
            <a:avLst/>
          </a:prstGeom>
          <a:noFill/>
          <a:ln>
            <a:noFill/>
          </a:ln>
        </p:spPr>
        <p:txBody>
          <a:bodyPr lIns="91425" tIns="91425" rIns="91425" bIns="91425" anchor="ctr" anchorCtr="0"/>
          <a:lstStyle>
            <a:lvl1pPr marL="0" marR="0" lvl="0" indent="0" algn="l" rtl="0">
              <a:spcBef>
                <a:spcPts val="0"/>
              </a:spcBef>
              <a:buNone/>
              <a:defRPr sz="5800" b="0" i="0" u="none" strike="noStrike" cap="none">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13" name="Shape 13"/>
          <p:cNvSpPr txBox="1">
            <a:spLocks noGrp="1"/>
          </p:cNvSpPr>
          <p:nvPr>
            <p:ph type="ftr" idx="11"/>
          </p:nvPr>
        </p:nvSpPr>
        <p:spPr>
          <a:xfrm>
            <a:off x="14996160" y="30510481"/>
            <a:ext cx="13898879" cy="1752600"/>
          </a:xfrm>
          <a:prstGeom prst="rect">
            <a:avLst/>
          </a:prstGeom>
          <a:noFill/>
          <a:ln>
            <a:noFill/>
          </a:ln>
        </p:spPr>
        <p:txBody>
          <a:bodyPr lIns="91425" tIns="91425" rIns="91425" bIns="91425" anchor="ctr" anchorCtr="0"/>
          <a:lstStyle>
            <a:lvl1pPr marL="0" marR="0" lvl="0" indent="0" algn="ctr" rtl="0">
              <a:spcBef>
                <a:spcPts val="0"/>
              </a:spcBef>
              <a:buNone/>
              <a:defRPr sz="5800" b="0" i="0" u="none" strike="noStrike" cap="none">
                <a:solidFill>
                  <a:srgbClr val="888888"/>
                </a:solidFill>
                <a:latin typeface="Trebuchet MS"/>
                <a:ea typeface="Trebuchet MS"/>
                <a:cs typeface="Trebuchet MS"/>
                <a:sym typeface="Trebuchet MS"/>
              </a:defRPr>
            </a:lvl1pPr>
            <a:lvl2pPr marL="2191405" marR="0" lvl="1" indent="-7004" algn="l" rtl="0">
              <a:spcBef>
                <a:spcPts val="0"/>
              </a:spcBef>
              <a:buNone/>
              <a:defRPr sz="8600" b="0" i="0" u="none" strike="noStrike" cap="none">
                <a:solidFill>
                  <a:schemeClr val="dk1"/>
                </a:solidFill>
                <a:latin typeface="Trebuchet MS"/>
                <a:ea typeface="Trebuchet MS"/>
                <a:cs typeface="Trebuchet MS"/>
                <a:sym typeface="Trebuchet MS"/>
              </a:defRPr>
            </a:lvl2pPr>
            <a:lvl3pPr marL="4382811" marR="0" lvl="2" indent="-1311" algn="l" rtl="0">
              <a:spcBef>
                <a:spcPts val="0"/>
              </a:spcBef>
              <a:buNone/>
              <a:defRPr sz="8600" b="0" i="0" u="none" strike="noStrike" cap="none">
                <a:solidFill>
                  <a:schemeClr val="dk1"/>
                </a:solidFill>
                <a:latin typeface="Trebuchet MS"/>
                <a:ea typeface="Trebuchet MS"/>
                <a:cs typeface="Trebuchet MS"/>
                <a:sym typeface="Trebuchet MS"/>
              </a:defRPr>
            </a:lvl3pPr>
            <a:lvl4pPr marL="6574216" marR="0" lvl="3" indent="-8315" algn="l" rtl="0">
              <a:spcBef>
                <a:spcPts val="0"/>
              </a:spcBef>
              <a:buNone/>
              <a:defRPr sz="8600" b="0" i="0" u="none" strike="noStrike" cap="none">
                <a:solidFill>
                  <a:schemeClr val="dk1"/>
                </a:solidFill>
                <a:latin typeface="Trebuchet MS"/>
                <a:ea typeface="Trebuchet MS"/>
                <a:cs typeface="Trebuchet MS"/>
                <a:sym typeface="Trebuchet MS"/>
              </a:defRPr>
            </a:lvl4pPr>
            <a:lvl5pPr marL="8765621" marR="0" lvl="4" indent="-2620" algn="l" rtl="0">
              <a:spcBef>
                <a:spcPts val="0"/>
              </a:spcBef>
              <a:buNone/>
              <a:defRPr sz="8600" b="0" i="0" u="none" strike="noStrike" cap="none">
                <a:solidFill>
                  <a:schemeClr val="dk1"/>
                </a:solidFill>
                <a:latin typeface="Trebuchet MS"/>
                <a:ea typeface="Trebuchet MS"/>
                <a:cs typeface="Trebuchet MS"/>
                <a:sym typeface="Trebuchet MS"/>
              </a:defRPr>
            </a:lvl5pPr>
            <a:lvl6pPr marL="10957027" marR="0" lvl="5" indent="-9627" algn="l" rtl="0">
              <a:spcBef>
                <a:spcPts val="0"/>
              </a:spcBef>
              <a:buNone/>
              <a:defRPr sz="8600" b="0" i="0" u="none" strike="noStrike" cap="none">
                <a:solidFill>
                  <a:schemeClr val="dk1"/>
                </a:solidFill>
                <a:latin typeface="Trebuchet MS"/>
                <a:ea typeface="Trebuchet MS"/>
                <a:cs typeface="Trebuchet MS"/>
                <a:sym typeface="Trebuchet MS"/>
              </a:defRPr>
            </a:lvl6pPr>
            <a:lvl7pPr marL="13148432" marR="0" lvl="6" indent="-3931" algn="l" rtl="0">
              <a:spcBef>
                <a:spcPts val="0"/>
              </a:spcBef>
              <a:buNone/>
              <a:defRPr sz="8600" b="0" i="0" u="none" strike="noStrike" cap="none">
                <a:solidFill>
                  <a:schemeClr val="dk1"/>
                </a:solidFill>
                <a:latin typeface="Trebuchet MS"/>
                <a:ea typeface="Trebuchet MS"/>
                <a:cs typeface="Trebuchet MS"/>
                <a:sym typeface="Trebuchet MS"/>
              </a:defRPr>
            </a:lvl7pPr>
            <a:lvl8pPr marL="15339837" marR="0" lvl="7" indent="-10937" algn="l" rtl="0">
              <a:spcBef>
                <a:spcPts val="0"/>
              </a:spcBef>
              <a:buNone/>
              <a:defRPr sz="8600" b="0" i="0" u="none" strike="noStrike" cap="none">
                <a:solidFill>
                  <a:schemeClr val="dk1"/>
                </a:solidFill>
                <a:latin typeface="Trebuchet MS"/>
                <a:ea typeface="Trebuchet MS"/>
                <a:cs typeface="Trebuchet MS"/>
                <a:sym typeface="Trebuchet MS"/>
              </a:defRPr>
            </a:lvl8pPr>
            <a:lvl9pPr marL="17531244" marR="0" lvl="8" indent="-5244" algn="l" rtl="0">
              <a:spcBef>
                <a:spcPts val="0"/>
              </a:spcBef>
              <a:buNone/>
              <a:defRPr sz="8600" b="0" i="0" u="none" strike="noStrike" cap="none">
                <a:solidFill>
                  <a:schemeClr val="dk1"/>
                </a:solidFill>
                <a:latin typeface="Trebuchet MS"/>
                <a:ea typeface="Trebuchet MS"/>
                <a:cs typeface="Trebuchet MS"/>
                <a:sym typeface="Trebuchet MS"/>
              </a:defRPr>
            </a:lvl9pPr>
          </a:lstStyle>
          <a:p>
            <a:endParaRPr/>
          </a:p>
        </p:txBody>
      </p:sp>
      <p:sp>
        <p:nvSpPr>
          <p:cNvPr id="14" name="Shape 14"/>
          <p:cNvSpPr txBox="1">
            <a:spLocks noGrp="1"/>
          </p:cNvSpPr>
          <p:nvPr>
            <p:ph type="sldNum" idx="12"/>
          </p:nvPr>
        </p:nvSpPr>
        <p:spPr>
          <a:xfrm>
            <a:off x="31455362" y="30510481"/>
            <a:ext cx="10241279" cy="1752600"/>
          </a:xfrm>
          <a:prstGeom prst="rect">
            <a:avLst/>
          </a:prstGeom>
          <a:noFill/>
          <a:ln>
            <a:noFill/>
          </a:ln>
        </p:spPr>
        <p:txBody>
          <a:bodyPr lIns="438275" tIns="219125" rIns="438275" bIns="219125" anchor="ctr" anchorCtr="0">
            <a:noAutofit/>
          </a:bodyPr>
          <a:lstStyle/>
          <a:p>
            <a:pPr marL="0" marR="0" lvl="0" indent="0" algn="r" rtl="0">
              <a:spcBef>
                <a:spcPts val="0"/>
              </a:spcBef>
              <a:buSzPct val="25000"/>
              <a:buNone/>
            </a:pPr>
            <a:fld id="{00000000-1234-1234-1234-123412341234}" type="slidenum">
              <a:rPr lang="en-US" sz="5800" b="0" i="0" u="none" strike="noStrike" cap="none">
                <a:solidFill>
                  <a:srgbClr val="888888"/>
                </a:solidFill>
                <a:latin typeface="Trebuchet MS"/>
                <a:ea typeface="Trebuchet MS"/>
                <a:cs typeface="Trebuchet MS"/>
                <a:sym typeface="Trebuchet MS"/>
              </a:rPr>
              <a:t>‹#›</a:t>
            </a:fld>
            <a:endParaRPr lang="en-US" sz="5800" b="0" i="0" u="none" strike="noStrike" cap="none">
              <a:solidFill>
                <a:srgbClr val="888888"/>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g"/><Relationship Id="rId7"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idx="4294967295"/>
          </p:nvPr>
        </p:nvSpPr>
        <p:spPr>
          <a:xfrm>
            <a:off x="12469125" y="2483717"/>
            <a:ext cx="18951755" cy="1365891"/>
          </a:xfrm>
          <a:prstGeom prst="rect">
            <a:avLst/>
          </a:prstGeom>
          <a:noFill/>
          <a:ln>
            <a:noFill/>
          </a:ln>
        </p:spPr>
        <p:txBody>
          <a:bodyPr lIns="0" tIns="0" rIns="0" bIns="0" anchor="ctr" anchorCtr="0">
            <a:noAutofit/>
          </a:bodyPr>
          <a:lstStyle/>
          <a:p>
            <a:pPr marL="0" marR="0" lvl="0" indent="0" algn="l" rtl="0">
              <a:spcBef>
                <a:spcPts val="0"/>
              </a:spcBef>
              <a:buClr>
                <a:schemeClr val="dk1"/>
              </a:buClr>
              <a:buSzPct val="25000"/>
              <a:buFont typeface="Trebuchet MS"/>
              <a:buNone/>
            </a:pPr>
            <a:r>
              <a:rPr lang="en-US" sz="8000" b="1" i="0" u="none" strike="noStrike" cap="none">
                <a:solidFill>
                  <a:schemeClr val="dk1"/>
                </a:solidFill>
                <a:latin typeface="Trebuchet MS"/>
                <a:ea typeface="Trebuchet MS"/>
                <a:cs typeface="Trebuchet MS"/>
                <a:sym typeface="Trebuchet MS"/>
              </a:rPr>
              <a:t>SECURITY FOR ROBOTICS</a:t>
            </a:r>
          </a:p>
        </p:txBody>
      </p:sp>
      <p:sp>
        <p:nvSpPr>
          <p:cNvPr id="99" name="Shape 99"/>
          <p:cNvSpPr txBox="1">
            <a:spLocks noGrp="1"/>
          </p:cNvSpPr>
          <p:nvPr>
            <p:ph type="subTitle" idx="4294967295"/>
          </p:nvPr>
        </p:nvSpPr>
        <p:spPr>
          <a:xfrm>
            <a:off x="12469125" y="3849610"/>
            <a:ext cx="18951755" cy="1267969"/>
          </a:xfrm>
          <a:prstGeom prst="rect">
            <a:avLst/>
          </a:prstGeom>
          <a:noFill/>
          <a:ln>
            <a:noFill/>
          </a:ln>
        </p:spPr>
        <p:txBody>
          <a:bodyPr lIns="0" tIns="0" rIns="0" bIns="0" anchor="t" anchorCtr="0">
            <a:noAutofit/>
          </a:bodyPr>
          <a:lstStyle/>
          <a:p>
            <a:pPr marL="0" marR="0" lvl="0" indent="0" algn="l" rtl="0">
              <a:spcBef>
                <a:spcPts val="0"/>
              </a:spcBef>
              <a:buClr>
                <a:srgbClr val="F37321"/>
              </a:buClr>
              <a:buSzPct val="25000"/>
              <a:buFont typeface="Arial"/>
              <a:buNone/>
            </a:pPr>
            <a:r>
              <a:rPr lang="en-US" sz="5400" b="0" i="0" u="none" strike="noStrike" cap="none">
                <a:solidFill>
                  <a:srgbClr val="F37321"/>
                </a:solidFill>
                <a:latin typeface="Trebuchet MS"/>
                <a:ea typeface="Trebuchet MS"/>
                <a:cs typeface="Trebuchet MS"/>
                <a:sym typeface="Trebuchet MS"/>
              </a:rPr>
              <a:t>Researching Vulnerabilities in the Robotic Operating System </a:t>
            </a:r>
          </a:p>
        </p:txBody>
      </p:sp>
      <p:sp>
        <p:nvSpPr>
          <p:cNvPr id="100" name="Shape 100"/>
          <p:cNvSpPr txBox="1"/>
          <p:nvPr/>
        </p:nvSpPr>
        <p:spPr>
          <a:xfrm>
            <a:off x="11799115" y="5215501"/>
            <a:ext cx="9222475" cy="1585822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600" b="1" i="0" u="none" strike="noStrike" cap="none" dirty="0">
                <a:solidFill>
                  <a:srgbClr val="5D87A1"/>
                </a:solidFill>
                <a:latin typeface="Trebuchet MS"/>
                <a:ea typeface="Trebuchet MS"/>
                <a:cs typeface="Trebuchet MS"/>
                <a:sym typeface="Trebuchet MS"/>
              </a:rPr>
              <a:t>RESEARCH DESIGN</a:t>
            </a:r>
          </a:p>
          <a:p>
            <a:pPr marL="0" marR="0" lvl="0" indent="0" algn="l" rtl="0">
              <a:spcBef>
                <a:spcPts val="1800"/>
              </a:spcBef>
              <a:spcAft>
                <a:spcPts val="0"/>
              </a:spcAft>
              <a:buSzPct val="25000"/>
              <a:buNone/>
            </a:pPr>
            <a:r>
              <a:rPr lang="en-US" sz="3000" b="0" i="0" u="none" strike="noStrike" cap="none" dirty="0" smtClean="0">
                <a:solidFill>
                  <a:schemeClr val="dk1"/>
                </a:solidFill>
                <a:latin typeface="Trebuchet MS"/>
                <a:ea typeface="Trebuchet MS"/>
                <a:cs typeface="Trebuchet MS"/>
                <a:sym typeface="Trebuchet MS"/>
              </a:rPr>
              <a:t>The </a:t>
            </a:r>
            <a:r>
              <a:rPr lang="en-US" sz="3000" b="0" i="0" u="none" strike="noStrike" cap="none" dirty="0">
                <a:solidFill>
                  <a:schemeClr val="dk1"/>
                </a:solidFill>
                <a:latin typeface="Trebuchet MS"/>
                <a:ea typeface="Trebuchet MS"/>
                <a:cs typeface="Trebuchet MS"/>
                <a:sym typeface="Trebuchet MS"/>
              </a:rPr>
              <a:t>project aims to find exploits for whichever vulnerabilities seem most the most open. This means first doing some research to locate the best starting points. Because each exploit is unique it is difficult to draw final conclusions as well as define which exploits are the most severe. </a:t>
            </a:r>
          </a:p>
          <a:p>
            <a:pPr marL="0" marR="0" lvl="0" indent="0" algn="l" rtl="0">
              <a:spcBef>
                <a:spcPts val="1800"/>
              </a:spcBef>
              <a:spcAft>
                <a:spcPts val="0"/>
              </a:spcAft>
              <a:buSzPct val="25000"/>
              <a:buNone/>
            </a:pPr>
            <a:r>
              <a:rPr lang="en-US" sz="3000" b="0" i="0" u="none" strike="noStrike" cap="none" dirty="0">
                <a:solidFill>
                  <a:schemeClr val="dk1"/>
                </a:solidFill>
                <a:latin typeface="Trebuchet MS"/>
                <a:ea typeface="Trebuchet MS"/>
                <a:cs typeface="Trebuchet MS"/>
                <a:sym typeface="Trebuchet MS"/>
              </a:rPr>
              <a:t>Failure Mode Effects Analysis (FMEA) is a procedure used in a variety of fields which creates an empirical system for testing and logging any failures, which can be applied to all of our attacks. Somewhat akin to risk analysis, FMEA involves defining severity, occurrence, and detection rating scales, usually from 1 to 10. After these scales have been defined one can use them to calculate a risk priority number (RPN) and a criticality number with which the found failures can be ranked in order of importance. You can see this represented in figure 2 below.</a:t>
            </a:r>
          </a:p>
          <a:p>
            <a:pPr marL="0" marR="0" lvl="0" indent="0" algn="l" rtl="0">
              <a:spcBef>
                <a:spcPts val="1800"/>
              </a:spcBef>
              <a:spcAft>
                <a:spcPts val="0"/>
              </a:spcAft>
              <a:buSzPct val="25000"/>
              <a:buNone/>
            </a:pPr>
            <a:r>
              <a:rPr lang="en-US" sz="3000" b="0" i="0" u="none" strike="noStrike" cap="none" dirty="0">
                <a:solidFill>
                  <a:schemeClr val="dk1"/>
                </a:solidFill>
                <a:latin typeface="Trebuchet MS"/>
                <a:ea typeface="Trebuchet MS"/>
                <a:cs typeface="Trebuchet MS"/>
                <a:sym typeface="Trebuchet MS"/>
              </a:rPr>
              <a:t>As for the sort of exploits created in this project, there was a variety of paths covered. Some examples of these attacks are:</a:t>
            </a:r>
          </a:p>
          <a:p>
            <a:pPr marL="457200" marR="0" lvl="0" indent="-457200" algn="l" rtl="0">
              <a:spcBef>
                <a:spcPts val="1800"/>
              </a:spcBef>
              <a:spcAft>
                <a:spcPts val="0"/>
              </a:spcAft>
              <a:buClr>
                <a:schemeClr val="dk1"/>
              </a:buClr>
              <a:buSzPct val="100000"/>
              <a:buFont typeface="Arial"/>
              <a:buChar char="•"/>
            </a:pPr>
            <a:r>
              <a:rPr lang="en-US" sz="3000" b="0" i="0" u="none" strike="noStrike" cap="none" dirty="0">
                <a:solidFill>
                  <a:schemeClr val="dk1"/>
                </a:solidFill>
                <a:latin typeface="Trebuchet MS"/>
                <a:ea typeface="Trebuchet MS"/>
                <a:cs typeface="Trebuchet MS"/>
                <a:sym typeface="Trebuchet MS"/>
              </a:rPr>
              <a:t>Man in the Middle</a:t>
            </a:r>
          </a:p>
          <a:p>
            <a:pPr marL="457200" marR="0" lvl="0" indent="-457200" algn="l" rtl="0">
              <a:spcBef>
                <a:spcPts val="1800"/>
              </a:spcBef>
              <a:spcAft>
                <a:spcPts val="0"/>
              </a:spcAft>
              <a:buClr>
                <a:schemeClr val="dk1"/>
              </a:buClr>
              <a:buSzPct val="100000"/>
              <a:buFont typeface="Arial"/>
              <a:buChar char="•"/>
            </a:pPr>
            <a:r>
              <a:rPr lang="en-US" sz="3000" b="0" i="0" u="none" strike="noStrike" cap="none" dirty="0">
                <a:solidFill>
                  <a:schemeClr val="dk1"/>
                </a:solidFill>
                <a:latin typeface="Trebuchet MS"/>
                <a:ea typeface="Trebuchet MS"/>
                <a:cs typeface="Trebuchet MS"/>
                <a:sym typeface="Trebuchet MS"/>
              </a:rPr>
              <a:t>Spoofing</a:t>
            </a:r>
          </a:p>
          <a:p>
            <a:pPr marL="457200" marR="0" lvl="0" indent="-457200" algn="l" rtl="0">
              <a:spcBef>
                <a:spcPts val="1800"/>
              </a:spcBef>
              <a:spcAft>
                <a:spcPts val="0"/>
              </a:spcAft>
              <a:buClr>
                <a:schemeClr val="dk1"/>
              </a:buClr>
              <a:buSzPct val="100000"/>
              <a:buFont typeface="Arial"/>
              <a:buChar char="•"/>
            </a:pPr>
            <a:r>
              <a:rPr lang="en-US" sz="3000" b="0" i="0" u="none" strike="noStrike" cap="none" dirty="0">
                <a:solidFill>
                  <a:schemeClr val="dk1"/>
                </a:solidFill>
                <a:latin typeface="Trebuchet MS"/>
                <a:ea typeface="Trebuchet MS"/>
                <a:cs typeface="Trebuchet MS"/>
                <a:sym typeface="Trebuchet MS"/>
              </a:rPr>
              <a:t>Broken Authentication</a:t>
            </a:r>
          </a:p>
          <a:p>
            <a:pPr marL="457200" marR="0" lvl="0" indent="-457200" algn="l" rtl="0">
              <a:spcBef>
                <a:spcPts val="1800"/>
              </a:spcBef>
              <a:spcAft>
                <a:spcPts val="0"/>
              </a:spcAft>
              <a:buClr>
                <a:schemeClr val="dk1"/>
              </a:buClr>
              <a:buSzPct val="100000"/>
              <a:buFont typeface="Arial"/>
              <a:buChar char="•"/>
            </a:pPr>
            <a:r>
              <a:rPr lang="en-US" sz="3000" b="0" i="0" u="none" strike="noStrike" cap="none" dirty="0">
                <a:solidFill>
                  <a:schemeClr val="dk1"/>
                </a:solidFill>
                <a:latin typeface="Trebuchet MS"/>
                <a:ea typeface="Trebuchet MS"/>
                <a:cs typeface="Trebuchet MS"/>
                <a:sym typeface="Trebuchet MS"/>
              </a:rPr>
              <a:t>Denial of Service</a:t>
            </a:r>
          </a:p>
          <a:p>
            <a:pPr marL="91440" marR="0" lvl="0" indent="-91440" algn="l" rtl="0">
              <a:spcBef>
                <a:spcPts val="1800"/>
              </a:spcBef>
              <a:spcAft>
                <a:spcPts val="0"/>
              </a:spcAft>
              <a:buClr>
                <a:schemeClr val="dk1"/>
              </a:buClr>
              <a:buSzPct val="100000"/>
              <a:buFont typeface="Arial"/>
              <a:buChar char="•"/>
            </a:pPr>
            <a:r>
              <a:rPr lang="en-US" sz="3000" b="0" i="0" u="none" strike="noStrike" cap="none" dirty="0" smtClean="0">
                <a:solidFill>
                  <a:schemeClr val="dk1"/>
                </a:solidFill>
                <a:latin typeface="Trebuchet MS"/>
                <a:ea typeface="Trebuchet MS"/>
                <a:cs typeface="Trebuchet MS"/>
                <a:sym typeface="Trebuchet MS"/>
              </a:rPr>
              <a:t>   Resource </a:t>
            </a:r>
            <a:r>
              <a:rPr lang="en-US" sz="3000" b="0" i="0" u="none" strike="noStrike" cap="none" dirty="0">
                <a:solidFill>
                  <a:schemeClr val="dk1"/>
                </a:solidFill>
                <a:latin typeface="Trebuchet MS"/>
                <a:ea typeface="Trebuchet MS"/>
                <a:cs typeface="Trebuchet MS"/>
                <a:sym typeface="Trebuchet MS"/>
              </a:rPr>
              <a:t>Consumption</a:t>
            </a:r>
          </a:p>
          <a:p>
            <a:pPr marL="457200" marR="0" lvl="0" indent="-457200" algn="l" rtl="0">
              <a:spcBef>
                <a:spcPts val="1800"/>
              </a:spcBef>
              <a:spcAft>
                <a:spcPts val="0"/>
              </a:spcAft>
              <a:buClr>
                <a:schemeClr val="dk1"/>
              </a:buClr>
              <a:buSzPct val="100000"/>
              <a:buFont typeface="Arial"/>
              <a:buChar char="•"/>
            </a:pPr>
            <a:r>
              <a:rPr lang="en-US" sz="3000" b="0" i="0" u="none" strike="noStrike" cap="none" dirty="0">
                <a:solidFill>
                  <a:schemeClr val="dk1"/>
                </a:solidFill>
                <a:latin typeface="Trebuchet MS"/>
                <a:ea typeface="Trebuchet MS"/>
                <a:cs typeface="Trebuchet MS"/>
                <a:sym typeface="Trebuchet MS"/>
              </a:rPr>
              <a:t>Data Stealing</a:t>
            </a:r>
          </a:p>
          <a:p>
            <a:pPr marL="457200" marR="0" lvl="0" indent="-457200" algn="l" rtl="0">
              <a:spcBef>
                <a:spcPts val="1800"/>
              </a:spcBef>
              <a:spcAft>
                <a:spcPts val="0"/>
              </a:spcAft>
              <a:buClr>
                <a:schemeClr val="dk1"/>
              </a:buClr>
              <a:buFont typeface="Arial"/>
              <a:buNone/>
            </a:pPr>
            <a:endParaRPr sz="3000" b="0" i="0" u="none" strike="noStrike" cap="none" dirty="0">
              <a:solidFill>
                <a:schemeClr val="dk1"/>
              </a:solidFill>
              <a:latin typeface="Trebuchet MS"/>
              <a:ea typeface="Trebuchet MS"/>
              <a:cs typeface="Trebuchet MS"/>
              <a:sym typeface="Trebuchet MS"/>
            </a:endParaRPr>
          </a:p>
          <a:p>
            <a:pPr marL="0" marR="0" lvl="0" indent="0" algn="l" rtl="0">
              <a:spcBef>
                <a:spcPts val="1800"/>
              </a:spcBef>
              <a:spcAft>
                <a:spcPts val="0"/>
              </a:spcAft>
              <a:buNone/>
            </a:pPr>
            <a:endParaRPr sz="3000" b="0" i="0" u="none" strike="noStrike" cap="none" dirty="0">
              <a:solidFill>
                <a:schemeClr val="dk1"/>
              </a:solidFill>
              <a:latin typeface="Trebuchet MS"/>
              <a:ea typeface="Trebuchet MS"/>
              <a:cs typeface="Trebuchet MS"/>
              <a:sym typeface="Trebuchet MS"/>
            </a:endParaRPr>
          </a:p>
        </p:txBody>
      </p:sp>
      <p:sp>
        <p:nvSpPr>
          <p:cNvPr id="101" name="Shape 101"/>
          <p:cNvSpPr txBox="1"/>
          <p:nvPr/>
        </p:nvSpPr>
        <p:spPr>
          <a:xfrm>
            <a:off x="22504996" y="23009809"/>
            <a:ext cx="9222475" cy="828948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600" b="1" i="0" u="none" strike="noStrike" cap="none">
                <a:solidFill>
                  <a:srgbClr val="5D87A1"/>
                </a:solidFill>
                <a:latin typeface="Trebuchet MS"/>
                <a:ea typeface="Trebuchet MS"/>
                <a:cs typeface="Trebuchet MS"/>
                <a:sym typeface="Trebuchet MS"/>
              </a:rPr>
              <a:t>OUR FINDINGS</a:t>
            </a:r>
          </a:p>
          <a:p>
            <a:pPr marL="0" marR="0" lvl="0" indent="0" algn="l" rtl="0">
              <a:spcBef>
                <a:spcPts val="1800"/>
              </a:spcBef>
              <a:spcAft>
                <a:spcPts val="0"/>
              </a:spcAft>
              <a:buSzPct val="25000"/>
              <a:buNone/>
            </a:pPr>
            <a:r>
              <a:rPr lang="en-US" sz="3000" b="0" i="0" u="none" strike="noStrike" cap="none">
                <a:solidFill>
                  <a:schemeClr val="dk1"/>
                </a:solidFill>
                <a:latin typeface="Trebuchet MS"/>
                <a:ea typeface="Trebuchet MS"/>
                <a:cs typeface="Trebuchet MS"/>
                <a:sym typeface="Trebuchet MS"/>
              </a:rPr>
              <a:t>Just as suspected, ROS has wide range of vulnerabilities that this project exploits with a success rate of nearly 100%. Most of these exploits involved either entering the system via the publisher/subscriber system that ROS uses to communicate, or demonstrated what malicious actions could take place on the system once inside. In figure 3 above is a visualization summing up the numbers in our research.</a:t>
            </a:r>
          </a:p>
          <a:p>
            <a:pPr marL="0" marR="0" lvl="0" indent="0" algn="l" rtl="0">
              <a:spcBef>
                <a:spcPts val="1800"/>
              </a:spcBef>
              <a:spcAft>
                <a:spcPts val="0"/>
              </a:spcAft>
              <a:buSzPct val="25000"/>
              <a:buNone/>
            </a:pPr>
            <a:r>
              <a:rPr lang="en-US" sz="3000" b="0" i="0" u="none" strike="noStrike" cap="none">
                <a:solidFill>
                  <a:schemeClr val="dk1"/>
                </a:solidFill>
                <a:latin typeface="Trebuchet MS"/>
                <a:ea typeface="Trebuchet MS"/>
                <a:cs typeface="Trebuchet MS"/>
                <a:sym typeface="Trebuchet MS"/>
              </a:rPr>
              <a:t>We also found that our project evolved as we went along. We had initially intended to do more hardware based attacks, but they proved to be too cumbersome and difficult to generalize. There are also a board range of physical attacks ranging anywhere from an EMP type gun to an eagle taking down an airborne drone. </a:t>
            </a:r>
          </a:p>
        </p:txBody>
      </p:sp>
      <p:sp>
        <p:nvSpPr>
          <p:cNvPr id="102" name="Shape 102"/>
          <p:cNvSpPr txBox="1"/>
          <p:nvPr/>
        </p:nvSpPr>
        <p:spPr>
          <a:xfrm>
            <a:off x="1406150" y="4108039"/>
            <a:ext cx="8550647" cy="1735629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600" b="1" i="0" u="none" strike="noStrike" cap="none" dirty="0">
                <a:solidFill>
                  <a:srgbClr val="5D87A1"/>
                </a:solidFill>
                <a:latin typeface="Trebuchet MS"/>
                <a:ea typeface="Trebuchet MS"/>
                <a:cs typeface="Trebuchet MS"/>
                <a:sym typeface="Trebuchet MS"/>
              </a:rPr>
              <a:t>THE PROBLEM WITH ROS</a:t>
            </a:r>
          </a:p>
          <a:p>
            <a:pPr marL="0" marR="0" lvl="0" indent="0" algn="l" rtl="0">
              <a:spcBef>
                <a:spcPts val="1800"/>
              </a:spcBef>
              <a:spcAft>
                <a:spcPts val="0"/>
              </a:spcAft>
              <a:buSzPct val="25000"/>
              <a:buNone/>
            </a:pPr>
            <a:r>
              <a:rPr lang="en-US" sz="3000" b="0" i="0" u="none" strike="noStrike" cap="none" dirty="0">
                <a:solidFill>
                  <a:schemeClr val="dk1"/>
                </a:solidFill>
                <a:latin typeface="Trebuchet MS"/>
                <a:ea typeface="Trebuchet MS"/>
                <a:cs typeface="Trebuchet MS"/>
                <a:sym typeface="Trebuchet MS"/>
              </a:rPr>
              <a:t>The Robotic Operating System (ROS) has a lot of problems from a security </a:t>
            </a:r>
            <a:r>
              <a:rPr lang="en-US" sz="3000" b="0" i="0" u="none" strike="noStrike" cap="none" dirty="0" smtClean="0">
                <a:solidFill>
                  <a:schemeClr val="dk1"/>
                </a:solidFill>
                <a:latin typeface="Trebuchet MS"/>
                <a:ea typeface="Trebuchet MS"/>
                <a:cs typeface="Trebuchet MS"/>
                <a:sym typeface="Trebuchet MS"/>
              </a:rPr>
              <a:t>standpoint due to being middleware. Middleware does not typically focus on security because it </a:t>
            </a:r>
            <a:r>
              <a:rPr lang="en-US" sz="3000" b="0" i="0" u="none" strike="noStrike" cap="none" dirty="0">
                <a:solidFill>
                  <a:schemeClr val="dk1"/>
                </a:solidFill>
                <a:latin typeface="Trebuchet MS"/>
                <a:ea typeface="Trebuchet MS"/>
                <a:cs typeface="Trebuchet MS"/>
                <a:sym typeface="Trebuchet MS"/>
              </a:rPr>
              <a:t>needs to be </a:t>
            </a:r>
            <a:r>
              <a:rPr lang="en-US" sz="3000" b="0" i="0" u="none" strike="noStrike" cap="none" dirty="0" smtClean="0">
                <a:solidFill>
                  <a:schemeClr val="dk1"/>
                </a:solidFill>
                <a:latin typeface="Trebuchet MS"/>
                <a:ea typeface="Trebuchet MS"/>
                <a:cs typeface="Trebuchet MS"/>
                <a:sym typeface="Trebuchet MS"/>
              </a:rPr>
              <a:t>lightweight. </a:t>
            </a:r>
          </a:p>
          <a:p>
            <a:pPr marL="0" marR="0" lvl="0" indent="0" algn="l" rtl="0">
              <a:spcBef>
                <a:spcPts val="1800"/>
              </a:spcBef>
              <a:spcAft>
                <a:spcPts val="0"/>
              </a:spcAft>
              <a:buSzPct val="25000"/>
              <a:buNone/>
            </a:pPr>
            <a:r>
              <a:rPr lang="en-US" sz="3000" b="0" i="0" u="none" strike="noStrike" cap="none" dirty="0" smtClean="0">
                <a:solidFill>
                  <a:schemeClr val="dk1"/>
                </a:solidFill>
                <a:latin typeface="Trebuchet MS"/>
                <a:ea typeface="Trebuchet MS"/>
                <a:cs typeface="Trebuchet MS"/>
                <a:sym typeface="Trebuchet MS"/>
              </a:rPr>
              <a:t>Without any specific security measures taken, there is room for all manner of attacks. To try to tackle them, the vulnerabilities were broken into three categories:</a:t>
            </a:r>
          </a:p>
          <a:p>
            <a:pPr marL="514350" marR="0" lvl="0" indent="-514350" algn="l" rtl="0">
              <a:spcBef>
                <a:spcPts val="1800"/>
              </a:spcBef>
              <a:spcAft>
                <a:spcPts val="0"/>
              </a:spcAft>
              <a:buClr>
                <a:schemeClr val="dk1"/>
              </a:buClr>
              <a:buSzPct val="100000"/>
              <a:buFont typeface="Trebuchet MS"/>
              <a:buAutoNum type="arabicPeriod"/>
            </a:pPr>
            <a:r>
              <a:rPr lang="en-US" sz="3000" b="0" i="0" u="none" strike="noStrike" cap="none" dirty="0" smtClean="0">
                <a:solidFill>
                  <a:schemeClr val="dk1"/>
                </a:solidFill>
                <a:latin typeface="Trebuchet MS"/>
                <a:ea typeface="Trebuchet MS"/>
                <a:cs typeface="Trebuchet MS"/>
                <a:sym typeface="Trebuchet MS"/>
              </a:rPr>
              <a:t>Those </a:t>
            </a:r>
            <a:r>
              <a:rPr lang="en-US" sz="3000" b="0" i="0" u="none" strike="noStrike" cap="none" dirty="0">
                <a:solidFill>
                  <a:schemeClr val="dk1"/>
                </a:solidFill>
                <a:latin typeface="Trebuchet MS"/>
                <a:ea typeface="Trebuchet MS"/>
                <a:cs typeface="Trebuchet MS"/>
                <a:sym typeface="Trebuchet MS"/>
              </a:rPr>
              <a:t>affecting the confidentiality of data</a:t>
            </a:r>
          </a:p>
          <a:p>
            <a:pPr marL="514350" marR="0" lvl="0" indent="-514350" algn="l" rtl="0">
              <a:spcBef>
                <a:spcPts val="1800"/>
              </a:spcBef>
              <a:spcAft>
                <a:spcPts val="0"/>
              </a:spcAft>
              <a:buClr>
                <a:schemeClr val="dk1"/>
              </a:buClr>
              <a:buSzPct val="100000"/>
              <a:buFont typeface="Trebuchet MS"/>
              <a:buAutoNum type="arabicPeriod"/>
            </a:pPr>
            <a:r>
              <a:rPr lang="en-US" sz="3000" b="0" i="0" u="none" strike="noStrike" cap="none" dirty="0">
                <a:solidFill>
                  <a:schemeClr val="dk1"/>
                </a:solidFill>
                <a:latin typeface="Trebuchet MS"/>
                <a:ea typeface="Trebuchet MS"/>
                <a:cs typeface="Trebuchet MS"/>
                <a:sym typeface="Trebuchet MS"/>
              </a:rPr>
              <a:t>Those affecting the integrity of data</a:t>
            </a:r>
          </a:p>
          <a:p>
            <a:pPr marL="514350" marR="0" lvl="0" indent="-514350" algn="l" rtl="0">
              <a:spcBef>
                <a:spcPts val="1800"/>
              </a:spcBef>
              <a:spcAft>
                <a:spcPts val="0"/>
              </a:spcAft>
              <a:buClr>
                <a:schemeClr val="dk1"/>
              </a:buClr>
              <a:buSzPct val="100000"/>
              <a:buFont typeface="Trebuchet MS"/>
              <a:buAutoNum type="arabicPeriod"/>
            </a:pPr>
            <a:r>
              <a:rPr lang="en-US" sz="3000" b="0" i="0" u="none" strike="noStrike" cap="none" dirty="0">
                <a:solidFill>
                  <a:schemeClr val="dk1"/>
                </a:solidFill>
                <a:latin typeface="Trebuchet MS"/>
                <a:ea typeface="Trebuchet MS"/>
                <a:cs typeface="Trebuchet MS"/>
                <a:sym typeface="Trebuchet MS"/>
              </a:rPr>
              <a:t>Those affecting the availability of data</a:t>
            </a:r>
          </a:p>
          <a:p>
            <a:pPr marL="0" marR="0" lvl="0" indent="0" algn="l" rtl="0">
              <a:spcBef>
                <a:spcPts val="1800"/>
              </a:spcBef>
              <a:spcAft>
                <a:spcPts val="0"/>
              </a:spcAft>
              <a:buNone/>
            </a:pPr>
            <a:endParaRPr sz="3000" b="0" i="0" u="none" strike="noStrike" cap="none" dirty="0">
              <a:solidFill>
                <a:schemeClr val="dk1"/>
              </a:solidFill>
              <a:latin typeface="Trebuchet MS"/>
              <a:ea typeface="Trebuchet MS"/>
              <a:cs typeface="Trebuchet MS"/>
              <a:sym typeface="Trebuchet MS"/>
            </a:endParaRPr>
          </a:p>
          <a:p>
            <a:pPr marL="0" marR="0" lvl="0" indent="0" algn="l" rtl="0">
              <a:spcBef>
                <a:spcPts val="1800"/>
              </a:spcBef>
              <a:spcAft>
                <a:spcPts val="0"/>
              </a:spcAft>
              <a:buSzPct val="25000"/>
              <a:buNone/>
            </a:pPr>
            <a:r>
              <a:rPr lang="en-US" sz="3000" b="0" i="0" u="none" strike="noStrike" cap="none" dirty="0">
                <a:solidFill>
                  <a:schemeClr val="dk1"/>
                </a:solidFill>
                <a:latin typeface="Trebuchet MS"/>
                <a:ea typeface="Trebuchet MS"/>
                <a:cs typeface="Trebuchet MS"/>
                <a:sym typeface="Trebuchet MS"/>
              </a:rPr>
              <a:t> </a:t>
            </a:r>
            <a:r>
              <a:rPr lang="en-US" sz="3600" b="1" i="0" u="none" strike="noStrike" cap="none" dirty="0">
                <a:solidFill>
                  <a:srgbClr val="5D87A1"/>
                </a:solidFill>
                <a:latin typeface="Trebuchet MS"/>
                <a:ea typeface="Trebuchet MS"/>
                <a:cs typeface="Trebuchet MS"/>
                <a:sym typeface="Trebuchet MS"/>
              </a:rPr>
              <a:t>CREATION OF A THREAT MODEL</a:t>
            </a:r>
          </a:p>
          <a:p>
            <a:pPr marL="0" marR="0" lvl="0" indent="0" algn="l" rtl="0">
              <a:spcBef>
                <a:spcPts val="1800"/>
              </a:spcBef>
              <a:spcAft>
                <a:spcPts val="0"/>
              </a:spcAft>
              <a:buSzPct val="25000"/>
              <a:buNone/>
            </a:pPr>
            <a:r>
              <a:rPr lang="en-US" sz="3000" b="0" i="0" u="none" strike="noStrike" cap="none" dirty="0">
                <a:solidFill>
                  <a:schemeClr val="dk1"/>
                </a:solidFill>
                <a:latin typeface="Trebuchet MS"/>
                <a:ea typeface="Trebuchet MS"/>
                <a:cs typeface="Trebuchet MS"/>
                <a:sym typeface="Trebuchet MS"/>
              </a:rPr>
              <a:t>A threat model was created to visualize the three categories. It serves as a roadmap for the research and can be looked back on at any time. The model below in Figure 1 is organized as a tree, with the three main branches being the three components of the CIA triad (Confidentiality, Integrity, and Availability). This way one can look at our threat model, decide if their concern is one of confidentiality, integrity, or availability, then examine the vulnerabilities in that category.</a:t>
            </a:r>
          </a:p>
          <a:p>
            <a:pPr marL="0" marR="0" lvl="0" indent="0" algn="l" rtl="0">
              <a:spcBef>
                <a:spcPts val="1800"/>
              </a:spcBef>
              <a:spcAft>
                <a:spcPts val="0"/>
              </a:spcAft>
              <a:buSzPct val="25000"/>
              <a:buNone/>
            </a:pPr>
            <a:r>
              <a:rPr lang="en-US" sz="3000" b="0" i="0" u="none" strike="noStrike" cap="none" dirty="0">
                <a:solidFill>
                  <a:schemeClr val="dk1"/>
                </a:solidFill>
                <a:latin typeface="Trebuchet MS"/>
                <a:ea typeface="Trebuchet MS"/>
                <a:cs typeface="Trebuchet MS"/>
                <a:sym typeface="Trebuchet MS"/>
              </a:rPr>
              <a:t>Not every area from the threat model was successful, some were not possible to breach, but it’s still good to acknowledge that they are still likely targets.</a:t>
            </a:r>
          </a:p>
          <a:p>
            <a:pPr marL="0" marR="0" lvl="0" indent="0" algn="l" rtl="0">
              <a:spcBef>
                <a:spcPts val="1800"/>
              </a:spcBef>
              <a:spcAft>
                <a:spcPts val="0"/>
              </a:spcAft>
              <a:buNone/>
            </a:pPr>
            <a:endParaRPr sz="3000" b="0" i="0" u="none" strike="noStrike" cap="none" dirty="0">
              <a:solidFill>
                <a:schemeClr val="dk1"/>
              </a:solidFill>
              <a:latin typeface="Trebuchet MS"/>
              <a:ea typeface="Trebuchet MS"/>
              <a:cs typeface="Trebuchet MS"/>
              <a:sym typeface="Trebuchet MS"/>
            </a:endParaRPr>
          </a:p>
        </p:txBody>
      </p:sp>
      <p:sp>
        <p:nvSpPr>
          <p:cNvPr id="103" name="Shape 103"/>
          <p:cNvSpPr txBox="1"/>
          <p:nvPr/>
        </p:nvSpPr>
        <p:spPr>
          <a:xfrm>
            <a:off x="1406150" y="2778448"/>
            <a:ext cx="8550647" cy="1071162"/>
          </a:xfrm>
          <a:prstGeom prst="rect">
            <a:avLst/>
          </a:prstGeom>
          <a:noFill/>
          <a:ln>
            <a:noFill/>
          </a:ln>
        </p:spPr>
        <p:txBody>
          <a:bodyPr lIns="0" tIns="0" rIns="0" bIns="0" anchor="t" anchorCtr="0">
            <a:noAutofit/>
          </a:bodyPr>
          <a:lstStyle/>
          <a:p>
            <a:pPr marL="0" marR="0" lvl="0" indent="0" algn="l" rtl="0">
              <a:spcBef>
                <a:spcPts val="0"/>
              </a:spcBef>
              <a:buClr>
                <a:srgbClr val="F37321"/>
              </a:buClr>
              <a:buSzPct val="25000"/>
              <a:buFont typeface="Arial"/>
              <a:buNone/>
            </a:pPr>
            <a:r>
              <a:rPr lang="en-US" sz="5400" b="0" i="0" u="none" strike="noStrike" cap="none">
                <a:solidFill>
                  <a:srgbClr val="F37321"/>
                </a:solidFill>
                <a:latin typeface="Trebuchet MS"/>
                <a:ea typeface="Trebuchet MS"/>
                <a:cs typeface="Trebuchet MS"/>
                <a:sym typeface="Trebuchet MS"/>
              </a:rPr>
              <a:t>Why is this Important?</a:t>
            </a:r>
          </a:p>
        </p:txBody>
      </p:sp>
      <p:sp>
        <p:nvSpPr>
          <p:cNvPr id="104" name="Shape 104"/>
          <p:cNvSpPr/>
          <p:nvPr/>
        </p:nvSpPr>
        <p:spPr>
          <a:xfrm>
            <a:off x="34493200" y="4192639"/>
            <a:ext cx="7827419" cy="6047739"/>
          </a:xfrm>
          <a:prstGeom prst="rect">
            <a:avLst/>
          </a:prstGeom>
          <a:solidFill>
            <a:srgbClr val="F2DADA"/>
          </a:soli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Trebuchet MS"/>
              <a:ea typeface="Trebuchet MS"/>
              <a:cs typeface="Trebuchet MS"/>
              <a:sym typeface="Trebuchet MS"/>
            </a:endParaRPr>
          </a:p>
        </p:txBody>
      </p:sp>
      <p:sp>
        <p:nvSpPr>
          <p:cNvPr id="105" name="Shape 105"/>
          <p:cNvSpPr txBox="1"/>
          <p:nvPr/>
        </p:nvSpPr>
        <p:spPr>
          <a:xfrm>
            <a:off x="34493200" y="2626823"/>
            <a:ext cx="7827419" cy="1222787"/>
          </a:xfrm>
          <a:prstGeom prst="rect">
            <a:avLst/>
          </a:prstGeom>
          <a:noFill/>
          <a:ln>
            <a:noFill/>
          </a:ln>
        </p:spPr>
        <p:txBody>
          <a:bodyPr lIns="0" tIns="0" rIns="0" bIns="0" anchor="t" anchorCtr="0">
            <a:noAutofit/>
          </a:bodyPr>
          <a:lstStyle/>
          <a:p>
            <a:pPr marL="0" marR="0" lvl="0" indent="0" algn="l" rtl="0">
              <a:spcBef>
                <a:spcPts val="0"/>
              </a:spcBef>
              <a:buClr>
                <a:schemeClr val="lt1"/>
              </a:buClr>
              <a:buSzPct val="25000"/>
              <a:buFont typeface="Arial"/>
              <a:buNone/>
            </a:pPr>
            <a:r>
              <a:rPr lang="en-US" sz="5400" b="0" i="0" u="none" strike="noStrike" cap="none">
                <a:solidFill>
                  <a:schemeClr val="lt1"/>
                </a:solidFill>
                <a:latin typeface="Trebuchet MS"/>
                <a:ea typeface="Trebuchet MS"/>
                <a:cs typeface="Trebuchet MS"/>
                <a:sym typeface="Trebuchet MS"/>
              </a:rPr>
              <a:t>The Team:</a:t>
            </a:r>
          </a:p>
        </p:txBody>
      </p:sp>
      <p:sp>
        <p:nvSpPr>
          <p:cNvPr id="106" name="Shape 106"/>
          <p:cNvSpPr txBox="1"/>
          <p:nvPr/>
        </p:nvSpPr>
        <p:spPr>
          <a:xfrm>
            <a:off x="34493200" y="11549195"/>
            <a:ext cx="7827419" cy="1744690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600" b="1" i="0" u="none" strike="noStrike" cap="none">
                <a:solidFill>
                  <a:srgbClr val="F37321"/>
                </a:solidFill>
                <a:latin typeface="Trebuchet MS"/>
                <a:ea typeface="Trebuchet MS"/>
                <a:cs typeface="Trebuchet MS"/>
                <a:sym typeface="Trebuchet MS"/>
              </a:rPr>
              <a:t>WHO WE ARE</a:t>
            </a:r>
          </a:p>
          <a:p>
            <a:pPr marL="0" marR="0" lvl="0" indent="0" algn="l" rtl="0">
              <a:spcBef>
                <a:spcPts val="1800"/>
              </a:spcBef>
              <a:spcAft>
                <a:spcPts val="0"/>
              </a:spcAft>
              <a:buSzPct val="25000"/>
              <a:buNone/>
            </a:pPr>
            <a:r>
              <a:rPr lang="en-US" sz="3200" b="0" i="0" u="none" strike="noStrike" cap="none">
                <a:solidFill>
                  <a:srgbClr val="FFFFFF"/>
                </a:solidFill>
                <a:latin typeface="Trebuchet MS"/>
                <a:ea typeface="Trebuchet MS"/>
                <a:cs typeface="Trebuchet MS"/>
                <a:sym typeface="Trebuchet MS"/>
              </a:rPr>
              <a:t>We are a group of students interested in cybersecurity, guided by our client’s graduate research project.</a:t>
            </a:r>
          </a:p>
          <a:p>
            <a:pPr marL="0" marR="0" lvl="0" indent="0" algn="l" rtl="0">
              <a:spcBef>
                <a:spcPts val="1800"/>
              </a:spcBef>
              <a:spcAft>
                <a:spcPts val="0"/>
              </a:spcAft>
              <a:buNone/>
            </a:pPr>
            <a:endParaRPr sz="3600" b="1" i="0" u="none" strike="noStrike" cap="none">
              <a:solidFill>
                <a:srgbClr val="F37321"/>
              </a:solidFill>
              <a:latin typeface="Trebuchet MS"/>
              <a:ea typeface="Trebuchet MS"/>
              <a:cs typeface="Trebuchet MS"/>
              <a:sym typeface="Trebuchet MS"/>
            </a:endParaRPr>
          </a:p>
          <a:p>
            <a:pPr marL="0" marR="0" lvl="0" indent="0" algn="l" rtl="0">
              <a:spcBef>
                <a:spcPts val="1800"/>
              </a:spcBef>
              <a:spcAft>
                <a:spcPts val="0"/>
              </a:spcAft>
              <a:buSzPct val="25000"/>
              <a:buNone/>
            </a:pPr>
            <a:r>
              <a:rPr lang="en-US" sz="3000" b="1" i="0" u="none" strike="noStrike" cap="none">
                <a:solidFill>
                  <a:srgbClr val="5D87A1"/>
                </a:solidFill>
                <a:latin typeface="Trebuchet MS"/>
                <a:ea typeface="Trebuchet MS"/>
                <a:cs typeface="Trebuchet MS"/>
                <a:sym typeface="Trebuchet MS"/>
              </a:rPr>
              <a:t>Team Members:</a:t>
            </a:r>
          </a:p>
          <a:p>
            <a:pPr marL="0" marR="0" lvl="0" indent="0" algn="l" rtl="0">
              <a:spcBef>
                <a:spcPts val="1800"/>
              </a:spcBef>
              <a:spcAft>
                <a:spcPts val="0"/>
              </a:spcAft>
              <a:buSzPct val="25000"/>
              <a:buNone/>
            </a:pPr>
            <a:r>
              <a:rPr lang="en-US" sz="3000" b="0" i="0" u="none" strike="noStrike" cap="none">
                <a:solidFill>
                  <a:schemeClr val="lt1"/>
                </a:solidFill>
                <a:latin typeface="Trebuchet MS"/>
                <a:ea typeface="Trebuchet MS"/>
                <a:cs typeface="Trebuchet MS"/>
                <a:sym typeface="Trebuchet MS"/>
              </a:rPr>
              <a:t>Emily Longman</a:t>
            </a:r>
          </a:p>
          <a:p>
            <a:pPr marL="0" marR="0" lvl="0" indent="0" algn="l" rtl="0">
              <a:spcBef>
                <a:spcPts val="1800"/>
              </a:spcBef>
              <a:spcAft>
                <a:spcPts val="0"/>
              </a:spcAft>
              <a:buSzPct val="25000"/>
              <a:buNone/>
            </a:pPr>
            <a:r>
              <a:rPr lang="en-US" sz="3000" b="0" i="0" u="none" strike="noStrike" cap="none">
                <a:solidFill>
                  <a:schemeClr val="lt1"/>
                </a:solidFill>
                <a:latin typeface="Trebuchet MS"/>
                <a:ea typeface="Trebuchet MS"/>
                <a:cs typeface="Trebuchet MS"/>
                <a:sym typeface="Trebuchet MS"/>
              </a:rPr>
              <a:t>	longmane@oregonstate.edu</a:t>
            </a:r>
          </a:p>
          <a:p>
            <a:pPr marL="0" marR="0" lvl="0" indent="0" algn="l" rtl="0">
              <a:spcBef>
                <a:spcPts val="1800"/>
              </a:spcBef>
              <a:spcAft>
                <a:spcPts val="0"/>
              </a:spcAft>
              <a:buSzPct val="25000"/>
              <a:buNone/>
            </a:pPr>
            <a:r>
              <a:rPr lang="en-US" sz="3000" b="0" i="0" u="none" strike="noStrike" cap="none">
                <a:solidFill>
                  <a:schemeClr val="lt1"/>
                </a:solidFill>
                <a:latin typeface="Trebuchet MS"/>
                <a:ea typeface="Trebuchet MS"/>
                <a:cs typeface="Trebuchet MS"/>
                <a:sym typeface="Trebuchet MS"/>
              </a:rPr>
              <a:t>Dominic Giacoppe</a:t>
            </a:r>
          </a:p>
          <a:p>
            <a:pPr marL="0" marR="0" lvl="0" indent="0" algn="l" rtl="0">
              <a:spcBef>
                <a:spcPts val="1800"/>
              </a:spcBef>
              <a:spcAft>
                <a:spcPts val="0"/>
              </a:spcAft>
              <a:buSzPct val="25000"/>
              <a:buNone/>
            </a:pPr>
            <a:r>
              <a:rPr lang="en-US" sz="3000" b="0" i="0" u="none" strike="noStrike" cap="none">
                <a:solidFill>
                  <a:schemeClr val="lt1"/>
                </a:solidFill>
                <a:latin typeface="Trebuchet MS"/>
                <a:ea typeface="Trebuchet MS"/>
                <a:cs typeface="Trebuchet MS"/>
                <a:sym typeface="Trebuchet MS"/>
              </a:rPr>
              <a:t>	giacopped@oregonstate.edu</a:t>
            </a:r>
          </a:p>
          <a:p>
            <a:pPr marL="0" marR="0" lvl="0" indent="0" algn="l" rtl="0">
              <a:spcBef>
                <a:spcPts val="1800"/>
              </a:spcBef>
              <a:spcAft>
                <a:spcPts val="0"/>
              </a:spcAft>
              <a:buSzPct val="25000"/>
              <a:buNone/>
            </a:pPr>
            <a:r>
              <a:rPr lang="en-US" sz="3000" b="0" i="0" u="none" strike="noStrike" cap="none">
                <a:solidFill>
                  <a:schemeClr val="lt1"/>
                </a:solidFill>
                <a:latin typeface="Trebuchet MS"/>
                <a:ea typeface="Trebuchet MS"/>
                <a:cs typeface="Trebuchet MS"/>
                <a:sym typeface="Trebuchet MS"/>
              </a:rPr>
              <a:t>Zach Rogers</a:t>
            </a:r>
          </a:p>
          <a:p>
            <a:pPr marL="0" marR="0" lvl="0" indent="0" algn="l" rtl="0">
              <a:spcBef>
                <a:spcPts val="1800"/>
              </a:spcBef>
              <a:spcAft>
                <a:spcPts val="0"/>
              </a:spcAft>
              <a:buSzPct val="25000"/>
              <a:buNone/>
            </a:pPr>
            <a:r>
              <a:rPr lang="en-US" sz="3000" b="0" i="0" u="none" strike="noStrike" cap="none">
                <a:solidFill>
                  <a:schemeClr val="lt1"/>
                </a:solidFill>
                <a:latin typeface="Trebuchet MS"/>
                <a:ea typeface="Trebuchet MS"/>
                <a:cs typeface="Trebuchet MS"/>
                <a:sym typeface="Trebuchet MS"/>
              </a:rPr>
              <a:t>	rogersza@oregonstate.edu</a:t>
            </a:r>
          </a:p>
          <a:p>
            <a:pPr marL="0" marR="0" lvl="0" indent="0" algn="l" rtl="0">
              <a:spcBef>
                <a:spcPts val="1800"/>
              </a:spcBef>
              <a:spcAft>
                <a:spcPts val="0"/>
              </a:spcAft>
              <a:buNone/>
            </a:pPr>
            <a:endParaRPr sz="3000" b="0" i="0" u="none" strike="noStrike" cap="none">
              <a:solidFill>
                <a:schemeClr val="lt1"/>
              </a:solidFill>
              <a:latin typeface="Trebuchet MS"/>
              <a:ea typeface="Trebuchet MS"/>
              <a:cs typeface="Trebuchet MS"/>
              <a:sym typeface="Trebuchet MS"/>
            </a:endParaRPr>
          </a:p>
          <a:p>
            <a:pPr marL="0" marR="0" lvl="0" indent="0" algn="l" rtl="0">
              <a:spcBef>
                <a:spcPts val="1800"/>
              </a:spcBef>
              <a:spcAft>
                <a:spcPts val="0"/>
              </a:spcAft>
              <a:buSzPct val="25000"/>
              <a:buNone/>
            </a:pPr>
            <a:r>
              <a:rPr lang="en-US" sz="3200" b="1" i="0" u="none" strike="noStrike" cap="none">
                <a:solidFill>
                  <a:srgbClr val="F37321"/>
                </a:solidFill>
                <a:latin typeface="Trebuchet MS"/>
                <a:ea typeface="Trebuchet MS"/>
                <a:cs typeface="Trebuchet MS"/>
                <a:sym typeface="Trebuchet MS"/>
              </a:rPr>
              <a:t>WHERE IT GOES FROM HERE</a:t>
            </a:r>
          </a:p>
          <a:p>
            <a:pPr marL="0" marR="0" lvl="0" indent="0" algn="l" rtl="0">
              <a:spcBef>
                <a:spcPts val="1800"/>
              </a:spcBef>
              <a:spcAft>
                <a:spcPts val="0"/>
              </a:spcAft>
              <a:buSzPct val="25000"/>
              <a:buNone/>
            </a:pPr>
            <a:r>
              <a:rPr lang="en-US" sz="3200" b="0" i="0" u="none" strike="noStrike" cap="none">
                <a:solidFill>
                  <a:srgbClr val="FFFFFF"/>
                </a:solidFill>
                <a:latin typeface="Trebuchet MS"/>
                <a:ea typeface="Trebuchet MS"/>
                <a:cs typeface="Trebuchet MS"/>
                <a:sym typeface="Trebuchet MS"/>
              </a:rPr>
              <a:t>We hope that this research will be continued and expanded upon not only by our client in his thesis, but also by other members of the security and robotics communities. The more that is  done in this field, the better all future robotics can be, without being a huge security threat.</a:t>
            </a:r>
          </a:p>
          <a:p>
            <a:pPr marL="0" marR="0" lvl="0" indent="0" algn="l" rtl="0">
              <a:spcBef>
                <a:spcPts val="1800"/>
              </a:spcBef>
              <a:spcAft>
                <a:spcPts val="0"/>
              </a:spcAft>
              <a:buSzPct val="25000"/>
              <a:buNone/>
            </a:pPr>
            <a:r>
              <a:rPr lang="en-US" sz="3000" b="0" i="0" u="none" strike="noStrike" cap="none">
                <a:solidFill>
                  <a:srgbClr val="5D87A1"/>
                </a:solidFill>
                <a:latin typeface="Trebuchet MS"/>
                <a:ea typeface="Trebuchet MS"/>
                <a:cs typeface="Trebuchet MS"/>
                <a:sym typeface="Trebuchet MS"/>
              </a:rPr>
              <a:t>Client: </a:t>
            </a:r>
          </a:p>
          <a:p>
            <a:pPr marL="0" marR="0" lvl="0" indent="0" algn="l" rtl="0">
              <a:spcBef>
                <a:spcPts val="1800"/>
              </a:spcBef>
              <a:spcAft>
                <a:spcPts val="0"/>
              </a:spcAft>
              <a:buSzPct val="25000"/>
              <a:buNone/>
            </a:pPr>
            <a:r>
              <a:rPr lang="en-US" sz="3000" b="0" i="0" u="none" strike="noStrike" cap="none">
                <a:solidFill>
                  <a:schemeClr val="lt1"/>
                </a:solidFill>
                <a:latin typeface="Trebuchet MS"/>
                <a:ea typeface="Trebuchet MS"/>
                <a:cs typeface="Trebuchet MS"/>
                <a:sym typeface="Trebuchet MS"/>
              </a:rPr>
              <a:t>Vedanth Narayanan</a:t>
            </a:r>
          </a:p>
          <a:p>
            <a:pPr marL="0" marR="0" lvl="0" indent="0" algn="l" rtl="0">
              <a:spcBef>
                <a:spcPts val="1800"/>
              </a:spcBef>
              <a:spcAft>
                <a:spcPts val="0"/>
              </a:spcAft>
              <a:buSzPct val="25000"/>
              <a:buNone/>
            </a:pPr>
            <a:r>
              <a:rPr lang="en-US" sz="3000" b="0" i="0" u="none" strike="noStrike" cap="none">
                <a:solidFill>
                  <a:schemeClr val="lt1"/>
                </a:solidFill>
                <a:latin typeface="Trebuchet MS"/>
                <a:ea typeface="Trebuchet MS"/>
                <a:cs typeface="Trebuchet MS"/>
                <a:sym typeface="Trebuchet MS"/>
              </a:rPr>
              <a:t>	narayave@oregonstate.edu</a:t>
            </a:r>
          </a:p>
          <a:p>
            <a:pPr marL="0" marR="0" lvl="0" indent="0" algn="l" rtl="0">
              <a:spcBef>
                <a:spcPts val="1800"/>
              </a:spcBef>
              <a:spcAft>
                <a:spcPts val="0"/>
              </a:spcAft>
              <a:buNone/>
            </a:pPr>
            <a:endParaRPr sz="3200" b="0" i="0" u="none" strike="noStrike" cap="none">
              <a:solidFill>
                <a:srgbClr val="F37321"/>
              </a:solidFill>
              <a:latin typeface="Trebuchet MS"/>
              <a:ea typeface="Trebuchet MS"/>
              <a:cs typeface="Trebuchet MS"/>
              <a:sym typeface="Trebuchet MS"/>
            </a:endParaRPr>
          </a:p>
          <a:p>
            <a:pPr marL="0" marR="0" lvl="0" indent="0" algn="l" rtl="0">
              <a:spcBef>
                <a:spcPts val="1800"/>
              </a:spcBef>
              <a:spcAft>
                <a:spcPts val="0"/>
              </a:spcAft>
              <a:buNone/>
            </a:pPr>
            <a:endParaRPr sz="3000" b="0" i="0" u="none" strike="noStrike" cap="none">
              <a:solidFill>
                <a:schemeClr val="lt1"/>
              </a:solidFill>
              <a:latin typeface="Trebuchet MS"/>
              <a:ea typeface="Trebuchet MS"/>
              <a:cs typeface="Trebuchet MS"/>
              <a:sym typeface="Trebuchet MS"/>
            </a:endParaRPr>
          </a:p>
        </p:txBody>
      </p:sp>
      <p:pic>
        <p:nvPicPr>
          <p:cNvPr id="108" name="Shape 108"/>
          <p:cNvPicPr preferRelativeResize="0"/>
          <p:nvPr/>
        </p:nvPicPr>
        <p:blipFill>
          <a:blip r:embed="rId3">
            <a:extLst>
              <a:ext uri="{28A0092B-C50C-407E-A947-70E740481C1C}">
                <a14:useLocalDpi xmlns:a14="http://schemas.microsoft.com/office/drawing/2010/main" val="0"/>
              </a:ext>
            </a:extLst>
          </a:blip>
          <a:stretch>
            <a:fillRect/>
          </a:stretch>
        </p:blipFill>
        <p:spPr>
          <a:xfrm>
            <a:off x="457200" y="21857921"/>
            <a:ext cx="10138786" cy="7138182"/>
          </a:xfrm>
          <a:prstGeom prst="rect">
            <a:avLst/>
          </a:prstGeom>
          <a:noFill/>
          <a:ln>
            <a:noFill/>
          </a:ln>
        </p:spPr>
      </p:pic>
      <p:sp>
        <p:nvSpPr>
          <p:cNvPr id="109" name="Shape 109"/>
          <p:cNvSpPr txBox="1"/>
          <p:nvPr/>
        </p:nvSpPr>
        <p:spPr>
          <a:xfrm>
            <a:off x="22391754" y="5215501"/>
            <a:ext cx="8849100" cy="8725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600" b="1" i="0" u="none" strike="noStrike" cap="none" dirty="0">
                <a:solidFill>
                  <a:srgbClr val="5D87A1"/>
                </a:solidFill>
                <a:latin typeface="Trebuchet MS"/>
                <a:ea typeface="Trebuchet MS"/>
                <a:cs typeface="Trebuchet MS"/>
                <a:sym typeface="Trebuchet MS"/>
              </a:rPr>
              <a:t>NOTABLE PROOF OF CONCEPTS</a:t>
            </a:r>
          </a:p>
          <a:p>
            <a:pPr marL="571500" marR="0" lvl="0" indent="-571500" algn="l" rtl="0">
              <a:spcBef>
                <a:spcPts val="1800"/>
              </a:spcBef>
              <a:spcAft>
                <a:spcPts val="0"/>
              </a:spcAft>
              <a:buClr>
                <a:schemeClr val="dk1"/>
              </a:buClr>
              <a:buSzPct val="100000"/>
              <a:buFont typeface="Arial"/>
              <a:buChar char="•"/>
            </a:pPr>
            <a:r>
              <a:rPr lang="en-US" sz="3000" b="0" i="0" u="none" strike="noStrike" cap="none" dirty="0">
                <a:solidFill>
                  <a:schemeClr val="dk1"/>
                </a:solidFill>
                <a:latin typeface="Trebuchet MS"/>
                <a:ea typeface="Trebuchet MS"/>
                <a:cs typeface="Trebuchet MS"/>
                <a:sym typeface="Trebuchet MS"/>
              </a:rPr>
              <a:t>Lack of Authentication</a:t>
            </a:r>
          </a:p>
          <a:p>
            <a:pPr marL="1371600" marR="0" lvl="1" indent="-571500" algn="l" rtl="0">
              <a:spcBef>
                <a:spcPts val="1800"/>
              </a:spcBef>
              <a:spcAft>
                <a:spcPts val="0"/>
              </a:spcAft>
              <a:buClr>
                <a:schemeClr val="dk1"/>
              </a:buClr>
              <a:buSzPct val="100000"/>
              <a:buFont typeface="Arial"/>
              <a:buChar char="•"/>
            </a:pPr>
            <a:r>
              <a:rPr lang="en-US" sz="3000" b="0" i="0" u="none" strike="noStrike" cap="none" dirty="0">
                <a:solidFill>
                  <a:schemeClr val="dk1"/>
                </a:solidFill>
                <a:latin typeface="Trebuchet MS"/>
                <a:ea typeface="Trebuchet MS"/>
                <a:cs typeface="Trebuchet MS"/>
                <a:sym typeface="Trebuchet MS"/>
              </a:rPr>
              <a:t>Remote control over ROS</a:t>
            </a:r>
          </a:p>
          <a:p>
            <a:pPr marL="1371600" marR="0" lvl="1" indent="-571500" algn="l" rtl="0">
              <a:spcBef>
                <a:spcPts val="1800"/>
              </a:spcBef>
              <a:spcAft>
                <a:spcPts val="0"/>
              </a:spcAft>
              <a:buClr>
                <a:schemeClr val="dk1"/>
              </a:buClr>
              <a:buSzPct val="100000"/>
              <a:buFont typeface="Arial"/>
              <a:buChar char="•"/>
            </a:pPr>
            <a:r>
              <a:rPr lang="en-US" sz="3000" b="0" i="0" u="none" strike="noStrike" cap="none" dirty="0">
                <a:solidFill>
                  <a:schemeClr val="dk1"/>
                </a:solidFill>
                <a:latin typeface="Trebuchet MS"/>
                <a:ea typeface="Trebuchet MS"/>
                <a:cs typeface="Trebuchet MS"/>
                <a:sym typeface="Trebuchet MS"/>
              </a:rPr>
              <a:t>Package Installation</a:t>
            </a:r>
          </a:p>
          <a:p>
            <a:pPr marL="571500" marR="0" lvl="0" indent="-571500" algn="l" rtl="0">
              <a:spcBef>
                <a:spcPts val="1800"/>
              </a:spcBef>
              <a:spcAft>
                <a:spcPts val="0"/>
              </a:spcAft>
              <a:buClr>
                <a:schemeClr val="dk1"/>
              </a:buClr>
              <a:buSzPct val="100000"/>
              <a:buFont typeface="Arial"/>
              <a:buChar char="•"/>
            </a:pPr>
            <a:r>
              <a:rPr lang="en-US" sz="3000" b="0" i="0" u="none" strike="noStrike" cap="none" dirty="0">
                <a:solidFill>
                  <a:schemeClr val="dk1"/>
                </a:solidFill>
                <a:latin typeface="Trebuchet MS"/>
                <a:ea typeface="Trebuchet MS"/>
                <a:cs typeface="Trebuchet MS"/>
                <a:sym typeface="Trebuchet MS"/>
              </a:rPr>
              <a:t>Process Communication (Publisher/Subscriber Model)</a:t>
            </a:r>
          </a:p>
          <a:p>
            <a:pPr marL="1371600" marR="0" lvl="1" indent="-571500" algn="l" rtl="0">
              <a:spcBef>
                <a:spcPts val="1800"/>
              </a:spcBef>
              <a:spcAft>
                <a:spcPts val="0"/>
              </a:spcAft>
              <a:buClr>
                <a:schemeClr val="dk1"/>
              </a:buClr>
              <a:buSzPct val="100000"/>
              <a:buFont typeface="Arial"/>
              <a:buChar char="•"/>
            </a:pPr>
            <a:r>
              <a:rPr lang="en-US" sz="3000" b="0" i="0" u="none" strike="noStrike" cap="none" dirty="0">
                <a:solidFill>
                  <a:schemeClr val="dk1"/>
                </a:solidFill>
                <a:latin typeface="Trebuchet MS"/>
                <a:ea typeface="Trebuchet MS"/>
                <a:cs typeface="Trebuchet MS"/>
                <a:sym typeface="Trebuchet MS"/>
              </a:rPr>
              <a:t>Fuzzing of Subscribers</a:t>
            </a:r>
          </a:p>
          <a:p>
            <a:pPr marL="1371600" marR="0" lvl="1" indent="-571500" algn="l" rtl="0">
              <a:spcBef>
                <a:spcPts val="1800"/>
              </a:spcBef>
              <a:spcAft>
                <a:spcPts val="0"/>
              </a:spcAft>
              <a:buClr>
                <a:schemeClr val="dk1"/>
              </a:buClr>
              <a:buSzPct val="100000"/>
              <a:buFont typeface="Arial"/>
              <a:buChar char="•"/>
            </a:pPr>
            <a:r>
              <a:rPr lang="en-US" sz="3000" b="0" i="0" u="none" strike="noStrike" cap="none" dirty="0">
                <a:solidFill>
                  <a:schemeClr val="dk1"/>
                </a:solidFill>
                <a:latin typeface="Trebuchet MS"/>
                <a:ea typeface="Trebuchet MS"/>
                <a:cs typeface="Trebuchet MS"/>
                <a:sym typeface="Trebuchet MS"/>
              </a:rPr>
              <a:t>Data Capture of Publishers</a:t>
            </a:r>
          </a:p>
          <a:p>
            <a:pPr marL="2743200" marR="0" lvl="2" indent="-571500" algn="l" rtl="0">
              <a:spcBef>
                <a:spcPts val="1800"/>
              </a:spcBef>
              <a:spcAft>
                <a:spcPts val="0"/>
              </a:spcAft>
              <a:buClr>
                <a:schemeClr val="dk1"/>
              </a:buClr>
              <a:buSzPct val="100000"/>
              <a:buFont typeface="Arial"/>
              <a:buChar char="•"/>
            </a:pPr>
            <a:r>
              <a:rPr lang="en-US" sz="3000" b="0" i="0" u="none" strike="noStrike" cap="none" dirty="0">
                <a:solidFill>
                  <a:schemeClr val="dk1"/>
                </a:solidFill>
                <a:latin typeface="Trebuchet MS"/>
                <a:ea typeface="Trebuchet MS"/>
                <a:cs typeface="Trebuchet MS"/>
                <a:sym typeface="Trebuchet MS"/>
              </a:rPr>
              <a:t>ROS Bag Replay Attack</a:t>
            </a:r>
          </a:p>
          <a:p>
            <a:pPr marL="1371600" marR="0" lvl="1" indent="-571500" algn="l" rtl="0">
              <a:spcBef>
                <a:spcPts val="1800"/>
              </a:spcBef>
              <a:spcAft>
                <a:spcPts val="0"/>
              </a:spcAft>
              <a:buClr>
                <a:schemeClr val="dk1"/>
              </a:buClr>
              <a:buSzPct val="100000"/>
              <a:buFont typeface="Arial"/>
              <a:buChar char="•"/>
            </a:pPr>
            <a:r>
              <a:rPr lang="en-US" sz="3000" b="0" i="0" u="none" strike="noStrike" cap="none" dirty="0">
                <a:solidFill>
                  <a:schemeClr val="dk1"/>
                </a:solidFill>
                <a:latin typeface="Trebuchet MS"/>
                <a:ea typeface="Trebuchet MS"/>
                <a:cs typeface="Trebuchet MS"/>
                <a:sym typeface="Trebuchet MS"/>
              </a:rPr>
              <a:t>Sensor Spoofing</a:t>
            </a:r>
          </a:p>
          <a:p>
            <a:pPr marL="571500" marR="0" lvl="0" indent="-571500" algn="l" rtl="0">
              <a:spcBef>
                <a:spcPts val="1800"/>
              </a:spcBef>
              <a:spcAft>
                <a:spcPts val="0"/>
              </a:spcAft>
              <a:buClr>
                <a:schemeClr val="dk1"/>
              </a:buClr>
              <a:buSzPct val="100000"/>
              <a:buFont typeface="Arial"/>
              <a:buChar char="•"/>
            </a:pPr>
            <a:r>
              <a:rPr lang="en-US" sz="3000" b="0" i="0" u="none" strike="noStrike" cap="none" dirty="0">
                <a:solidFill>
                  <a:schemeClr val="dk1"/>
                </a:solidFill>
                <a:latin typeface="Trebuchet MS"/>
                <a:ea typeface="Trebuchet MS"/>
                <a:cs typeface="Trebuchet MS"/>
                <a:sym typeface="Trebuchet MS"/>
              </a:rPr>
              <a:t>Denial of Service</a:t>
            </a:r>
          </a:p>
          <a:p>
            <a:pPr marL="1371600" marR="0" lvl="1" indent="-571500" algn="l" rtl="0">
              <a:spcBef>
                <a:spcPts val="1800"/>
              </a:spcBef>
              <a:spcAft>
                <a:spcPts val="0"/>
              </a:spcAft>
              <a:buClr>
                <a:schemeClr val="dk1"/>
              </a:buClr>
              <a:buSzPct val="100000"/>
              <a:buFont typeface="Arial"/>
              <a:buChar char="•"/>
            </a:pPr>
            <a:r>
              <a:rPr lang="en-US" sz="3000" b="0" i="0" u="none" strike="noStrike" cap="none" dirty="0">
                <a:solidFill>
                  <a:schemeClr val="dk1"/>
                </a:solidFill>
                <a:latin typeface="Trebuchet MS"/>
                <a:ea typeface="Trebuchet MS"/>
                <a:cs typeface="Trebuchet MS"/>
                <a:sym typeface="Trebuchet MS"/>
              </a:rPr>
              <a:t>Bogo Sorting</a:t>
            </a:r>
          </a:p>
          <a:p>
            <a:pPr marL="1371600" marR="0" lvl="1" indent="-571500" algn="l" rtl="0">
              <a:spcBef>
                <a:spcPts val="1800"/>
              </a:spcBef>
              <a:spcAft>
                <a:spcPts val="0"/>
              </a:spcAft>
              <a:buClr>
                <a:schemeClr val="dk1"/>
              </a:buClr>
              <a:buSzPct val="100000"/>
              <a:buFont typeface="Arial"/>
              <a:buChar char="•"/>
            </a:pPr>
            <a:r>
              <a:rPr lang="en-US" sz="3000" b="0" i="0" u="none" strike="noStrike" cap="none" dirty="0">
                <a:solidFill>
                  <a:schemeClr val="dk1"/>
                </a:solidFill>
                <a:latin typeface="Trebuchet MS"/>
                <a:ea typeface="Trebuchet MS"/>
                <a:cs typeface="Trebuchet MS"/>
                <a:sym typeface="Trebuchet MS"/>
              </a:rPr>
              <a:t>Bitcoin Mining</a:t>
            </a:r>
          </a:p>
        </p:txBody>
      </p:sp>
      <p:sp>
        <p:nvSpPr>
          <p:cNvPr id="110" name="Shape 110"/>
          <p:cNvSpPr txBox="1"/>
          <p:nvPr/>
        </p:nvSpPr>
        <p:spPr>
          <a:xfrm>
            <a:off x="977562" y="29979256"/>
            <a:ext cx="9437592" cy="95410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0" i="1" u="none" strike="noStrike" cap="none">
                <a:solidFill>
                  <a:schemeClr val="dk1"/>
                </a:solidFill>
                <a:latin typeface="Trebuchet MS"/>
                <a:ea typeface="Trebuchet MS"/>
                <a:cs typeface="Trebuchet MS"/>
                <a:sym typeface="Trebuchet MS"/>
              </a:rPr>
              <a:t>Figure 1: The three pathways of ROS vulnerabilities and how they can be exploited</a:t>
            </a:r>
          </a:p>
        </p:txBody>
      </p:sp>
      <p:sp>
        <p:nvSpPr>
          <p:cNvPr id="111" name="Shape 111"/>
          <p:cNvSpPr txBox="1"/>
          <p:nvPr/>
        </p:nvSpPr>
        <p:spPr>
          <a:xfrm>
            <a:off x="12512085" y="28501928"/>
            <a:ext cx="7796530" cy="147732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000" i="1">
                <a:solidFill>
                  <a:schemeClr val="dk1"/>
                </a:solidFill>
                <a:latin typeface="Trebuchet MS"/>
                <a:ea typeface="Trebuchet MS"/>
                <a:cs typeface="Trebuchet MS"/>
                <a:sym typeface="Trebuchet MS"/>
              </a:rPr>
              <a:t>Figure 2: This chart shows that the RPN is a more meaningful number than the others alone</a:t>
            </a:r>
          </a:p>
        </p:txBody>
      </p:sp>
      <p:pic>
        <p:nvPicPr>
          <p:cNvPr id="112" name="Shape 112"/>
          <p:cNvPicPr preferRelativeResize="0"/>
          <p:nvPr/>
        </p:nvPicPr>
        <p:blipFill rotWithShape="1">
          <a:blip r:embed="rId4">
            <a:alphaModFix/>
          </a:blip>
          <a:srcRect/>
          <a:stretch/>
        </p:blipFill>
        <p:spPr>
          <a:xfrm>
            <a:off x="22445962" y="13940968"/>
            <a:ext cx="8794924" cy="7765214"/>
          </a:xfrm>
          <a:prstGeom prst="rect">
            <a:avLst/>
          </a:prstGeom>
          <a:noFill/>
          <a:ln>
            <a:noFill/>
          </a:ln>
        </p:spPr>
      </p:pic>
      <p:pic>
        <p:nvPicPr>
          <p:cNvPr id="113" name="Shape 113"/>
          <p:cNvPicPr preferRelativeResize="0"/>
          <p:nvPr/>
        </p:nvPicPr>
        <p:blipFill rotWithShape="1">
          <a:blip r:embed="rId5">
            <a:alphaModFix/>
          </a:blip>
          <a:srcRect/>
          <a:stretch/>
        </p:blipFill>
        <p:spPr>
          <a:xfrm>
            <a:off x="11543640" y="20933184"/>
            <a:ext cx="10401361" cy="7284286"/>
          </a:xfrm>
          <a:prstGeom prst="rect">
            <a:avLst/>
          </a:prstGeom>
          <a:noFill/>
          <a:ln>
            <a:noFill/>
          </a:ln>
        </p:spPr>
      </p:pic>
      <p:sp>
        <p:nvSpPr>
          <p:cNvPr id="114" name="Shape 114"/>
          <p:cNvSpPr txBox="1"/>
          <p:nvPr/>
        </p:nvSpPr>
        <p:spPr>
          <a:xfrm>
            <a:off x="22892656" y="21650770"/>
            <a:ext cx="8348228" cy="101566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000" i="1">
                <a:solidFill>
                  <a:schemeClr val="dk1"/>
                </a:solidFill>
                <a:latin typeface="Trebuchet MS"/>
                <a:ea typeface="Trebuchet MS"/>
                <a:cs typeface="Trebuchet MS"/>
                <a:sym typeface="Trebuchet MS"/>
              </a:rPr>
              <a:t>Figure 3: View at a glance of which areas of security our work affects</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77709" y="3849609"/>
            <a:ext cx="9639613" cy="639077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743</Words>
  <Application>Microsoft Macintosh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Georgia</vt:lpstr>
      <vt:lpstr>Trebuchet MS</vt:lpstr>
      <vt:lpstr>Arial</vt:lpstr>
      <vt:lpstr>Office Theme</vt:lpstr>
      <vt:lpstr>SECURITY FOR ROBOTICS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FOR ROBOTICS</dc:title>
  <cp:lastModifiedBy>Rogers, Zachery S</cp:lastModifiedBy>
  <cp:revision>7</cp:revision>
  <dcterms:modified xsi:type="dcterms:W3CDTF">2017-05-01T05:11:24Z</dcterms:modified>
</cp:coreProperties>
</file>