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3rA0BvZUgf695JcH+zeUoI6ck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b5fddb1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b5fddb11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641f987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b641f9870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ca5c1c590a705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0ca5c1c590a705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ca5c1c590a705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0ca5c1c590a705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ca5c1c590a705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0ca5c1c590a705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641f987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b641f9870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8c11ae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78c11aec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b="1" sz="6000" cap="non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4" name="Google Shape;14;p7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15" name="Google Shape;15;p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23" name="Google Shape;23;p7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" name="Google Shape;134;p16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135" name="Google Shape;135;p1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7" name="Google Shape;147;p17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148" name="Google Shape;148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3" name="Google Shape;1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7" name="Google Shape;27;p8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28" name="Google Shape;28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0" name="Google Shape;40;p9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41" name="Google Shape;41;p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0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55" name="Google Shape;55;p1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1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71" name="Google Shape;71;p1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12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83" name="Google Shape;83;p1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3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94" name="Google Shape;94;p1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14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108" name="Google Shape;108;p1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10999564" y="5987064"/>
            <a:ext cx="1054465" cy="469689"/>
            <a:chOff x="9841624" y="4115729"/>
            <a:chExt cx="602169" cy="268223"/>
          </a:xfrm>
        </p:grpSpPr>
        <p:sp>
          <p:nvSpPr>
            <p:cNvPr id="122" name="Google Shape;122;p1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27" name="Google Shape;1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0" y="374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"/>
          <p:cNvSpPr txBox="1"/>
          <p:nvPr>
            <p:ph type="ctrTitle"/>
          </p:nvPr>
        </p:nvSpPr>
        <p:spPr>
          <a:xfrm>
            <a:off x="633736" y="507238"/>
            <a:ext cx="5090789" cy="3845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r>
              <a:rPr lang="it-CH" sz="3200"/>
              <a:t>GAME DEVELOPMENT</a:t>
            </a:r>
            <a:endParaRPr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633736" y="4445204"/>
            <a:ext cx="4652849" cy="1781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CH"/>
              <a:t>GIADA COSTAGLIOLA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CH"/>
              <a:t>CHIARA LOCATELLI</a:t>
            </a:r>
            <a:endParaRPr/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99" y="2324722"/>
            <a:ext cx="4795184" cy="20499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"/>
          <p:cNvGrpSpPr/>
          <p:nvPr/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166" name="Google Shape;166;p1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8" name="Google Shape;168;p1"/>
          <p:cNvGrpSpPr/>
          <p:nvPr/>
        </p:nvGrpSpPr>
        <p:grpSpPr>
          <a:xfrm>
            <a:off x="4362945" y="1898890"/>
            <a:ext cx="1598829" cy="531293"/>
            <a:chOff x="6491531" y="1420258"/>
            <a:chExt cx="1598829" cy="531293"/>
          </a:xfrm>
        </p:grpSpPr>
        <p:grpSp>
          <p:nvGrpSpPr>
            <p:cNvPr id="169" name="Google Shape;169;p1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70" name="Google Shape;170;p1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72" name="Google Shape;172;p1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73" name="Google Shape;173;p1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175" name="Google Shape;175;p1"/>
          <p:cNvGrpSpPr/>
          <p:nvPr/>
        </p:nvGrpSpPr>
        <p:grpSpPr>
          <a:xfrm>
            <a:off x="9816677" y="4575280"/>
            <a:ext cx="1781104" cy="1781136"/>
            <a:chOff x="10154385" y="4452524"/>
            <a:chExt cx="1443403" cy="1443428"/>
          </a:xfrm>
        </p:grpSpPr>
        <p:grpSp>
          <p:nvGrpSpPr>
            <p:cNvPr id="176" name="Google Shape;176;p1"/>
            <p:cNvGrpSpPr/>
            <p:nvPr/>
          </p:nvGrpSpPr>
          <p:grpSpPr>
            <a:xfrm>
              <a:off x="10154385" y="4452524"/>
              <a:ext cx="1443403" cy="1443428"/>
              <a:chOff x="5734037" y="3067039"/>
              <a:chExt cx="724483" cy="724489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6" name="Google Shape;346;p1"/>
            <p:cNvGrpSpPr/>
            <p:nvPr/>
          </p:nvGrpSpPr>
          <p:grpSpPr>
            <a:xfrm>
              <a:off x="10154385" y="4452524"/>
              <a:ext cx="1443403" cy="1443428"/>
              <a:chOff x="5734037" y="3067039"/>
              <a:chExt cx="724483" cy="724489"/>
            </a:xfrm>
          </p:grpSpPr>
          <p:sp>
            <p:nvSpPr>
              <p:cNvPr id="347" name="Google Shape;347;p1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4" name="Google Shape;474;p1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8" name="Google Shape;488;p1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9" name="Google Shape;489;p1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0" name="Google Shape;490;p1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1" name="Google Shape;491;p1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2" name="Google Shape;492;p1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3" name="Google Shape;493;p1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4" name="Google Shape;494;p1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5" name="Google Shape;495;p1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6" name="Google Shape;496;p1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7" name="Google Shape;497;p1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8" name="Google Shape;498;p1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9" name="Google Shape;499;p1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0" name="Google Shape;500;p1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1" name="Google Shape;501;p1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2" name="Google Shape;502;p1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3" name="Google Shape;503;p1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2" name="Google Shape;512;p1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3" name="Google Shape;513;p1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5"/>
          <p:cNvGrpSpPr/>
          <p:nvPr/>
        </p:nvGrpSpPr>
        <p:grpSpPr>
          <a:xfrm>
            <a:off x="10999576" y="5987064"/>
            <a:ext cx="1054465" cy="469689"/>
            <a:chOff x="9841624" y="4115729"/>
            <a:chExt cx="602169" cy="268223"/>
          </a:xfrm>
        </p:grpSpPr>
        <p:sp>
          <p:nvSpPr>
            <p:cNvPr id="721" name="Google Shape;721;p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26" name="Google Shape;726;p5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Google Shape;727;p5"/>
          <p:cNvSpPr/>
          <p:nvPr/>
        </p:nvSpPr>
        <p:spPr>
          <a:xfrm>
            <a:off x="0" y="374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8" name="Google Shape;728;p5"/>
          <p:cNvSpPr txBox="1"/>
          <p:nvPr>
            <p:ph type="title"/>
          </p:nvPr>
        </p:nvSpPr>
        <p:spPr>
          <a:xfrm>
            <a:off x="633735" y="507238"/>
            <a:ext cx="4795183" cy="3845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lang="it-CH" sz="2800" cap="none"/>
              <a:t>GRAZIE PER L’ATTENZIONE</a:t>
            </a:r>
            <a:endParaRPr b="1" sz="2800" cap="none"/>
          </a:p>
        </p:txBody>
      </p:sp>
      <p:pic>
        <p:nvPicPr>
          <p:cNvPr descr="when rec room breaks : RecRoom" id="729" name="Google Shape;7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" l="0" r="4" t="0"/>
          <a:stretch/>
        </p:blipFill>
        <p:spPr>
          <a:xfrm>
            <a:off x="5961559" y="1185339"/>
            <a:ext cx="4795184" cy="4339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5"/>
          <p:cNvGrpSpPr/>
          <p:nvPr/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731" name="Google Shape;731;p5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4362945" y="1898890"/>
            <a:ext cx="1598829" cy="531293"/>
            <a:chOff x="6491531" y="1420258"/>
            <a:chExt cx="1598829" cy="531293"/>
          </a:xfrm>
        </p:grpSpPr>
        <p:grpSp>
          <p:nvGrpSpPr>
            <p:cNvPr id="734" name="Google Shape;734;p5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735" name="Google Shape;735;p5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37" name="Google Shape;737;p5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738" name="Google Shape;738;p5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740" name="Google Shape;740;p5"/>
          <p:cNvGrpSpPr/>
          <p:nvPr/>
        </p:nvGrpSpPr>
        <p:grpSpPr>
          <a:xfrm>
            <a:off x="9816677" y="4575280"/>
            <a:ext cx="1781104" cy="1781136"/>
            <a:chOff x="10154385" y="4452524"/>
            <a:chExt cx="1443403" cy="1443428"/>
          </a:xfrm>
        </p:grpSpPr>
        <p:grpSp>
          <p:nvGrpSpPr>
            <p:cNvPr id="741" name="Google Shape;741;p5"/>
            <p:cNvGrpSpPr/>
            <p:nvPr/>
          </p:nvGrpSpPr>
          <p:grpSpPr>
            <a:xfrm>
              <a:off x="10154385" y="4452524"/>
              <a:ext cx="1443403" cy="1443428"/>
              <a:chOff x="5734037" y="3067039"/>
              <a:chExt cx="724483" cy="724489"/>
            </a:xfrm>
          </p:grpSpPr>
          <p:sp>
            <p:nvSpPr>
              <p:cNvPr id="742" name="Google Shape;742;p5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3" name="Google Shape;853;p5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4" name="Google Shape;854;p5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9" name="Google Shape;859;p5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0" name="Google Shape;860;p5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1" name="Google Shape;861;p5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2" name="Google Shape;862;p5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3" name="Google Shape;863;p5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4" name="Google Shape;864;p5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6" name="Google Shape;866;p5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7" name="Google Shape;867;p5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8" name="Google Shape;868;p5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9" name="Google Shape;869;p5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0" name="Google Shape;870;p5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1" name="Google Shape;871;p5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2" name="Google Shape;872;p5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3" name="Google Shape;873;p5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4" name="Google Shape;874;p5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5" name="Google Shape;875;p5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6" name="Google Shape;876;p5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7" name="Google Shape;877;p5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8" name="Google Shape;878;p5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9" name="Google Shape;879;p5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0" name="Google Shape;880;p5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1" name="Google Shape;881;p5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2" name="Google Shape;882;p5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3" name="Google Shape;883;p5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4" name="Google Shape;884;p5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5" name="Google Shape;885;p5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6" name="Google Shape;886;p5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7" name="Google Shape;887;p5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8" name="Google Shape;888;p5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9" name="Google Shape;889;p5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0" name="Google Shape;890;p5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5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5" name="Google Shape;895;p5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11" name="Google Shape;911;p5"/>
            <p:cNvGrpSpPr/>
            <p:nvPr/>
          </p:nvGrpSpPr>
          <p:grpSpPr>
            <a:xfrm>
              <a:off x="10154385" y="4452524"/>
              <a:ext cx="1443403" cy="1443428"/>
              <a:chOff x="5734037" y="3067039"/>
              <a:chExt cx="724483" cy="724489"/>
            </a:xfrm>
          </p:grpSpPr>
          <p:sp>
            <p:nvSpPr>
              <p:cNvPr id="912" name="Google Shape;912;p5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7" name="Google Shape;917;p5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8" name="Google Shape;918;p5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0" name="Google Shape;920;p5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1" name="Google Shape;921;p5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4" name="Google Shape;944;p5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5" name="Google Shape;945;p5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1" name="Google Shape;971;p5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2" name="Google Shape;972;p5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8" name="Google Shape;998;p5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9" name="Google Shape;999;p5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5" name="Google Shape;1025;p5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6" name="Google Shape;1026;p5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9" name="Google Shape;1079;p5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0" name="Google Shape;1080;p5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gb5fddb11b5_0_0"/>
          <p:cNvGrpSpPr/>
          <p:nvPr/>
        </p:nvGrpSpPr>
        <p:grpSpPr>
          <a:xfrm>
            <a:off x="10999448" y="5987007"/>
            <a:ext cx="1054458" cy="469685"/>
            <a:chOff x="9841624" y="4115729"/>
            <a:chExt cx="602169" cy="268223"/>
          </a:xfrm>
        </p:grpSpPr>
        <p:sp>
          <p:nvSpPr>
            <p:cNvPr id="1086" name="Google Shape;1086;gb5fddb11b5_0_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7" name="Google Shape;1087;gb5fddb11b5_0_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8" name="Google Shape;1088;gb5fddb11b5_0_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9" name="Google Shape;1089;gb5fddb11b5_0_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0" name="Google Shape;1090;gb5fddb11b5_0_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91" name="Google Shape;1091;gb5fddb11b5_0_0"/>
          <p:cNvSpPr/>
          <p:nvPr/>
        </p:nvSpPr>
        <p:spPr>
          <a:xfrm>
            <a:off x="320736" y="652894"/>
            <a:ext cx="319800" cy="319800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2" name="Google Shape;1092;gb5fddb11b5_0_0"/>
          <p:cNvSpPr/>
          <p:nvPr/>
        </p:nvSpPr>
        <p:spPr>
          <a:xfrm>
            <a:off x="0" y="374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3" name="Google Shape;1093;gb5fddb11b5_0_0"/>
          <p:cNvSpPr txBox="1"/>
          <p:nvPr>
            <p:ph type="title"/>
          </p:nvPr>
        </p:nvSpPr>
        <p:spPr>
          <a:xfrm>
            <a:off x="633735" y="507238"/>
            <a:ext cx="47952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lang="it-CH" sz="2800" cap="none"/>
              <a:t>GRAZIE PER L’ATTENZIONE</a:t>
            </a:r>
            <a:endParaRPr b="1" sz="2800" cap="none"/>
          </a:p>
        </p:txBody>
      </p:sp>
      <p:pic>
        <p:nvPicPr>
          <p:cNvPr descr="when rec room breaks : RecRoom" id="1094" name="Google Shape;1094;gb5fddb11b5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5961559" y="1185339"/>
            <a:ext cx="4795200" cy="433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5" name="Google Shape;1095;gb5fddb11b5_0_0"/>
          <p:cNvGrpSpPr/>
          <p:nvPr/>
        </p:nvGrpSpPr>
        <p:grpSpPr>
          <a:xfrm>
            <a:off x="8610600" y="481489"/>
            <a:ext cx="932256" cy="932256"/>
            <a:chOff x="10791258" y="619275"/>
            <a:chExt cx="932256" cy="932256"/>
          </a:xfrm>
        </p:grpSpPr>
        <p:sp>
          <p:nvSpPr>
            <p:cNvPr id="1096" name="Google Shape;1096;gb5fddb11b5_0_0"/>
            <p:cNvSpPr/>
            <p:nvPr/>
          </p:nvSpPr>
          <p:spPr>
            <a:xfrm>
              <a:off x="10791258" y="619275"/>
              <a:ext cx="932256" cy="932256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7" name="Google Shape;1097;gb5fddb11b5_0_0"/>
            <p:cNvSpPr/>
            <p:nvPr/>
          </p:nvSpPr>
          <p:spPr>
            <a:xfrm>
              <a:off x="10791258" y="619275"/>
              <a:ext cx="932256" cy="932256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98" name="Google Shape;1098;gb5fddb11b5_0_0"/>
          <p:cNvGrpSpPr/>
          <p:nvPr/>
        </p:nvGrpSpPr>
        <p:grpSpPr>
          <a:xfrm>
            <a:off x="4362945" y="1898890"/>
            <a:ext cx="1598829" cy="531293"/>
            <a:chOff x="6491531" y="1420258"/>
            <a:chExt cx="1598829" cy="531293"/>
          </a:xfrm>
        </p:grpSpPr>
        <p:grpSp>
          <p:nvGrpSpPr>
            <p:cNvPr id="1099" name="Google Shape;1099;gb5fddb11b5_0_0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100" name="Google Shape;1100;gb5fddb11b5_0_0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1" name="Google Shape;1101;gb5fddb11b5_0_0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102" name="Google Shape;1102;gb5fddb11b5_0_0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1103" name="Google Shape;1103;gb5fddb11b5_0_0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4" name="Google Shape;1104;gb5fddb11b5_0_0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1105" name="Google Shape;1105;gb5fddb11b5_0_0"/>
          <p:cNvGrpSpPr/>
          <p:nvPr/>
        </p:nvGrpSpPr>
        <p:grpSpPr>
          <a:xfrm>
            <a:off x="9816906" y="4575298"/>
            <a:ext cx="1781139" cy="1781155"/>
            <a:chOff x="10154254" y="4452403"/>
            <a:chExt cx="1443387" cy="1443399"/>
          </a:xfrm>
        </p:grpSpPr>
        <p:grpSp>
          <p:nvGrpSpPr>
            <p:cNvPr id="1106" name="Google Shape;1106;gb5fddb11b5_0_0"/>
            <p:cNvGrpSpPr/>
            <p:nvPr/>
          </p:nvGrpSpPr>
          <p:grpSpPr>
            <a:xfrm>
              <a:off x="10154254" y="4452403"/>
              <a:ext cx="1443387" cy="1443399"/>
              <a:chOff x="5734037" y="3067039"/>
              <a:chExt cx="724483" cy="724489"/>
            </a:xfrm>
          </p:grpSpPr>
          <p:sp>
            <p:nvSpPr>
              <p:cNvPr id="1107" name="Google Shape;1107;gb5fddb11b5_0_0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8" name="Google Shape;1108;gb5fddb11b5_0_0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9" name="Google Shape;1109;gb5fddb11b5_0_0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0" name="Google Shape;1110;gb5fddb11b5_0_0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Google Shape;1111;gb5fddb11b5_0_0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2" name="Google Shape;1112;gb5fddb11b5_0_0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3" name="Google Shape;1113;gb5fddb11b5_0_0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4" name="Google Shape;1114;gb5fddb11b5_0_0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5" name="Google Shape;1115;gb5fddb11b5_0_0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6" name="Google Shape;1116;gb5fddb11b5_0_0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7" name="Google Shape;1117;gb5fddb11b5_0_0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8" name="Google Shape;1118;gb5fddb11b5_0_0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9" name="Google Shape;1119;gb5fddb11b5_0_0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0" name="Google Shape;1120;gb5fddb11b5_0_0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1" name="Google Shape;1121;gb5fddb11b5_0_0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2" name="Google Shape;1122;gb5fddb11b5_0_0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3" name="Google Shape;1123;gb5fddb11b5_0_0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4" name="Google Shape;1124;gb5fddb11b5_0_0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5" name="Google Shape;1125;gb5fddb11b5_0_0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6" name="Google Shape;1126;gb5fddb11b5_0_0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Google Shape;1127;gb5fddb11b5_0_0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8" name="Google Shape;1128;gb5fddb11b5_0_0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9" name="Google Shape;1129;gb5fddb11b5_0_0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0" name="Google Shape;1130;gb5fddb11b5_0_0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1" name="Google Shape;1131;gb5fddb11b5_0_0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2" name="Google Shape;1132;gb5fddb11b5_0_0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3" name="Google Shape;1133;gb5fddb11b5_0_0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4" name="Google Shape;1134;gb5fddb11b5_0_0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5" name="Google Shape;1135;gb5fddb11b5_0_0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6" name="Google Shape;1136;gb5fddb11b5_0_0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7" name="Google Shape;1137;gb5fddb11b5_0_0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8" name="Google Shape;1138;gb5fddb11b5_0_0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39" name="Google Shape;1139;gb5fddb11b5_0_0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0" name="Google Shape;1140;gb5fddb11b5_0_0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1" name="Google Shape;1141;gb5fddb11b5_0_0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2" name="Google Shape;1142;gb5fddb11b5_0_0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3" name="Google Shape;1143;gb5fddb11b5_0_0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4" name="Google Shape;1144;gb5fddb11b5_0_0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5" name="Google Shape;1145;gb5fddb11b5_0_0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6" name="Google Shape;1146;gb5fddb11b5_0_0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7" name="Google Shape;1147;gb5fddb11b5_0_0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8" name="Google Shape;1148;gb5fddb11b5_0_0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49" name="Google Shape;1149;gb5fddb11b5_0_0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0" name="Google Shape;1150;gb5fddb11b5_0_0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1" name="Google Shape;1151;gb5fddb11b5_0_0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2" name="Google Shape;1152;gb5fddb11b5_0_0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3" name="Google Shape;1153;gb5fddb11b5_0_0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4" name="Google Shape;1154;gb5fddb11b5_0_0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5" name="Google Shape;1155;gb5fddb11b5_0_0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6" name="Google Shape;1156;gb5fddb11b5_0_0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7" name="Google Shape;1157;gb5fddb11b5_0_0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8" name="Google Shape;1158;gb5fddb11b5_0_0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59" name="Google Shape;1159;gb5fddb11b5_0_0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0" name="Google Shape;1160;gb5fddb11b5_0_0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1" name="Google Shape;1161;gb5fddb11b5_0_0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2" name="Google Shape;1162;gb5fddb11b5_0_0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3" name="Google Shape;1163;gb5fddb11b5_0_0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4" name="Google Shape;1164;gb5fddb11b5_0_0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5" name="Google Shape;1165;gb5fddb11b5_0_0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6" name="Google Shape;1166;gb5fddb11b5_0_0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7" name="Google Shape;1167;gb5fddb11b5_0_0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8" name="Google Shape;1168;gb5fddb11b5_0_0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69" name="Google Shape;1169;gb5fddb11b5_0_0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0" name="Google Shape;1170;gb5fddb11b5_0_0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1" name="Google Shape;1171;gb5fddb11b5_0_0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2" name="Google Shape;1172;gb5fddb11b5_0_0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3" name="Google Shape;1173;gb5fddb11b5_0_0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4" name="Google Shape;1174;gb5fddb11b5_0_0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5" name="Google Shape;1175;gb5fddb11b5_0_0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6" name="Google Shape;1176;gb5fddb11b5_0_0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7" name="Google Shape;1177;gb5fddb11b5_0_0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8" name="Google Shape;1178;gb5fddb11b5_0_0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79" name="Google Shape;1179;gb5fddb11b5_0_0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0" name="Google Shape;1180;gb5fddb11b5_0_0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1" name="Google Shape;1181;gb5fddb11b5_0_0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2" name="Google Shape;1182;gb5fddb11b5_0_0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3" name="Google Shape;1183;gb5fddb11b5_0_0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4" name="Google Shape;1184;gb5fddb11b5_0_0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5" name="Google Shape;1185;gb5fddb11b5_0_0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6" name="Google Shape;1186;gb5fddb11b5_0_0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7" name="Google Shape;1187;gb5fddb11b5_0_0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8" name="Google Shape;1188;gb5fddb11b5_0_0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9" name="Google Shape;1189;gb5fddb11b5_0_0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0" name="Google Shape;1190;gb5fddb11b5_0_0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1" name="Google Shape;1191;gb5fddb11b5_0_0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2" name="Google Shape;1192;gb5fddb11b5_0_0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3" name="Google Shape;1193;gb5fddb11b5_0_0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4" name="Google Shape;1194;gb5fddb11b5_0_0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5" name="Google Shape;1195;gb5fddb11b5_0_0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6" name="Google Shape;1196;gb5fddb11b5_0_0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7" name="Google Shape;1197;gb5fddb11b5_0_0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8" name="Google Shape;1198;gb5fddb11b5_0_0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99" name="Google Shape;1199;gb5fddb11b5_0_0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0" name="Google Shape;1200;gb5fddb11b5_0_0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1" name="Google Shape;1201;gb5fddb11b5_0_0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2" name="Google Shape;1202;gb5fddb11b5_0_0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3" name="Google Shape;1203;gb5fddb11b5_0_0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4" name="Google Shape;1204;gb5fddb11b5_0_0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5" name="Google Shape;1205;gb5fddb11b5_0_0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6" name="Google Shape;1206;gb5fddb11b5_0_0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7" name="Google Shape;1207;gb5fddb11b5_0_0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8" name="Google Shape;1208;gb5fddb11b5_0_0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09" name="Google Shape;1209;gb5fddb11b5_0_0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0" name="Google Shape;1210;gb5fddb11b5_0_0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1" name="Google Shape;1211;gb5fddb11b5_0_0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2" name="Google Shape;1212;gb5fddb11b5_0_0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3" name="Google Shape;1213;gb5fddb11b5_0_0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4" name="Google Shape;1214;gb5fddb11b5_0_0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5" name="Google Shape;1215;gb5fddb11b5_0_0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6" name="Google Shape;1216;gb5fddb11b5_0_0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7" name="Google Shape;1217;gb5fddb11b5_0_0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8" name="Google Shape;1218;gb5fddb11b5_0_0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19" name="Google Shape;1219;gb5fddb11b5_0_0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0" name="Google Shape;1220;gb5fddb11b5_0_0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1" name="Google Shape;1221;gb5fddb11b5_0_0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2" name="Google Shape;1222;gb5fddb11b5_0_0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3" name="Google Shape;1223;gb5fddb11b5_0_0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4" name="Google Shape;1224;gb5fddb11b5_0_0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5" name="Google Shape;1225;gb5fddb11b5_0_0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6" name="Google Shape;1226;gb5fddb11b5_0_0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7" name="Google Shape;1227;gb5fddb11b5_0_0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8" name="Google Shape;1228;gb5fddb11b5_0_0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29" name="Google Shape;1229;gb5fddb11b5_0_0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0" name="Google Shape;1230;gb5fddb11b5_0_0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1" name="Google Shape;1231;gb5fddb11b5_0_0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2" name="Google Shape;1232;gb5fddb11b5_0_0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3" name="Google Shape;1233;gb5fddb11b5_0_0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4" name="Google Shape;1234;gb5fddb11b5_0_0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5" name="Google Shape;1235;gb5fddb11b5_0_0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6" name="Google Shape;1236;gb5fddb11b5_0_0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7" name="Google Shape;1237;gb5fddb11b5_0_0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8" name="Google Shape;1238;gb5fddb11b5_0_0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39" name="Google Shape;1239;gb5fddb11b5_0_0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0" name="Google Shape;1240;gb5fddb11b5_0_0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1" name="Google Shape;1241;gb5fddb11b5_0_0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2" name="Google Shape;1242;gb5fddb11b5_0_0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3" name="Google Shape;1243;gb5fddb11b5_0_0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4" name="Google Shape;1244;gb5fddb11b5_0_0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5" name="Google Shape;1245;gb5fddb11b5_0_0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6" name="Google Shape;1246;gb5fddb11b5_0_0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7" name="Google Shape;1247;gb5fddb11b5_0_0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8" name="Google Shape;1248;gb5fddb11b5_0_0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49" name="Google Shape;1249;gb5fddb11b5_0_0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0" name="Google Shape;1250;gb5fddb11b5_0_0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1" name="Google Shape;1251;gb5fddb11b5_0_0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2" name="Google Shape;1252;gb5fddb11b5_0_0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3" name="Google Shape;1253;gb5fddb11b5_0_0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4" name="Google Shape;1254;gb5fddb11b5_0_0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5" name="Google Shape;1255;gb5fddb11b5_0_0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6" name="Google Shape;1256;gb5fddb11b5_0_0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7" name="Google Shape;1257;gb5fddb11b5_0_0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8" name="Google Shape;1258;gb5fddb11b5_0_0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59" name="Google Shape;1259;gb5fddb11b5_0_0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0" name="Google Shape;1260;gb5fddb11b5_0_0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1" name="Google Shape;1261;gb5fddb11b5_0_0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2" name="Google Shape;1262;gb5fddb11b5_0_0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3" name="Google Shape;1263;gb5fddb11b5_0_0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4" name="Google Shape;1264;gb5fddb11b5_0_0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5" name="Google Shape;1265;gb5fddb11b5_0_0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6" name="Google Shape;1266;gb5fddb11b5_0_0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7" name="Google Shape;1267;gb5fddb11b5_0_0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8" name="Google Shape;1268;gb5fddb11b5_0_0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69" name="Google Shape;1269;gb5fddb11b5_0_0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0" name="Google Shape;1270;gb5fddb11b5_0_0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1" name="Google Shape;1271;gb5fddb11b5_0_0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2" name="Google Shape;1272;gb5fddb11b5_0_0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3" name="Google Shape;1273;gb5fddb11b5_0_0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4" name="Google Shape;1274;gb5fddb11b5_0_0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5" name="Google Shape;1275;gb5fddb11b5_0_0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276" name="Google Shape;1276;gb5fddb11b5_0_0"/>
            <p:cNvGrpSpPr/>
            <p:nvPr/>
          </p:nvGrpSpPr>
          <p:grpSpPr>
            <a:xfrm>
              <a:off x="10154254" y="4452403"/>
              <a:ext cx="1443387" cy="1443399"/>
              <a:chOff x="5734037" y="3067039"/>
              <a:chExt cx="724483" cy="724489"/>
            </a:xfrm>
          </p:grpSpPr>
          <p:sp>
            <p:nvSpPr>
              <p:cNvPr id="1277" name="Google Shape;1277;gb5fddb11b5_0_0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8" name="Google Shape;1278;gb5fddb11b5_0_0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79" name="Google Shape;1279;gb5fddb11b5_0_0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0" name="Google Shape;1280;gb5fddb11b5_0_0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1" name="Google Shape;1281;gb5fddb11b5_0_0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2" name="Google Shape;1282;gb5fddb11b5_0_0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3" name="Google Shape;1283;gb5fddb11b5_0_0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4" name="Google Shape;1284;gb5fddb11b5_0_0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5" name="Google Shape;1285;gb5fddb11b5_0_0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6" name="Google Shape;1286;gb5fddb11b5_0_0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7" name="Google Shape;1287;gb5fddb11b5_0_0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8" name="Google Shape;1288;gb5fddb11b5_0_0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89" name="Google Shape;1289;gb5fddb11b5_0_0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0" name="Google Shape;1290;gb5fddb11b5_0_0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1" name="Google Shape;1291;gb5fddb11b5_0_0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2" name="Google Shape;1292;gb5fddb11b5_0_0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3" name="Google Shape;1293;gb5fddb11b5_0_0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4" name="Google Shape;1294;gb5fddb11b5_0_0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5" name="Google Shape;1295;gb5fddb11b5_0_0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6" name="Google Shape;1296;gb5fddb11b5_0_0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7" name="Google Shape;1297;gb5fddb11b5_0_0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8" name="Google Shape;1298;gb5fddb11b5_0_0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299" name="Google Shape;1299;gb5fddb11b5_0_0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0" name="Google Shape;1300;gb5fddb11b5_0_0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1" name="Google Shape;1301;gb5fddb11b5_0_0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2" name="Google Shape;1302;gb5fddb11b5_0_0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3" name="Google Shape;1303;gb5fddb11b5_0_0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4" name="Google Shape;1304;gb5fddb11b5_0_0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5" name="Google Shape;1305;gb5fddb11b5_0_0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6" name="Google Shape;1306;gb5fddb11b5_0_0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7" name="Google Shape;1307;gb5fddb11b5_0_0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8" name="Google Shape;1308;gb5fddb11b5_0_0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09" name="Google Shape;1309;gb5fddb11b5_0_0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0" name="Google Shape;1310;gb5fddb11b5_0_0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1" name="Google Shape;1311;gb5fddb11b5_0_0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2" name="Google Shape;1312;gb5fddb11b5_0_0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3" name="Google Shape;1313;gb5fddb11b5_0_0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4" name="Google Shape;1314;gb5fddb11b5_0_0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5" name="Google Shape;1315;gb5fddb11b5_0_0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6" name="Google Shape;1316;gb5fddb11b5_0_0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7" name="Google Shape;1317;gb5fddb11b5_0_0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8" name="Google Shape;1318;gb5fddb11b5_0_0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19" name="Google Shape;1319;gb5fddb11b5_0_0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0" name="Google Shape;1320;gb5fddb11b5_0_0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1" name="Google Shape;1321;gb5fddb11b5_0_0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2" name="Google Shape;1322;gb5fddb11b5_0_0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3" name="Google Shape;1323;gb5fddb11b5_0_0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4" name="Google Shape;1324;gb5fddb11b5_0_0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5" name="Google Shape;1325;gb5fddb11b5_0_0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6" name="Google Shape;1326;gb5fddb11b5_0_0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7" name="Google Shape;1327;gb5fddb11b5_0_0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8" name="Google Shape;1328;gb5fddb11b5_0_0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29" name="Google Shape;1329;gb5fddb11b5_0_0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0" name="Google Shape;1330;gb5fddb11b5_0_0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1" name="Google Shape;1331;gb5fddb11b5_0_0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2" name="Google Shape;1332;gb5fddb11b5_0_0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3" name="Google Shape;1333;gb5fddb11b5_0_0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4" name="Google Shape;1334;gb5fddb11b5_0_0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5" name="Google Shape;1335;gb5fddb11b5_0_0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6" name="Google Shape;1336;gb5fddb11b5_0_0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7" name="Google Shape;1337;gb5fddb11b5_0_0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8" name="Google Shape;1338;gb5fddb11b5_0_0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39" name="Google Shape;1339;gb5fddb11b5_0_0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0" name="Google Shape;1340;gb5fddb11b5_0_0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1" name="Google Shape;1341;gb5fddb11b5_0_0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2" name="Google Shape;1342;gb5fddb11b5_0_0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3" name="Google Shape;1343;gb5fddb11b5_0_0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4" name="Google Shape;1344;gb5fddb11b5_0_0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5" name="Google Shape;1345;gb5fddb11b5_0_0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6" name="Google Shape;1346;gb5fddb11b5_0_0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7" name="Google Shape;1347;gb5fddb11b5_0_0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8" name="Google Shape;1348;gb5fddb11b5_0_0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49" name="Google Shape;1349;gb5fddb11b5_0_0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0" name="Google Shape;1350;gb5fddb11b5_0_0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1" name="Google Shape;1351;gb5fddb11b5_0_0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2" name="Google Shape;1352;gb5fddb11b5_0_0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3" name="Google Shape;1353;gb5fddb11b5_0_0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4" name="Google Shape;1354;gb5fddb11b5_0_0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5" name="Google Shape;1355;gb5fddb11b5_0_0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6" name="Google Shape;1356;gb5fddb11b5_0_0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7" name="Google Shape;1357;gb5fddb11b5_0_0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8" name="Google Shape;1358;gb5fddb11b5_0_0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59" name="Google Shape;1359;gb5fddb11b5_0_0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0" name="Google Shape;1360;gb5fddb11b5_0_0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1" name="Google Shape;1361;gb5fddb11b5_0_0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2" name="Google Shape;1362;gb5fddb11b5_0_0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3" name="Google Shape;1363;gb5fddb11b5_0_0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4" name="Google Shape;1364;gb5fddb11b5_0_0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5" name="Google Shape;1365;gb5fddb11b5_0_0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6" name="Google Shape;1366;gb5fddb11b5_0_0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7" name="Google Shape;1367;gb5fddb11b5_0_0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8" name="Google Shape;1368;gb5fddb11b5_0_0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69" name="Google Shape;1369;gb5fddb11b5_0_0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0" name="Google Shape;1370;gb5fddb11b5_0_0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1" name="Google Shape;1371;gb5fddb11b5_0_0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2" name="Google Shape;1372;gb5fddb11b5_0_0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3" name="Google Shape;1373;gb5fddb11b5_0_0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4" name="Google Shape;1374;gb5fddb11b5_0_0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5" name="Google Shape;1375;gb5fddb11b5_0_0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6" name="Google Shape;1376;gb5fddb11b5_0_0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7" name="Google Shape;1377;gb5fddb11b5_0_0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8" name="Google Shape;1378;gb5fddb11b5_0_0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79" name="Google Shape;1379;gb5fddb11b5_0_0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0" name="Google Shape;1380;gb5fddb11b5_0_0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1" name="Google Shape;1381;gb5fddb11b5_0_0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2" name="Google Shape;1382;gb5fddb11b5_0_0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3" name="Google Shape;1383;gb5fddb11b5_0_0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4" name="Google Shape;1384;gb5fddb11b5_0_0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5" name="Google Shape;1385;gb5fddb11b5_0_0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6" name="Google Shape;1386;gb5fddb11b5_0_0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7" name="Google Shape;1387;gb5fddb11b5_0_0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8" name="Google Shape;1388;gb5fddb11b5_0_0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89" name="Google Shape;1389;gb5fddb11b5_0_0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0" name="Google Shape;1390;gb5fddb11b5_0_0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1" name="Google Shape;1391;gb5fddb11b5_0_0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2" name="Google Shape;1392;gb5fddb11b5_0_0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3" name="Google Shape;1393;gb5fddb11b5_0_0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4" name="Google Shape;1394;gb5fddb11b5_0_0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5" name="Google Shape;1395;gb5fddb11b5_0_0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6" name="Google Shape;1396;gb5fddb11b5_0_0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7" name="Google Shape;1397;gb5fddb11b5_0_0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8" name="Google Shape;1398;gb5fddb11b5_0_0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399" name="Google Shape;1399;gb5fddb11b5_0_0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0" name="Google Shape;1400;gb5fddb11b5_0_0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1" name="Google Shape;1401;gb5fddb11b5_0_0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2" name="Google Shape;1402;gb5fddb11b5_0_0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3" name="Google Shape;1403;gb5fddb11b5_0_0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4" name="Google Shape;1404;gb5fddb11b5_0_0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5" name="Google Shape;1405;gb5fddb11b5_0_0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6" name="Google Shape;1406;gb5fddb11b5_0_0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7" name="Google Shape;1407;gb5fddb11b5_0_0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8" name="Google Shape;1408;gb5fddb11b5_0_0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09" name="Google Shape;1409;gb5fddb11b5_0_0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0" name="Google Shape;1410;gb5fddb11b5_0_0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1" name="Google Shape;1411;gb5fddb11b5_0_0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2" name="Google Shape;1412;gb5fddb11b5_0_0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3" name="Google Shape;1413;gb5fddb11b5_0_0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4" name="Google Shape;1414;gb5fddb11b5_0_0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5" name="Google Shape;1415;gb5fddb11b5_0_0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6" name="Google Shape;1416;gb5fddb11b5_0_0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7" name="Google Shape;1417;gb5fddb11b5_0_0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8" name="Google Shape;1418;gb5fddb11b5_0_0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19" name="Google Shape;1419;gb5fddb11b5_0_0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0" name="Google Shape;1420;gb5fddb11b5_0_0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1" name="Google Shape;1421;gb5fddb11b5_0_0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2" name="Google Shape;1422;gb5fddb11b5_0_0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3" name="Google Shape;1423;gb5fddb11b5_0_0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4" name="Google Shape;1424;gb5fddb11b5_0_0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5" name="Google Shape;1425;gb5fddb11b5_0_0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6" name="Google Shape;1426;gb5fddb11b5_0_0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7" name="Google Shape;1427;gb5fddb11b5_0_0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8" name="Google Shape;1428;gb5fddb11b5_0_0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29" name="Google Shape;1429;gb5fddb11b5_0_0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0" name="Google Shape;1430;gb5fddb11b5_0_0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1" name="Google Shape;1431;gb5fddb11b5_0_0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2" name="Google Shape;1432;gb5fddb11b5_0_0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3" name="Google Shape;1433;gb5fddb11b5_0_0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4" name="Google Shape;1434;gb5fddb11b5_0_0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5" name="Google Shape;1435;gb5fddb11b5_0_0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6" name="Google Shape;1436;gb5fddb11b5_0_0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7" name="Google Shape;1437;gb5fddb11b5_0_0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8" name="Google Shape;1438;gb5fddb11b5_0_0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39" name="Google Shape;1439;gb5fddb11b5_0_0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0" name="Google Shape;1440;gb5fddb11b5_0_0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1" name="Google Shape;1441;gb5fddb11b5_0_0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2" name="Google Shape;1442;gb5fddb11b5_0_0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3" name="Google Shape;1443;gb5fddb11b5_0_0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4" name="Google Shape;1444;gb5fddb11b5_0_0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445" name="Google Shape;1445;gb5fddb11b5_0_0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2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Google Shape;522;p2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2"/>
          <p:cNvSpPr/>
          <p:nvPr/>
        </p:nvSpPr>
        <p:spPr>
          <a:xfrm>
            <a:off x="739959" y="1173124"/>
            <a:ext cx="4892216" cy="451175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2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5" name="Google Shape;525;p2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2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RICHIESTE</a:t>
            </a:r>
            <a:endParaRPr b="1"/>
          </a:p>
        </p:txBody>
      </p:sp>
      <p:grpSp>
        <p:nvGrpSpPr>
          <p:cNvPr id="527" name="Google Shape;527;p2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528" name="Google Shape;528;p2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0" name="Google Shape;530;p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2"/>
          <p:cNvSpPr txBox="1"/>
          <p:nvPr>
            <p:ph idx="1" type="body"/>
          </p:nvPr>
        </p:nvSpPr>
        <p:spPr>
          <a:xfrm>
            <a:off x="6234868" y="1345827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CH"/>
              <a:t>Gioco 3D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CH"/>
              <a:t>Oggetti statici e dinamici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Effetti audio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Intelligenza artificiale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Schermate</a:t>
            </a:r>
            <a:r>
              <a:rPr lang="it-CH"/>
              <a:t> 2D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33" name="Google Shape;533;p2"/>
          <p:cNvGrpSpPr/>
          <p:nvPr/>
        </p:nvGrpSpPr>
        <p:grpSpPr>
          <a:xfrm>
            <a:off x="10428634" y="5987064"/>
            <a:ext cx="1054465" cy="469689"/>
            <a:chOff x="9841624" y="4115729"/>
            <a:chExt cx="602169" cy="268223"/>
          </a:xfrm>
        </p:grpSpPr>
        <p:sp>
          <p:nvSpPr>
            <p:cNvPr id="534" name="Google Shape;534;p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641f9870f_0_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4" name="Google Shape;544;gb641f9870f_0_60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5" name="Google Shape;545;gb641f9870f_0_60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6" name="Google Shape;546;gb641f9870f_0_60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7" name="Google Shape;547;gb641f9870f_0_60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8" name="Google Shape;548;gb641f9870f_0_60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gb641f9870f_0_60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IL GIOCO</a:t>
            </a:r>
            <a:endParaRPr b="1"/>
          </a:p>
        </p:txBody>
      </p:sp>
      <p:grpSp>
        <p:nvGrpSpPr>
          <p:cNvPr id="550" name="Google Shape;550;gb641f9870f_0_60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551" name="Google Shape;551;gb641f9870f_0_60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2" name="Google Shape;552;gb641f9870f_0_60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3" name="Google Shape;553;gb641f9870f_0_60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4" name="Google Shape;554;gb641f9870f_0_60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5" name="Google Shape;555;gb641f9870f_0_60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Obiettivo?</a:t>
            </a:r>
            <a:endParaRPr/>
          </a:p>
          <a:p>
            <a:pPr indent="-285750" lvl="1" marL="6858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Uccidi i nemici e i pulcini</a:t>
            </a:r>
            <a:endParaRPr/>
          </a:p>
          <a:p>
            <a:pPr indent="-285750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Come?</a:t>
            </a:r>
            <a:endParaRPr/>
          </a:p>
          <a:p>
            <a:pPr indent="-285750" lvl="1" marL="6858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Lanciando tutto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Come recupero vita?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CH"/>
              <a:t>Mangiando i “drop” dei nemici 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Altro da sapere?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CH"/>
              <a:t>Non </a:t>
            </a:r>
            <a:r>
              <a:rPr lang="it-CH"/>
              <a:t>lanciarti</a:t>
            </a:r>
            <a:r>
              <a:rPr lang="it-CH"/>
              <a:t> addosso gli oggetti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CH"/>
              <a:t>Gli oggetti si rompono</a:t>
            </a:r>
            <a:endParaRPr/>
          </a:p>
        </p:txBody>
      </p:sp>
      <p:grpSp>
        <p:nvGrpSpPr>
          <p:cNvPr id="556" name="Google Shape;556;gb641f9870f_0_60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557" name="Google Shape;557;gb641f9870f_0_6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8" name="Google Shape;558;gb641f9870f_0_6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9" name="Google Shape;559;gb641f9870f_0_6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0" name="Google Shape;560;gb641f9870f_0_6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1" name="Google Shape;561;gb641f9870f_0_6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ca5c1c590a7051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g10ca5c1c590a7051_3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Google Shape;568;g10ca5c1c590a7051_3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Google Shape;569;g10ca5c1c590a7051_3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0" name="Google Shape;570;g10ca5c1c590a7051_3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1" name="Google Shape;571;g10ca5c1c590a7051_3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2" name="Google Shape;572;g10ca5c1c590a7051_3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GLI OGGETTI</a:t>
            </a:r>
            <a:endParaRPr b="1"/>
          </a:p>
        </p:txBody>
      </p:sp>
      <p:grpSp>
        <p:nvGrpSpPr>
          <p:cNvPr id="573" name="Google Shape;573;g10ca5c1c590a7051_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574" name="Google Shape;574;g10ca5c1c590a7051_3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5" name="Google Shape;575;g10ca5c1c590a7051_3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76" name="Google Shape;576;g10ca5c1c590a7051_3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Google Shape;577;g10ca5c1c590a7051_3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8" name="Google Shape;578;g10ca5c1c590a7051_3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Si dist</a:t>
            </a:r>
            <a:r>
              <a:rPr lang="it-CH"/>
              <a:t>ruggono 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Barra della vita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Lanciabili 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g10ca5c1c590a7051_3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580" name="Google Shape;580;g10ca5c1c590a7051_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g10ca5c1c590a7051_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g10ca5c1c590a7051_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g10ca5c1c590a7051_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4" name="Google Shape;584;g10ca5c1c590a7051_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585" name="Google Shape;585;g10ca5c1c590a705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975" y="1933370"/>
            <a:ext cx="2511475" cy="19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0ca5c1c590a705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046" y="3633046"/>
            <a:ext cx="2203623" cy="20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0ca5c1c590a705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3425" y="3960394"/>
            <a:ext cx="2144675" cy="16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10ca5c1c590a705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3104" y="2718966"/>
            <a:ext cx="1214050" cy="9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10ca5c1c590a705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1747" y="3952025"/>
            <a:ext cx="149559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ca5c1c590a7051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5" name="Google Shape;595;g10ca5c1c590a7051_25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6" name="Google Shape;596;g10ca5c1c590a7051_25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7" name="Google Shape;597;g10ca5c1c590a7051_25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8" name="Google Shape;598;g10ca5c1c590a7051_25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9" name="Google Shape;599;g10ca5c1c590a7051_25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0" name="Google Shape;600;g10ca5c1c590a7051_25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I NEMICI</a:t>
            </a:r>
            <a:endParaRPr b="1"/>
          </a:p>
        </p:txBody>
      </p:sp>
      <p:grpSp>
        <p:nvGrpSpPr>
          <p:cNvPr id="601" name="Google Shape;601;g10ca5c1c590a7051_25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602" name="Google Shape;602;g10ca5c1c590a7051_25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3" name="Google Shape;603;g10ca5c1c590a7051_25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04" name="Google Shape;604;g10ca5c1c590a7051_25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g10ca5c1c590a7051_25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g10ca5c1c590a7051_25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it-CH"/>
              <a:t>Sono cattivissimi 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Animati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Suono se colpito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Droppano cibo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g10ca5c1c590a7051_25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608" name="Google Shape;608;g10ca5c1c590a7051_2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g10ca5c1c590a7051_2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g10ca5c1c590a7051_2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g10ca5c1c590a7051_2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g10ca5c1c590a7051_2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13" name="Google Shape;613;g10ca5c1c590a705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075" y="3654950"/>
            <a:ext cx="2894600" cy="1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10ca5c1c590a705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76" y="4162257"/>
            <a:ext cx="2350500" cy="152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10ca5c1c590a7051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863" y="4288271"/>
            <a:ext cx="1737920" cy="12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0ca5c1c590a7051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04757" y="4190525"/>
            <a:ext cx="1861850" cy="114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10ca5c1c590a7051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7188" y="3564913"/>
            <a:ext cx="3199274" cy="23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10ca5c1c590a7051_25"/>
          <p:cNvPicPr preferRelativeResize="0"/>
          <p:nvPr/>
        </p:nvPicPr>
        <p:blipFill rotWithShape="1">
          <a:blip r:embed="rId8">
            <a:alphaModFix/>
          </a:blip>
          <a:srcRect b="0" l="0" r="36175" t="0"/>
          <a:stretch/>
        </p:blipFill>
        <p:spPr>
          <a:xfrm>
            <a:off x="8712499" y="3559991"/>
            <a:ext cx="2894598" cy="2409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ca5c1c590a7051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4" name="Google Shape;624;g10ca5c1c590a7051_47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5" name="Google Shape;625;g10ca5c1c590a7051_47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6" name="Google Shape;626;g10ca5c1c590a7051_47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7" name="Google Shape;627;g10ca5c1c590a7051_47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8" name="Google Shape;628;g10ca5c1c590a7051_47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9" name="Google Shape;629;g10ca5c1c590a7051_47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GLI ANIMALI</a:t>
            </a:r>
            <a:endParaRPr b="1"/>
          </a:p>
        </p:txBody>
      </p:sp>
      <p:grpSp>
        <p:nvGrpSpPr>
          <p:cNvPr id="630" name="Google Shape;630;g10ca5c1c590a7051_47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631" name="Google Shape;631;g10ca5c1c590a7051_47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g10ca5c1c590a7051_47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33" name="Google Shape;633;g10ca5c1c590a7051_47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4" name="Google Shape;634;g10ca5c1c590a7051_47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5" name="Google Shape;635;g10ca5c1c590a7051_47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Sono tranquilli 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Animati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Suono se colpito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CH"/>
              <a:t>Droppano cibo</a:t>
            </a:r>
            <a:endParaRPr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g10ca5c1c590a7051_47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637" name="Google Shape;637;g10ca5c1c590a7051_4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g10ca5c1c590a7051_4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g10ca5c1c590a7051_4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0" name="Google Shape;640;g10ca5c1c590a7051_4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1" name="Google Shape;641;g10ca5c1c590a7051_4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42" name="Google Shape;642;g10ca5c1c590a705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95" y="4307613"/>
            <a:ext cx="1501705" cy="9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10ca5c1c590a7051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557" y="3961750"/>
            <a:ext cx="1690600" cy="16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10ca5c1c590a7051_47"/>
          <p:cNvPicPr preferRelativeResize="0"/>
          <p:nvPr/>
        </p:nvPicPr>
        <p:blipFill rotWithShape="1">
          <a:blip r:embed="rId5">
            <a:alphaModFix/>
          </a:blip>
          <a:srcRect b="30340" l="61946" r="0" t="9530"/>
          <a:stretch/>
        </p:blipFill>
        <p:spPr>
          <a:xfrm>
            <a:off x="6889325" y="3517525"/>
            <a:ext cx="2596301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641f9870f_0_32"/>
          <p:cNvSpPr/>
          <p:nvPr/>
        </p:nvSpPr>
        <p:spPr>
          <a:xfrm>
            <a:off x="6234875" y="1173002"/>
            <a:ext cx="5328000" cy="451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0" name="Google Shape;650;gb641f9870f_0_32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1" name="Google Shape;651;gb641f9870f_0_32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2" name="Google Shape;652;gb641f9870f_0_32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3" name="Google Shape;653;gb641f9870f_0_32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4" name="Google Shape;654;gb641f9870f_0_32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5" name="Google Shape;655;gb641f9870f_0_32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I COMANDI</a:t>
            </a:r>
            <a:endParaRPr b="1"/>
          </a:p>
        </p:txBody>
      </p:sp>
      <p:grpSp>
        <p:nvGrpSpPr>
          <p:cNvPr id="656" name="Google Shape;656;gb641f9870f_0_32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657" name="Google Shape;657;gb641f9870f_0_32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8" name="Google Shape;658;gb641f9870f_0_32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59" name="Google Shape;659;gb641f9870f_0_32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Google Shape;660;gb641f9870f_0_32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Google Shape;661;gb641f9870f_0_32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gb641f9870f_0_32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663" name="Google Shape;663;gb641f9870f_0_3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4" name="Google Shape;664;gb641f9870f_0_3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5" name="Google Shape;665;gb641f9870f_0_3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gb641f9870f_0_3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7" name="Google Shape;667;gb641f9870f_0_3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68" name="Google Shape;668;gb641f9870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875" y="1173002"/>
            <a:ext cx="5328026" cy="45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8c11aeccf_0_0"/>
          <p:cNvSpPr/>
          <p:nvPr/>
        </p:nvSpPr>
        <p:spPr>
          <a:xfrm>
            <a:off x="6234875" y="1173002"/>
            <a:ext cx="5328000" cy="451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4" name="Google Shape;674;g78c11aeccf_0_0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5" name="Google Shape;675;g78c11aeccf_0_0"/>
          <p:cNvSpPr/>
          <p:nvPr/>
        </p:nvSpPr>
        <p:spPr>
          <a:xfrm>
            <a:off x="841542" y="1264801"/>
            <a:ext cx="4892100" cy="4511700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6" name="Google Shape;676;g78c11aeccf_0_0"/>
          <p:cNvSpPr/>
          <p:nvPr/>
        </p:nvSpPr>
        <p:spPr>
          <a:xfrm>
            <a:off x="739959" y="1173124"/>
            <a:ext cx="4892100" cy="451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7" name="Google Shape;677;g78c11aeccf_0_0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8" name="Google Shape;678;g78c11aeccf_0_0"/>
          <p:cNvSpPr/>
          <p:nvPr/>
        </p:nvSpPr>
        <p:spPr>
          <a:xfrm>
            <a:off x="4302373" y="798490"/>
            <a:ext cx="914095" cy="91409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9" name="Google Shape;679;g78c11aeccf_0_0"/>
          <p:cNvSpPr txBox="1"/>
          <p:nvPr>
            <p:ph type="title"/>
          </p:nvPr>
        </p:nvSpPr>
        <p:spPr>
          <a:xfrm>
            <a:off x="1102367" y="1264801"/>
            <a:ext cx="41145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LA DEMO</a:t>
            </a:r>
            <a:endParaRPr b="1"/>
          </a:p>
        </p:txBody>
      </p:sp>
      <p:grpSp>
        <p:nvGrpSpPr>
          <p:cNvPr id="680" name="Google Shape;680;g78c11aeccf_0_0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681" name="Google Shape;681;g78c11aeccf_0_0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2" name="Google Shape;682;g78c11aeccf_0_0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83" name="Google Shape;683;g78c11aeccf_0_0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4" name="Google Shape;684;g78c11aeccf_0_0"/>
          <p:cNvSpPr/>
          <p:nvPr/>
        </p:nvSpPr>
        <p:spPr>
          <a:xfrm>
            <a:off x="579988" y="4604761"/>
            <a:ext cx="319800" cy="3198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5" name="Google Shape;685;g78c11aeccf_0_0"/>
          <p:cNvSpPr txBox="1"/>
          <p:nvPr>
            <p:ph idx="1" type="body"/>
          </p:nvPr>
        </p:nvSpPr>
        <p:spPr>
          <a:xfrm>
            <a:off x="6234868" y="134582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g78c11aeccf_0_0"/>
          <p:cNvGrpSpPr/>
          <p:nvPr/>
        </p:nvGrpSpPr>
        <p:grpSpPr>
          <a:xfrm>
            <a:off x="10428506" y="5987007"/>
            <a:ext cx="1054458" cy="469685"/>
            <a:chOff x="9841624" y="4115729"/>
            <a:chExt cx="602169" cy="268223"/>
          </a:xfrm>
        </p:grpSpPr>
        <p:sp>
          <p:nvSpPr>
            <p:cNvPr id="687" name="Google Shape;687;g78c11aeccf_0_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8" name="Google Shape;688;g78c11aeccf_0_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9" name="Google Shape;689;g78c11aeccf_0_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0" name="Google Shape;690;g78c11aeccf_0_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1" name="Google Shape;691;g78c11aeccf_0_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692" name="Google Shape;692;g78c11aeccf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9525" y="1173125"/>
            <a:ext cx="5157600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9" name="Google Shape;699;p4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0" name="Google Shape;700;p4"/>
          <p:cNvSpPr/>
          <p:nvPr/>
        </p:nvSpPr>
        <p:spPr>
          <a:xfrm>
            <a:off x="739959" y="1173124"/>
            <a:ext cx="4892216" cy="451175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1" name="Google Shape;701;p4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2" name="Google Shape;702;p4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3" name="Google Shape;703;p4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b="1" lang="it-CH"/>
              <a:t>CONCLUSIONI</a:t>
            </a:r>
            <a:endParaRPr b="1"/>
          </a:p>
        </p:txBody>
      </p:sp>
      <p:grpSp>
        <p:nvGrpSpPr>
          <p:cNvPr id="704" name="Google Shape;704;p4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705" name="Google Shape;705;p4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07" name="Google Shape;707;p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8" name="Google Shape;708;p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9" name="Google Shape;709;p4"/>
          <p:cNvSpPr txBox="1"/>
          <p:nvPr>
            <p:ph idx="1" type="body"/>
          </p:nvPr>
        </p:nvSpPr>
        <p:spPr>
          <a:xfrm>
            <a:off x="6234868" y="1345827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CH"/>
              <a:t>Possibili aggiornamenti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it-CH"/>
              <a:t>Multiplayer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CH"/>
              <a:t>Score online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CH"/>
              <a:t>Nemici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CH"/>
              <a:t>Arene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it-CH"/>
              <a:t>Suoni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710" name="Google Shape;710;p4"/>
          <p:cNvGrpSpPr/>
          <p:nvPr/>
        </p:nvGrpSpPr>
        <p:grpSpPr>
          <a:xfrm>
            <a:off x="10428634" y="5987064"/>
            <a:ext cx="1054465" cy="469689"/>
            <a:chOff x="9841624" y="4115729"/>
            <a:chExt cx="602169" cy="268223"/>
          </a:xfrm>
        </p:grpSpPr>
        <p:sp>
          <p:nvSpPr>
            <p:cNvPr id="711" name="Google Shape;711;p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2021-01-14T21:04:56Z</dcterms:created>
  <dc:creator>giada costagliola</dc:creator>
</cp:coreProperties>
</file>