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AB01E-8BDE-76A9-EFA6-552FF270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3495C1-341F-D310-67DA-42BC9A98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B0AA3-4277-0226-ABC1-AAC18A41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98726-D897-AD63-FB6A-515E3A80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E58EE-BB1E-710C-BE68-DEFC0784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AF78C-971C-C2A7-191B-D184B19E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3CC97D-E468-00B9-7A8F-B0DEFD02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F4D2BC-12B8-4E53-1047-0912490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8362CB-2D72-CFC8-4E71-409E6CF5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3BDF5-5945-7B4A-8760-551BDC5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2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807319-C187-1E1A-D765-8D7355FA2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D0F59F-3516-2827-3398-B21FE1AE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8721D-BAB7-246E-1811-0FA45B5B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39AAB-45D8-8EEB-1CB1-A33D821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E17AD-B600-2DAB-3899-3EA40BA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7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6436-B506-C418-DA2D-42D87D7E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8ECF0-AAF6-801E-CDE6-2BE7B4B9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FF5E1-6227-0666-5285-9122D387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B6621-71DB-CABD-B439-D7FA992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4C65F-7386-5FFC-D2AC-742A7B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9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15C85-DA61-3A78-852B-6DD0895A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B603C6-9FCE-888E-67BD-2809EF8B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F87B35-1DDF-0820-0151-2E3FE111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C210D-C9F3-8F11-105E-E2F8976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42791E-E533-20F1-8BC0-6AAD592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FE34E-4C51-DEEC-65CB-000E573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B28FB-DC0D-074F-6C17-EAE9BC0CF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AAD735-F7B0-D5B5-9062-58CAF5F1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E785EF-57B9-6610-87FB-CA12A946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A930F-966A-3F83-888C-033E4E87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A6AD1-03DA-C78E-F496-1BCC6FDB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1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F1DEF-55A1-6760-72E5-484E4EE1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6D0590-FA06-CCCB-5AC6-E3A55A77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F8EF73-72BE-B1C3-AF18-399687E2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5B5F0D-E1D0-024F-5785-4A7188C6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980C40-01EA-5D7C-C624-9151BA5C4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2F9C31-DEA6-BBBE-EA11-5B9B7397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45995A-E725-55C7-8CA5-7501B5C3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396FCB-A413-816A-C692-BA5311BC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6D334-D435-5A5F-C88E-E065907F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8729E0-C5AC-32AA-477B-8EA1DFE0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93B48-4BA6-FF94-AECD-E0419FCC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502DCB-771F-3EC9-B81A-A01449D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32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B1E25B0-C05A-B141-4CF9-71775AFF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DEC068-919F-D811-8060-455F480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0635A2-7B9E-D0B6-DE8D-4352266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A27C-AAD2-EF95-A7F8-0543C487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4D4B0-1059-18CD-8723-2C505DE6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ABEAD1-3D6B-DC2B-1E02-B6B2DD42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223074-5C50-082E-7B65-8D605F81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F87F03-69CB-E733-9C0C-EF4D530A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5FACF7-2659-D156-527D-4198E81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7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FB83F-0A96-F853-A62F-E508FEE4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B1A1EE-3DDA-889C-42E1-55E6BC6D7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33D1B4-DFA0-5DD5-1551-B1548FDEA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5371E1-D3CE-16CD-A9B9-307EB139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88602-AD52-6D57-25A7-4415FE2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5D6B6C-CF5B-8F98-A7A5-45E5FC60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7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5B386F-D6FD-A6B2-4375-F77A2983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03219-6C07-39C2-4EA4-C032CDC0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BBCB1-1C1D-F8C0-6ABA-6991087D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163F-9026-4C56-92CB-638049DB4569}" type="datetimeFigureOut">
              <a:rPr lang="it-IT" smtClean="0"/>
              <a:t>31/01/2023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0E9E8-3C52-5E40-D954-3C8DAF0CF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A676-BCA4-D393-0FD4-87DE5313D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CB61-53DC-447F-9D8D-B2937183E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1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D37719E3-B562-160F-3716-5534FE629479}"/>
              </a:ext>
            </a:extLst>
          </p:cNvPr>
          <p:cNvSpPr/>
          <p:nvPr/>
        </p:nvSpPr>
        <p:spPr>
          <a:xfrm>
            <a:off x="11178073" y="251927"/>
            <a:ext cx="690466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58D0EC7-CB25-9FFF-CF72-9CB3D7352578}"/>
              </a:ext>
            </a:extLst>
          </p:cNvPr>
          <p:cNvCxnSpPr>
            <a:cxnSpLocks/>
          </p:cNvCxnSpPr>
          <p:nvPr/>
        </p:nvCxnSpPr>
        <p:spPr>
          <a:xfrm>
            <a:off x="11289846" y="3811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BA3224-B1F9-626D-2459-5B1E0F084AF0}"/>
              </a:ext>
            </a:extLst>
          </p:cNvPr>
          <p:cNvCxnSpPr>
            <a:cxnSpLocks/>
          </p:cNvCxnSpPr>
          <p:nvPr/>
        </p:nvCxnSpPr>
        <p:spPr>
          <a:xfrm>
            <a:off x="11289846" y="53359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8050FE-CD50-5A7E-E9B4-42CC59E333E4}"/>
              </a:ext>
            </a:extLst>
          </p:cNvPr>
          <p:cNvCxnSpPr>
            <a:cxnSpLocks/>
          </p:cNvCxnSpPr>
          <p:nvPr/>
        </p:nvCxnSpPr>
        <p:spPr>
          <a:xfrm>
            <a:off x="11289846" y="676665"/>
            <a:ext cx="4735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B4D6FE-2096-7131-4271-14204B90B092}"/>
              </a:ext>
            </a:extLst>
          </p:cNvPr>
          <p:cNvSpPr txBox="1"/>
          <p:nvPr/>
        </p:nvSpPr>
        <p:spPr>
          <a:xfrm>
            <a:off x="2746310" y="241207"/>
            <a:ext cx="669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$</a:t>
            </a:r>
            <a:r>
              <a:rPr lang="fr-CH" sz="3200" dirty="0" err="1">
                <a:latin typeface="Amasis MT Pro Black" panose="020B0604020202020204" pitchFamily="18" charset="0"/>
                <a:cs typeface="Aldhabi" panose="020B0604020202020204" pitchFamily="2" charset="-78"/>
              </a:rPr>
              <a:t>Nome_Cognome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</a:rPr>
              <a:t> </a:t>
            </a:r>
            <a:r>
              <a:rPr lang="fr-CH" sz="3200" dirty="0"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 </a:t>
            </a:r>
            <a:r>
              <a:rPr lang="fr-CH" sz="3200" dirty="0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In </a:t>
            </a:r>
            <a:r>
              <a:rPr lang="fr-CH" sz="3200" dirty="0" err="1">
                <a:solidFill>
                  <a:srgbClr val="00B050"/>
                </a:solidFill>
                <a:latin typeface="Amasis MT Pro Black" panose="020B0604020202020204" pitchFamily="18" charset="0"/>
                <a:cs typeface="Aldhabi" panose="020B0604020202020204" pitchFamily="2" charset="-78"/>
                <a:sym typeface="Wingdings" panose="05000000000000000000" pitchFamily="2" charset="2"/>
              </a:rPr>
              <a:t>servizio</a:t>
            </a:r>
            <a:endParaRPr lang="it-IT" sz="3200" dirty="0">
              <a:solidFill>
                <a:srgbClr val="00B050"/>
              </a:solidFill>
              <a:latin typeface="Amasis MT Pro Black" panose="020B0604020202020204" pitchFamily="18" charset="0"/>
              <a:cs typeface="Aldhabi" panose="020B0604020202020204" pitchFamily="2" charset="-78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ADECD21-D971-82F8-D2BC-4E80ADEAF6A8}"/>
              </a:ext>
            </a:extLst>
          </p:cNvPr>
          <p:cNvCxnSpPr/>
          <p:nvPr/>
        </p:nvCxnSpPr>
        <p:spPr>
          <a:xfrm>
            <a:off x="2202024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97929E-0D6F-A7B8-3AB4-69AC6316790D}"/>
              </a:ext>
            </a:extLst>
          </p:cNvPr>
          <p:cNvCxnSpPr/>
          <p:nvPr/>
        </p:nvCxnSpPr>
        <p:spPr>
          <a:xfrm>
            <a:off x="9893559" y="51318"/>
            <a:ext cx="0" cy="675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C07CA80-0F09-B67A-3823-464A95500A8F}"/>
              </a:ext>
            </a:extLst>
          </p:cNvPr>
          <p:cNvSpPr/>
          <p:nvPr/>
        </p:nvSpPr>
        <p:spPr>
          <a:xfrm>
            <a:off x="2575249" y="998376"/>
            <a:ext cx="6941974" cy="58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67B8F5D-9BDC-A22F-32EF-28946BB76BA3}"/>
              </a:ext>
            </a:extLst>
          </p:cNvPr>
          <p:cNvGrpSpPr/>
          <p:nvPr/>
        </p:nvGrpSpPr>
        <p:grpSpPr>
          <a:xfrm>
            <a:off x="2746310" y="1175657"/>
            <a:ext cx="6699380" cy="1875453"/>
            <a:chOff x="2746310" y="1175657"/>
            <a:chExt cx="6699380" cy="187545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0070254D-4585-306F-B3B3-49314871060C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6CD254B-D12D-E312-E25D-D8491768A361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- In Corso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71963F-346E-03E8-C72D-9E575A959BCC}"/>
              </a:ext>
            </a:extLst>
          </p:cNvPr>
          <p:cNvGrpSpPr/>
          <p:nvPr/>
        </p:nvGrpSpPr>
        <p:grpSpPr>
          <a:xfrm>
            <a:off x="2746310" y="3216856"/>
            <a:ext cx="6699380" cy="1875453"/>
            <a:chOff x="2746310" y="1175657"/>
            <a:chExt cx="6699380" cy="1875453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295F3EE0-0DC8-6D62-C0FF-001A801E5A21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55B15BDC-BEAC-8306-D601-A589644B44EC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Richieste</a:t>
              </a:r>
              <a:r>
                <a:rPr lang="fr-CH" sz="1400" u="sng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– In </a:t>
              </a:r>
              <a:r>
                <a:rPr lang="fr-CH" sz="1400" u="sng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Sospeso</a:t>
              </a:r>
              <a:endParaRPr lang="it-IT" sz="1400" u="sng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6F1909B-41CA-7824-8D1D-1727E83F1375}"/>
              </a:ext>
            </a:extLst>
          </p:cNvPr>
          <p:cNvGrpSpPr/>
          <p:nvPr/>
        </p:nvGrpSpPr>
        <p:grpSpPr>
          <a:xfrm>
            <a:off x="2746310" y="5258055"/>
            <a:ext cx="6699380" cy="1441325"/>
            <a:chOff x="2746310" y="1175657"/>
            <a:chExt cx="6699380" cy="187545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A6390034-2B4F-AE78-D1A5-F8D29C17CB06}"/>
                </a:ext>
              </a:extLst>
            </p:cNvPr>
            <p:cNvSpPr/>
            <p:nvPr/>
          </p:nvSpPr>
          <p:spPr>
            <a:xfrm>
              <a:off x="2746310" y="1175657"/>
              <a:ext cx="6556310" cy="18754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456C2EB-044C-0BF7-51CC-D06E2F236B72}"/>
                </a:ext>
              </a:extLst>
            </p:cNvPr>
            <p:cNvSpPr txBox="1"/>
            <p:nvPr/>
          </p:nvSpPr>
          <p:spPr>
            <a:xfrm>
              <a:off x="2746310" y="1194707"/>
              <a:ext cx="6699380" cy="40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 err="1">
                  <a:latin typeface="Amasis MT Pro Black" panose="020B0604020202020204" pitchFamily="18" charset="0"/>
                  <a:cs typeface="Aldhabi" panose="020B0604020202020204" pitchFamily="2" charset="-78"/>
                </a:rPr>
                <a:t>Cronologia</a:t>
              </a:r>
              <a:r>
                <a:rPr lang="fr-CH" sz="1400" dirty="0">
                  <a:latin typeface="Amasis MT Pro Black" panose="020B0604020202020204" pitchFamily="18" charset="0"/>
                  <a:cs typeface="Aldhabi" panose="020B0604020202020204" pitchFamily="2" charset="-78"/>
                </a:rPr>
                <a:t> Corse</a:t>
              </a:r>
              <a:endParaRPr lang="it-IT" sz="1400" dirty="0">
                <a:latin typeface="Amasis MT Pro Black" panose="020B0604020202020204" pitchFamily="18" charset="0"/>
                <a:cs typeface="Aldhabi" panose="020B0604020202020204" pitchFamily="2" charset="-78"/>
              </a:endParaRPr>
            </a:p>
          </p:txBody>
        </p:sp>
      </p:grp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42739149-8DE4-19E5-703D-E6B459538C07}"/>
              </a:ext>
            </a:extLst>
          </p:cNvPr>
          <p:cNvSpPr/>
          <p:nvPr/>
        </p:nvSpPr>
        <p:spPr>
          <a:xfrm>
            <a:off x="2836506" y="3610947"/>
            <a:ext cx="6354147" cy="52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3309D63-D8D8-F42C-D435-0DFFDE1437CB}"/>
              </a:ext>
            </a:extLst>
          </p:cNvPr>
          <p:cNvSpPr txBox="1"/>
          <p:nvPr/>
        </p:nvSpPr>
        <p:spPr>
          <a:xfrm>
            <a:off x="3379220" y="3677154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Marco Rossi</a:t>
            </a:r>
            <a:endParaRPr lang="it-IT" dirty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0E625340-985B-D262-98AF-4887C3DC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6896" y="3667733"/>
            <a:ext cx="272128" cy="4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Sheikh Abdullah</dc:creator>
  <cp:lastModifiedBy>Sheikh Abdullah</cp:lastModifiedBy>
  <cp:revision>2</cp:revision>
  <dcterms:created xsi:type="dcterms:W3CDTF">2023-01-31T12:17:56Z</dcterms:created>
  <dcterms:modified xsi:type="dcterms:W3CDTF">2023-01-31T12:44:50Z</dcterms:modified>
</cp:coreProperties>
</file>