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AB01E-8BDE-76A9-EFA6-552FF270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3495C1-341F-D310-67DA-42BC9A98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B0AA3-4277-0226-ABC1-AAC18A41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98726-D897-AD63-FB6A-515E3A8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E58EE-BB1E-710C-BE68-DEFC0784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AF78C-971C-C2A7-191B-D184B19E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3CC97D-E468-00B9-7A8F-B0DEFD02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F4D2BC-12B8-4E53-1047-0912490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362CB-2D72-CFC8-4E71-409E6CF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3BDF5-5945-7B4A-8760-551BDC5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2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807319-C187-1E1A-D765-8D7355FA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D0F59F-3516-2827-3398-B21FE1AE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8721D-BAB7-246E-1811-0FA45B5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39AAB-45D8-8EEB-1CB1-A33D821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E17AD-B600-2DAB-3899-3EA40BA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7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6436-B506-C418-DA2D-42D87D7E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8ECF0-AAF6-801E-CDE6-2BE7B4B9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FF5E1-6227-0666-5285-9122D387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B6621-71DB-CABD-B439-D7FA992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4C65F-7386-5FFC-D2AC-742A7B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9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15C85-DA61-3A78-852B-6DD0895A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B603C6-9FCE-888E-67BD-2809EF8B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F87B35-1DDF-0820-0151-2E3FE11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C210D-C9F3-8F11-105E-E2F8976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42791E-E533-20F1-8BC0-6AAD592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FE34E-4C51-DEEC-65CB-000E573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B28FB-DC0D-074F-6C17-EAE9BC0C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AAD735-F7B0-D5B5-9062-58CAF5F1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785EF-57B9-6610-87FB-CA12A94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A930F-966A-3F83-888C-033E4E87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A6AD1-03DA-C78E-F496-1BCC6FDB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1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F1DEF-55A1-6760-72E5-484E4EE1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6D0590-FA06-CCCB-5AC6-E3A55A77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F8EF73-72BE-B1C3-AF18-399687E2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5B5F0D-E1D0-024F-5785-4A7188C6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980C40-01EA-5D7C-C624-9151BA5C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2F9C31-DEA6-BBBE-EA11-5B9B7397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45995A-E725-55C7-8CA5-7501B5C3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396FCB-A413-816A-C692-BA5311BC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6D334-D435-5A5F-C88E-E065907F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8729E0-C5AC-32AA-477B-8EA1DFE0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93B48-4BA6-FF94-AECD-E0419FC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502DCB-771F-3EC9-B81A-A01449D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32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1E25B0-C05A-B141-4CF9-71775AFF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DEC068-919F-D811-8060-455F480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0635A2-7B9E-D0B6-DE8D-4352266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A27C-AAD2-EF95-A7F8-0543C48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4D4B0-1059-18CD-8723-2C505DE6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BEAD1-3D6B-DC2B-1E02-B6B2DD42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223074-5C50-082E-7B65-8D605F81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F87F03-69CB-E733-9C0C-EF4D530A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5FACF7-2659-D156-527D-4198E81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7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FB83F-0A96-F853-A62F-E508FEE4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B1A1EE-3DDA-889C-42E1-55E6BC6D7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33D1B4-DFA0-5DD5-1551-B1548FDE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5371E1-D3CE-16CD-A9B9-307EB13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88602-AD52-6D57-25A7-4415FE2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D6B6C-CF5B-8F98-A7A5-45E5FC60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7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B386F-D6FD-A6B2-4375-F77A2983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03219-6C07-39C2-4EA4-C032CDC0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BBCB1-1C1D-F8C0-6ABA-6991087D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0E9E8-3C52-5E40-D954-3C8DAF0C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A676-BCA4-D393-0FD4-87DE5313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CB61-53DC-447F-9D8D-B2937183EE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1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1055526"/>
            <a:ext cx="6941974" cy="58083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In Corso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71963F-346E-03E8-C72D-9E575A959BCC}"/>
              </a:ext>
            </a:extLst>
          </p:cNvPr>
          <p:cNvGrpSpPr/>
          <p:nvPr/>
        </p:nvGrpSpPr>
        <p:grpSpPr>
          <a:xfrm>
            <a:off x="2746310" y="3216856"/>
            <a:ext cx="6699380" cy="1875453"/>
            <a:chOff x="2746310" y="1175657"/>
            <a:chExt cx="6699380" cy="187545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95F3EE0-0DC8-6D62-C0FF-001A801E5A21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5B15BDC-BEAC-8306-D601-A589644B44EC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u="sng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– In </a:t>
              </a:r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Sospeso</a:t>
              </a:r>
              <a:endParaRPr lang="it-IT" sz="1400" u="sng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6F1909B-41CA-7824-8D1D-1727E83F1375}"/>
              </a:ext>
            </a:extLst>
          </p:cNvPr>
          <p:cNvGrpSpPr/>
          <p:nvPr/>
        </p:nvGrpSpPr>
        <p:grpSpPr>
          <a:xfrm>
            <a:off x="2746310" y="5258055"/>
            <a:ext cx="6699380" cy="1441325"/>
            <a:chOff x="2746310" y="1175657"/>
            <a:chExt cx="6699380" cy="187545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6390034-2B4F-AE78-D1A5-F8D29C17CB06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456C2EB-044C-0BF7-51CC-D06E2F236B72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40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Cronologia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Corse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4B79F1B-FE0D-045E-A233-D526386292C9}"/>
              </a:ext>
            </a:extLst>
          </p:cNvPr>
          <p:cNvGrpSpPr/>
          <p:nvPr/>
        </p:nvGrpSpPr>
        <p:grpSpPr>
          <a:xfrm>
            <a:off x="2836505" y="3580252"/>
            <a:ext cx="6354147" cy="528200"/>
            <a:chOff x="2836506" y="3610947"/>
            <a:chExt cx="6354147" cy="528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2739149-8DE4-19E5-703D-E6B459538C07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3309D63-D8D8-F42C-D435-0DFFDE1437CB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  <a:endParaRPr lang="it-IT" dirty="0"/>
            </a:p>
          </p:txBody>
        </p:sp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0E625340-985B-D262-98AF-4887C3DCD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6896" y="3667733"/>
              <a:ext cx="272128" cy="43540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ED4422A-BD6A-F8F5-6F7E-345AF277EB42}"/>
                </a:ext>
              </a:extLst>
            </p:cNvPr>
            <p:cNvSpPr txBox="1"/>
            <p:nvPr/>
          </p:nvSpPr>
          <p:spPr>
            <a:xfrm>
              <a:off x="5570374" y="3677154"/>
              <a:ext cx="23217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Lugano a Ginevra</a:t>
              </a:r>
              <a:endParaRPr lang="it-IT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1442744-0A19-17AF-FE1F-56D0C57E1FEE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  <a:grpFill/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6977FA7A-4A56-02D5-9892-5FFA11B5C27C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E864428F-4613-2A71-60CC-455AF6AA1C2C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94639521-AB36-D173-CA2C-6BF958A4DDA9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74AB835-9FFF-F6AB-A2F6-38AF84A78480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9EC0C16-AE5C-ED42-7B73-F7A037E9DA97}"/>
              </a:ext>
            </a:extLst>
          </p:cNvPr>
          <p:cNvGrpSpPr/>
          <p:nvPr/>
        </p:nvGrpSpPr>
        <p:grpSpPr>
          <a:xfrm>
            <a:off x="2836505" y="4248758"/>
            <a:ext cx="6354147" cy="528200"/>
            <a:chOff x="2836506" y="3610947"/>
            <a:chExt cx="6354147" cy="528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BA46B63-AFFC-FF35-6CA8-EF6F449C0BBE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D535C50-96B7-DDEB-6B3C-DFB092C7C996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Lucia Verdi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C861987-F95F-348D-43B5-366EDE368B1A}"/>
                </a:ext>
              </a:extLst>
            </p:cNvPr>
            <p:cNvSpPr txBox="1"/>
            <p:nvPr/>
          </p:nvSpPr>
          <p:spPr>
            <a:xfrm>
              <a:off x="5570373" y="3677154"/>
              <a:ext cx="25379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Chiasso a Mendrisio</a:t>
              </a:r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0A280272-B8D0-8FE2-45BE-E74667C7380F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  <a:grpFill/>
          </p:grpSpPr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68527D5C-29DC-FC9F-7796-0D8CC672E778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7CB577B1-AC95-E44F-49F7-EF36111C6A02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D3D3EC01-4412-001A-2C81-0F8FF1874ECB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F0761F53-4383-FF05-C2B6-48D316D66F39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A1E292ED-0BC8-25E8-C841-4FD0DA6B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6996" y="4306029"/>
            <a:ext cx="251927" cy="403083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8FB8FAF-C91C-EB80-1799-03596296D4E4}"/>
              </a:ext>
            </a:extLst>
          </p:cNvPr>
          <p:cNvSpPr txBox="1"/>
          <p:nvPr/>
        </p:nvSpPr>
        <p:spPr>
          <a:xfrm>
            <a:off x="2746310" y="5723097"/>
            <a:ext cx="669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Ancora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nessuna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corsa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eseguita</a:t>
            </a:r>
            <a:endParaRPr lang="it-IT" sz="1400" dirty="0">
              <a:solidFill>
                <a:schemeClr val="bg1">
                  <a:lumMod val="75000"/>
                </a:schemeClr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25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998376"/>
            <a:ext cx="6941974" cy="58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In Corso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71963F-346E-03E8-C72D-9E575A959BCC}"/>
              </a:ext>
            </a:extLst>
          </p:cNvPr>
          <p:cNvGrpSpPr/>
          <p:nvPr/>
        </p:nvGrpSpPr>
        <p:grpSpPr>
          <a:xfrm>
            <a:off x="2746310" y="3216856"/>
            <a:ext cx="6699380" cy="1875453"/>
            <a:chOff x="2746310" y="1175657"/>
            <a:chExt cx="6699380" cy="187545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95F3EE0-0DC8-6D62-C0FF-001A801E5A21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5B15BDC-BEAC-8306-D601-A589644B44EC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u="sng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– In </a:t>
              </a:r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Sospeso</a:t>
              </a:r>
              <a:endParaRPr lang="it-IT" sz="1400" u="sng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6F1909B-41CA-7824-8D1D-1727E83F1375}"/>
              </a:ext>
            </a:extLst>
          </p:cNvPr>
          <p:cNvGrpSpPr/>
          <p:nvPr/>
        </p:nvGrpSpPr>
        <p:grpSpPr>
          <a:xfrm>
            <a:off x="2746310" y="5258055"/>
            <a:ext cx="6699380" cy="1441325"/>
            <a:chOff x="2746310" y="1175657"/>
            <a:chExt cx="6699380" cy="187545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6390034-2B4F-AE78-D1A5-F8D29C17CB06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456C2EB-044C-0BF7-51CC-D06E2F236B72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40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Cronologia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Corse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4B79F1B-FE0D-045E-A233-D526386292C9}"/>
              </a:ext>
            </a:extLst>
          </p:cNvPr>
          <p:cNvGrpSpPr/>
          <p:nvPr/>
        </p:nvGrpSpPr>
        <p:grpSpPr>
          <a:xfrm>
            <a:off x="2836506" y="3610947"/>
            <a:ext cx="6354147" cy="528200"/>
            <a:chOff x="2836506" y="3610947"/>
            <a:chExt cx="6354147" cy="528200"/>
          </a:xfrm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2739149-8DE4-19E5-703D-E6B459538C07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3309D63-D8D8-F42C-D435-0DFFDE1437CB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  <a:endParaRPr lang="it-IT" dirty="0"/>
            </a:p>
          </p:txBody>
        </p:sp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0E625340-985B-D262-98AF-4887C3DCD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6896" y="3667733"/>
              <a:ext cx="272128" cy="43540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ED4422A-BD6A-F8F5-6F7E-345AF277EB42}"/>
                </a:ext>
              </a:extLst>
            </p:cNvPr>
            <p:cNvSpPr txBox="1"/>
            <p:nvPr/>
          </p:nvSpPr>
          <p:spPr>
            <a:xfrm>
              <a:off x="5570374" y="3677154"/>
              <a:ext cx="232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Lugano a Ginevra</a:t>
              </a:r>
              <a:endParaRPr lang="it-IT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1442744-0A19-17AF-FE1F-56D0C57E1FEE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6977FA7A-4A56-02D5-9892-5FFA11B5C27C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E864428F-4613-2A71-60CC-455AF6AA1C2C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94639521-AB36-D173-CA2C-6BF958A4DDA9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74AB835-9FFF-F6AB-A2F6-38AF84A78480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9EC0C16-AE5C-ED42-7B73-F7A037E9DA97}"/>
              </a:ext>
            </a:extLst>
          </p:cNvPr>
          <p:cNvGrpSpPr/>
          <p:nvPr/>
        </p:nvGrpSpPr>
        <p:grpSpPr>
          <a:xfrm>
            <a:off x="2836505" y="4248758"/>
            <a:ext cx="6354147" cy="528200"/>
            <a:chOff x="2836506" y="3610947"/>
            <a:chExt cx="6354147" cy="528200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BA46B63-AFFC-FF35-6CA8-EF6F449C0BBE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D535C50-96B7-DDEB-6B3C-DFB092C7C996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Lucia Verdi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C861987-F95F-348D-43B5-366EDE368B1A}"/>
                </a:ext>
              </a:extLst>
            </p:cNvPr>
            <p:cNvSpPr txBox="1"/>
            <p:nvPr/>
          </p:nvSpPr>
          <p:spPr>
            <a:xfrm>
              <a:off x="5570373" y="3677154"/>
              <a:ext cx="253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Chiasso a Mendrisio</a:t>
              </a:r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0A280272-B8D0-8FE2-45BE-E74667C7380F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</p:grpSpPr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68527D5C-29DC-FC9F-7796-0D8CC672E778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7CB577B1-AC95-E44F-49F7-EF36111C6A02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D3D3EC01-4412-001A-2C81-0F8FF1874ECB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F0761F53-4383-FF05-C2B6-48D316D66F39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A1E292ED-0BC8-25E8-C841-4FD0DA6B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6996" y="4306029"/>
            <a:ext cx="251927" cy="403083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8FB8FAF-C91C-EB80-1799-03596296D4E4}"/>
              </a:ext>
            </a:extLst>
          </p:cNvPr>
          <p:cNvSpPr txBox="1"/>
          <p:nvPr/>
        </p:nvSpPr>
        <p:spPr>
          <a:xfrm>
            <a:off x="2746310" y="5723097"/>
            <a:ext cx="669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Ancora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nessuna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corsa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eseguita</a:t>
            </a:r>
            <a:endParaRPr lang="it-IT" sz="1400" dirty="0">
              <a:solidFill>
                <a:schemeClr val="bg1">
                  <a:lumMod val="75000"/>
                </a:schemeClr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8BF79B-61E1-9CFB-4157-9D30D8A3838F}"/>
              </a:ext>
            </a:extLst>
          </p:cNvPr>
          <p:cNvCxnSpPr>
            <a:cxnSpLocks/>
          </p:cNvCxnSpPr>
          <p:nvPr/>
        </p:nvCxnSpPr>
        <p:spPr>
          <a:xfrm>
            <a:off x="8108300" y="2942441"/>
            <a:ext cx="704461" cy="5811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078BED9-92A6-326D-C811-3FFB8AA4389D}"/>
              </a:ext>
            </a:extLst>
          </p:cNvPr>
          <p:cNvSpPr/>
          <p:nvPr/>
        </p:nvSpPr>
        <p:spPr>
          <a:xfrm>
            <a:off x="2427510" y="624508"/>
            <a:ext cx="5533051" cy="5354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58" name="Rettangolo con angoli arrotondati 15">
            <a:extLst>
              <a:ext uri="{FF2B5EF4-FFF2-40B4-BE49-F238E27FC236}">
                <a16:creationId xmlns:a16="http://schemas.microsoft.com/office/drawing/2014/main" id="{0F92C5FA-BFD8-8320-8CE5-FD2D19515DA0}"/>
              </a:ext>
            </a:extLst>
          </p:cNvPr>
          <p:cNvSpPr/>
          <p:nvPr/>
        </p:nvSpPr>
        <p:spPr>
          <a:xfrm>
            <a:off x="2670694" y="879283"/>
            <a:ext cx="5023371" cy="4907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43CB2A-B66C-0D1C-09D4-D70C61F1778C}"/>
              </a:ext>
            </a:extLst>
          </p:cNvPr>
          <p:cNvGrpSpPr/>
          <p:nvPr/>
        </p:nvGrpSpPr>
        <p:grpSpPr>
          <a:xfrm>
            <a:off x="2780329" y="991728"/>
            <a:ext cx="5000624" cy="3223712"/>
            <a:chOff x="2780329" y="991728"/>
            <a:chExt cx="5000624" cy="322371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1A616D-27CF-B5E1-3413-B8C7EE582203}"/>
                </a:ext>
              </a:extLst>
            </p:cNvPr>
            <p:cNvSpPr txBox="1"/>
            <p:nvPr/>
          </p:nvSpPr>
          <p:spPr>
            <a:xfrm>
              <a:off x="4695045" y="991728"/>
              <a:ext cx="25534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3400" dirty="0"/>
                <a:t>Marco Rossi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5359B5FD-075E-0336-A043-71CAFFE34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6896" y="991728"/>
              <a:ext cx="1304925" cy="149134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3446C5-A46D-944E-C214-CA235CC83ECE}"/>
                </a:ext>
              </a:extLst>
            </p:cNvPr>
            <p:cNvSpPr txBox="1"/>
            <p:nvPr/>
          </p:nvSpPr>
          <p:spPr>
            <a:xfrm>
              <a:off x="4695045" y="1719220"/>
              <a:ext cx="2553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000" dirty="0"/>
                <a:t>Tel: 079 222 22 22</a:t>
              </a:r>
              <a:br>
                <a:rPr lang="it-CH" sz="2000" dirty="0"/>
              </a:br>
              <a:r>
                <a:rPr lang="it-CH" sz="2000" dirty="0"/>
                <a:t>@: blabla@gmail.com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7FDFEE-E257-2F3C-7A6A-66CA39C4961C}"/>
                </a:ext>
              </a:extLst>
            </p:cNvPr>
            <p:cNvSpPr txBox="1"/>
            <p:nvPr/>
          </p:nvSpPr>
          <p:spPr>
            <a:xfrm>
              <a:off x="2780329" y="2892001"/>
              <a:ext cx="25534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000" b="1" dirty="0"/>
                <a:t>Partenza</a:t>
              </a:r>
            </a:p>
            <a:p>
              <a:endParaRPr lang="it-CH" sz="2000" dirty="0"/>
            </a:p>
            <a:p>
              <a:r>
                <a:rPr lang="it-CH" sz="2000" dirty="0"/>
                <a:t>Via gola di lago 2</a:t>
              </a:r>
            </a:p>
            <a:p>
              <a:r>
                <a:rPr lang="it-CH" sz="2000" dirty="0"/>
                <a:t>6900 Lugano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DFB29-AEF4-1084-B984-E064A90DE7BD}"/>
                </a:ext>
              </a:extLst>
            </p:cNvPr>
            <p:cNvSpPr txBox="1"/>
            <p:nvPr/>
          </p:nvSpPr>
          <p:spPr>
            <a:xfrm>
              <a:off x="5227477" y="2878645"/>
              <a:ext cx="25534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000" b="1" dirty="0"/>
                <a:t>Arrivo</a:t>
              </a:r>
              <a:r>
                <a:rPr lang="it-CH" sz="2000" dirty="0"/>
                <a:t>:</a:t>
              </a:r>
            </a:p>
            <a:p>
              <a:endParaRPr lang="it-CH" sz="2000" dirty="0"/>
            </a:p>
            <a:p>
              <a:r>
                <a:rPr lang="it-CH" sz="2000" dirty="0"/>
                <a:t>Rue </a:t>
              </a:r>
              <a:r>
                <a:rPr lang="it-CH" sz="2000" dirty="0" err="1"/>
                <a:t>du</a:t>
              </a:r>
              <a:r>
                <a:rPr lang="it-CH" sz="2000" dirty="0"/>
                <a:t> </a:t>
              </a:r>
              <a:r>
                <a:rPr lang="it-CH" sz="2000" dirty="0" err="1"/>
                <a:t>lac</a:t>
              </a:r>
              <a:r>
                <a:rPr lang="it-CH" sz="2000" dirty="0"/>
                <a:t> </a:t>
              </a:r>
            </a:p>
            <a:p>
              <a:r>
                <a:rPr lang="it-CH" sz="2000" dirty="0"/>
                <a:t>2000 Ginevra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45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6805" y="998376"/>
            <a:ext cx="6941974" cy="58083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842450" cy="2079654"/>
            <a:chOff x="2746310" y="1175657"/>
            <a:chExt cx="684245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889380" y="1210066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</a:t>
              </a:r>
              <a:r>
                <a:rPr lang="fr-CH" sz="1400" dirty="0">
                  <a:solidFill>
                    <a:srgbClr val="00B050"/>
                  </a:solidFill>
                  <a:latin typeface="Amasis MT Pro Black" panose="020B0604020202020204" pitchFamily="18" charset="0"/>
                  <a:cs typeface="Aldhabi" panose="020B0604020202020204" pitchFamily="2" charset="-78"/>
                </a:rPr>
                <a:t>In Corso</a:t>
              </a:r>
              <a:endParaRPr lang="it-IT" sz="14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95F3EE0-0DC8-6D62-C0FF-001A801E5A21}"/>
              </a:ext>
            </a:extLst>
          </p:cNvPr>
          <p:cNvSpPr/>
          <p:nvPr/>
        </p:nvSpPr>
        <p:spPr>
          <a:xfrm>
            <a:off x="2743366" y="3443651"/>
            <a:ext cx="6556310" cy="33249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CBB8D22A-4646-03B5-F61E-7A1ABA7F565F}"/>
              </a:ext>
            </a:extLst>
          </p:cNvPr>
          <p:cNvGrpSpPr/>
          <p:nvPr/>
        </p:nvGrpSpPr>
        <p:grpSpPr>
          <a:xfrm>
            <a:off x="2847391" y="1552252"/>
            <a:ext cx="6354147" cy="1629098"/>
            <a:chOff x="2836506" y="3610947"/>
            <a:chExt cx="6354147" cy="5282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167B4C80-32E8-7AD1-CEE6-FB8130D96620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C441A96-FDFB-ECF0-6F82-DA18CC7F986C}"/>
                </a:ext>
              </a:extLst>
            </p:cNvPr>
            <p:cNvSpPr txBox="1"/>
            <p:nvPr/>
          </p:nvSpPr>
          <p:spPr>
            <a:xfrm>
              <a:off x="3082316" y="3875047"/>
              <a:ext cx="1875227" cy="2495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</a:p>
            <a:p>
              <a:r>
                <a:rPr lang="fr-CH" dirty="0"/>
                <a:t>N° 079 122 22 22</a:t>
              </a:r>
              <a:endParaRPr lang="it-IT" dirty="0"/>
            </a:p>
          </p:txBody>
        </p:sp>
      </p:grpSp>
      <p:pic>
        <p:nvPicPr>
          <p:cNvPr id="53" name="Immagine 52">
            <a:extLst>
              <a:ext uri="{FF2B5EF4-FFF2-40B4-BE49-F238E27FC236}">
                <a16:creationId xmlns:a16="http://schemas.microsoft.com/office/drawing/2014/main" id="{1123AED8-71A0-E290-4C8D-B76F6214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66" y="3427705"/>
            <a:ext cx="6581025" cy="3327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BE5A3-C92C-B571-4AFC-11EFA532CF49}"/>
              </a:ext>
            </a:extLst>
          </p:cNvPr>
          <p:cNvSpPr txBox="1"/>
          <p:nvPr/>
        </p:nvSpPr>
        <p:spPr>
          <a:xfrm>
            <a:off x="4983980" y="1766636"/>
            <a:ext cx="190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Partenza:</a:t>
            </a:r>
          </a:p>
          <a:p>
            <a:br>
              <a:rPr lang="it-CH" dirty="0"/>
            </a:br>
            <a:r>
              <a:rPr lang="it-CH" dirty="0"/>
              <a:t>Via gola di Lago 2</a:t>
            </a:r>
            <a:br>
              <a:rPr lang="it-CH" dirty="0"/>
            </a:br>
            <a:r>
              <a:rPr lang="it-CH" dirty="0"/>
              <a:t>6900 Lugano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EAC3D-E8FF-F7A1-4672-80A98B4EC647}"/>
              </a:ext>
            </a:extLst>
          </p:cNvPr>
          <p:cNvSpPr txBox="1"/>
          <p:nvPr/>
        </p:nvSpPr>
        <p:spPr>
          <a:xfrm>
            <a:off x="6975758" y="1669907"/>
            <a:ext cx="194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Destinazione:</a:t>
            </a:r>
            <a:br>
              <a:rPr lang="it-CH" dirty="0"/>
            </a:br>
            <a:br>
              <a:rPr lang="it-CH" dirty="0"/>
            </a:br>
            <a:r>
              <a:rPr lang="it-CH" dirty="0"/>
              <a:t>Rue </a:t>
            </a:r>
            <a:r>
              <a:rPr lang="it-CH" dirty="0" err="1"/>
              <a:t>du</a:t>
            </a:r>
            <a:r>
              <a:rPr lang="it-CH" dirty="0"/>
              <a:t> </a:t>
            </a:r>
            <a:r>
              <a:rPr lang="it-CH" dirty="0" err="1"/>
              <a:t>Lac</a:t>
            </a:r>
            <a:br>
              <a:rPr lang="it-CH" dirty="0"/>
            </a:br>
            <a:r>
              <a:rPr lang="it-CH" dirty="0"/>
              <a:t>2000 Ginevra</a:t>
            </a:r>
          </a:p>
        </p:txBody>
      </p:sp>
    </p:spTree>
    <p:extLst>
      <p:ext uri="{BB962C8B-B14F-4D97-AF65-F5344CB8AC3E}">
        <p14:creationId xmlns:p14="http://schemas.microsoft.com/office/powerpoint/2010/main" val="443848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Sheikh Abdullah</dc:creator>
  <cp:lastModifiedBy>Pintos Giada (ALLIEVO)</cp:lastModifiedBy>
  <cp:revision>5</cp:revision>
  <dcterms:created xsi:type="dcterms:W3CDTF">2023-01-31T12:17:56Z</dcterms:created>
  <dcterms:modified xsi:type="dcterms:W3CDTF">2023-01-31T13:50:53Z</dcterms:modified>
</cp:coreProperties>
</file>