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9" r:id="rId4"/>
    <p:sldId id="260" r:id="rId5"/>
    <p:sldId id="265" r:id="rId6"/>
    <p:sldId id="266" r:id="rId7"/>
    <p:sldId id="267" r:id="rId8"/>
    <p:sldId id="268" r:id="rId9"/>
    <p:sldId id="269" r:id="rId10"/>
    <p:sldId id="272" r:id="rId11"/>
    <p:sldId id="280" r:id="rId12"/>
    <p:sldId id="270" r:id="rId13"/>
    <p:sldId id="271" r:id="rId14"/>
    <p:sldId id="273" r:id="rId15"/>
    <p:sldId id="274" r:id="rId16"/>
    <p:sldId id="275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E6E6E6"/>
    <a:srgbClr val="EB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BB960-3C60-4137-AD93-DC047B34AF48}" v="12" dt="2020-08-10T08:00:16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da Anastasi" userId="94d015a9d62490d8" providerId="LiveId" clId="{81BBB960-3C60-4137-AD93-DC047B34AF48}"/>
    <pc:docChg chg="undo custSel addSld modSld">
      <pc:chgData name="Giada Anastasi" userId="94d015a9d62490d8" providerId="LiveId" clId="{81BBB960-3C60-4137-AD93-DC047B34AF48}" dt="2020-08-10T08:01:59.636" v="2379" actId="1035"/>
      <pc:docMkLst>
        <pc:docMk/>
      </pc:docMkLst>
      <pc:sldChg chg="addSp modSp">
        <pc:chgData name="Giada Anastasi" userId="94d015a9d62490d8" providerId="LiveId" clId="{81BBB960-3C60-4137-AD93-DC047B34AF48}" dt="2020-08-09T20:28:16.959" v="1557" actId="14100"/>
        <pc:sldMkLst>
          <pc:docMk/>
          <pc:sldMk cId="3610449854" sldId="258"/>
        </pc:sldMkLst>
        <pc:spChg chg="mod">
          <ac:chgData name="Giada Anastasi" userId="94d015a9d62490d8" providerId="LiveId" clId="{81BBB960-3C60-4137-AD93-DC047B34AF48}" dt="2020-08-09T20:28:16.959" v="1557" actId="14100"/>
          <ac:spMkLst>
            <pc:docMk/>
            <pc:sldMk cId="3610449854" sldId="258"/>
            <ac:spMk id="19" creationId="{3CDA043A-EA24-4A34-B7C4-205C940A162D}"/>
          </ac:spMkLst>
        </pc:spChg>
        <pc:spChg chg="mod">
          <ac:chgData name="Giada Anastasi" userId="94d015a9d62490d8" providerId="LiveId" clId="{81BBB960-3C60-4137-AD93-DC047B34AF48}" dt="2020-08-09T19:24:18.739" v="541" actId="20577"/>
          <ac:spMkLst>
            <pc:docMk/>
            <pc:sldMk cId="3610449854" sldId="258"/>
            <ac:spMk id="35" creationId="{917931BC-A537-4472-A24A-5462E4469697}"/>
          </ac:spMkLst>
        </pc:spChg>
        <pc:spChg chg="add mod">
          <ac:chgData name="Giada Anastasi" userId="94d015a9d62490d8" providerId="LiveId" clId="{81BBB960-3C60-4137-AD93-DC047B34AF48}" dt="2020-08-09T19:24:26.840" v="542" actId="20577"/>
          <ac:spMkLst>
            <pc:docMk/>
            <pc:sldMk cId="3610449854" sldId="258"/>
            <ac:spMk id="36" creationId="{22D2749A-76E5-4F21-9BE0-0C9D53382034}"/>
          </ac:spMkLst>
        </pc:spChg>
      </pc:sldChg>
      <pc:sldChg chg="modSp">
        <pc:chgData name="Giada Anastasi" userId="94d015a9d62490d8" providerId="LiveId" clId="{81BBB960-3C60-4137-AD93-DC047B34AF48}" dt="2020-08-09T20:28:08.708" v="1555" actId="14100"/>
        <pc:sldMkLst>
          <pc:docMk/>
          <pc:sldMk cId="2203916728" sldId="259"/>
        </pc:sldMkLst>
        <pc:spChg chg="mod">
          <ac:chgData name="Giada Anastasi" userId="94d015a9d62490d8" providerId="LiveId" clId="{81BBB960-3C60-4137-AD93-DC047B34AF48}" dt="2020-08-09T20:28:08.708" v="1555" actId="14100"/>
          <ac:spMkLst>
            <pc:docMk/>
            <pc:sldMk cId="2203916728" sldId="259"/>
            <ac:spMk id="19" creationId="{3CDA043A-EA24-4A34-B7C4-205C940A162D}"/>
          </ac:spMkLst>
        </pc:spChg>
      </pc:sldChg>
      <pc:sldChg chg="addSp modSp">
        <pc:chgData name="Giada Anastasi" userId="94d015a9d62490d8" providerId="LiveId" clId="{81BBB960-3C60-4137-AD93-DC047B34AF48}" dt="2020-08-09T20:28:00.530" v="1553" actId="14100"/>
        <pc:sldMkLst>
          <pc:docMk/>
          <pc:sldMk cId="693320724" sldId="260"/>
        </pc:sldMkLst>
        <pc:spChg chg="mod">
          <ac:chgData name="Giada Anastasi" userId="94d015a9d62490d8" providerId="LiveId" clId="{81BBB960-3C60-4137-AD93-DC047B34AF48}" dt="2020-08-09T19:26:44.976" v="623" actId="20577"/>
          <ac:spMkLst>
            <pc:docMk/>
            <pc:sldMk cId="693320724" sldId="260"/>
            <ac:spMk id="2" creationId="{E86A1BF3-A257-449F-BFD0-5639DFD52FFF}"/>
          </ac:spMkLst>
        </pc:spChg>
        <pc:spChg chg="add mod">
          <ac:chgData name="Giada Anastasi" userId="94d015a9d62490d8" providerId="LiveId" clId="{81BBB960-3C60-4137-AD93-DC047B34AF48}" dt="2020-08-09T19:27:16.616" v="624" actId="20577"/>
          <ac:spMkLst>
            <pc:docMk/>
            <pc:sldMk cId="693320724" sldId="260"/>
            <ac:spMk id="3" creationId="{277D6BFD-2817-4206-8549-CCF11581D4A5}"/>
          </ac:spMkLst>
        </pc:spChg>
        <pc:spChg chg="mod">
          <ac:chgData name="Giada Anastasi" userId="94d015a9d62490d8" providerId="LiveId" clId="{81BBB960-3C60-4137-AD93-DC047B34AF48}" dt="2020-08-09T20:28:00.530" v="1553" actId="14100"/>
          <ac:spMkLst>
            <pc:docMk/>
            <pc:sldMk cId="693320724" sldId="260"/>
            <ac:spMk id="19" creationId="{3CDA043A-EA24-4A34-B7C4-205C940A162D}"/>
          </ac:spMkLst>
        </pc:spChg>
        <pc:graphicFrameChg chg="add mod modGraphic">
          <ac:chgData name="Giada Anastasi" userId="94d015a9d62490d8" providerId="LiveId" clId="{81BBB960-3C60-4137-AD93-DC047B34AF48}" dt="2020-08-09T19:27:34.668" v="625" actId="1076"/>
          <ac:graphicFrameMkLst>
            <pc:docMk/>
            <pc:sldMk cId="693320724" sldId="260"/>
            <ac:graphicFrameMk id="4" creationId="{E565E677-3995-43CD-BE78-6D000A7D9D5A}"/>
          </ac:graphicFrameMkLst>
        </pc:graphicFrameChg>
      </pc:sldChg>
      <pc:sldChg chg="modSp add">
        <pc:chgData name="Giada Anastasi" userId="94d015a9d62490d8" providerId="LiveId" clId="{81BBB960-3C60-4137-AD93-DC047B34AF48}" dt="2020-08-09T20:27:52.498" v="1551" actId="14100"/>
        <pc:sldMkLst>
          <pc:docMk/>
          <pc:sldMk cId="3349227237" sldId="261"/>
        </pc:sldMkLst>
        <pc:spChg chg="mod">
          <ac:chgData name="Giada Anastasi" userId="94d015a9d62490d8" providerId="LiveId" clId="{81BBB960-3C60-4137-AD93-DC047B34AF48}" dt="2020-08-09T19:28:17.404" v="721" actId="20577"/>
          <ac:spMkLst>
            <pc:docMk/>
            <pc:sldMk cId="3349227237" sldId="261"/>
            <ac:spMk id="2" creationId="{E86A1BF3-A257-449F-BFD0-5639DFD52FFF}"/>
          </ac:spMkLst>
        </pc:spChg>
        <pc:spChg chg="mod">
          <ac:chgData name="Giada Anastasi" userId="94d015a9d62490d8" providerId="LiveId" clId="{81BBB960-3C60-4137-AD93-DC047B34AF48}" dt="2020-08-09T19:39:28.570" v="1136" actId="20577"/>
          <ac:spMkLst>
            <pc:docMk/>
            <pc:sldMk cId="3349227237" sldId="261"/>
            <ac:spMk id="3" creationId="{277D6BFD-2817-4206-8549-CCF11581D4A5}"/>
          </ac:spMkLst>
        </pc:spChg>
        <pc:spChg chg="mod">
          <ac:chgData name="Giada Anastasi" userId="94d015a9d62490d8" providerId="LiveId" clId="{81BBB960-3C60-4137-AD93-DC047B34AF48}" dt="2020-08-09T20:27:52.498" v="1551" actId="14100"/>
          <ac:spMkLst>
            <pc:docMk/>
            <pc:sldMk cId="3349227237" sldId="261"/>
            <ac:spMk id="19" creationId="{3CDA043A-EA24-4A34-B7C4-205C940A162D}"/>
          </ac:spMkLst>
        </pc:spChg>
        <pc:graphicFrameChg chg="modGraphic">
          <ac:chgData name="Giada Anastasi" userId="94d015a9d62490d8" providerId="LiveId" clId="{81BBB960-3C60-4137-AD93-DC047B34AF48}" dt="2020-08-09T19:34:23.310" v="1112" actId="20577"/>
          <ac:graphicFrameMkLst>
            <pc:docMk/>
            <pc:sldMk cId="3349227237" sldId="261"/>
            <ac:graphicFrameMk id="4" creationId="{E565E677-3995-43CD-BE78-6D000A7D9D5A}"/>
          </ac:graphicFrameMkLst>
        </pc:graphicFrameChg>
      </pc:sldChg>
      <pc:sldChg chg="addSp delSp modSp add">
        <pc:chgData name="Giada Anastasi" userId="94d015a9d62490d8" providerId="LiveId" clId="{81BBB960-3C60-4137-AD93-DC047B34AF48}" dt="2020-08-09T20:27:40.843" v="1549" actId="14100"/>
        <pc:sldMkLst>
          <pc:docMk/>
          <pc:sldMk cId="3865232782" sldId="262"/>
        </pc:sldMkLst>
        <pc:spChg chg="del">
          <ac:chgData name="Giada Anastasi" userId="94d015a9d62490d8" providerId="LiveId" clId="{81BBB960-3C60-4137-AD93-DC047B34AF48}" dt="2020-08-09T20:21:05.419" v="1152" actId="478"/>
          <ac:spMkLst>
            <pc:docMk/>
            <pc:sldMk cId="3865232782" sldId="262"/>
            <ac:spMk id="2" creationId="{E86A1BF3-A257-449F-BFD0-5639DFD52FFF}"/>
          </ac:spMkLst>
        </pc:spChg>
        <pc:spChg chg="del">
          <ac:chgData name="Giada Anastasi" userId="94d015a9d62490d8" providerId="LiveId" clId="{81BBB960-3C60-4137-AD93-DC047B34AF48}" dt="2020-08-09T20:21:10.021" v="1153" actId="478"/>
          <ac:spMkLst>
            <pc:docMk/>
            <pc:sldMk cId="3865232782" sldId="262"/>
            <ac:spMk id="3" creationId="{277D6BFD-2817-4206-8549-CCF11581D4A5}"/>
          </ac:spMkLst>
        </pc:spChg>
        <pc:spChg chg="add mod">
          <ac:chgData name="Giada Anastasi" userId="94d015a9d62490d8" providerId="LiveId" clId="{81BBB960-3C60-4137-AD93-DC047B34AF48}" dt="2020-08-09T20:25:43.235" v="1517" actId="255"/>
          <ac:spMkLst>
            <pc:docMk/>
            <pc:sldMk cId="3865232782" sldId="262"/>
            <ac:spMk id="5" creationId="{C539850A-8B24-46AF-96C7-EE606F8AA380}"/>
          </ac:spMkLst>
        </pc:spChg>
        <pc:spChg chg="del">
          <ac:chgData name="Giada Anastasi" userId="94d015a9d62490d8" providerId="LiveId" clId="{81BBB960-3C60-4137-AD93-DC047B34AF48}" dt="2020-08-09T20:21:04.093" v="1151" actId="478"/>
          <ac:spMkLst>
            <pc:docMk/>
            <pc:sldMk cId="3865232782" sldId="262"/>
            <ac:spMk id="14" creationId="{6CBCA8BF-6058-42BA-BE8C-4E4FA283AA55}"/>
          </ac:spMkLst>
        </pc:spChg>
        <pc:spChg chg="mod">
          <ac:chgData name="Giada Anastasi" userId="94d015a9d62490d8" providerId="LiveId" clId="{81BBB960-3C60-4137-AD93-DC047B34AF48}" dt="2020-08-09T20:27:40.843" v="1549" actId="14100"/>
          <ac:spMkLst>
            <pc:docMk/>
            <pc:sldMk cId="3865232782" sldId="262"/>
            <ac:spMk id="19" creationId="{3CDA043A-EA24-4A34-B7C4-205C940A162D}"/>
          </ac:spMkLst>
        </pc:spChg>
        <pc:graphicFrameChg chg="del">
          <ac:chgData name="Giada Anastasi" userId="94d015a9d62490d8" providerId="LiveId" clId="{81BBB960-3C60-4137-AD93-DC047B34AF48}" dt="2020-08-09T20:21:14.427" v="1154" actId="478"/>
          <ac:graphicFrameMkLst>
            <pc:docMk/>
            <pc:sldMk cId="3865232782" sldId="262"/>
            <ac:graphicFrameMk id="4" creationId="{E565E677-3995-43CD-BE78-6D000A7D9D5A}"/>
          </ac:graphicFrameMkLst>
        </pc:graphicFrameChg>
      </pc:sldChg>
      <pc:sldChg chg="delSp modSp add">
        <pc:chgData name="Giada Anastasi" userId="94d015a9d62490d8" providerId="LiveId" clId="{81BBB960-3C60-4137-AD93-DC047B34AF48}" dt="2020-08-10T08:01:59.636" v="2379" actId="1035"/>
        <pc:sldMkLst>
          <pc:docMk/>
          <pc:sldMk cId="1317213358" sldId="263"/>
        </pc:sldMkLst>
        <pc:spChg chg="mod">
          <ac:chgData name="Giada Anastasi" userId="94d015a9d62490d8" providerId="LiveId" clId="{81BBB960-3C60-4137-AD93-DC047B34AF48}" dt="2020-08-10T08:01:59.636" v="2379" actId="1035"/>
          <ac:spMkLst>
            <pc:docMk/>
            <pc:sldMk cId="1317213358" sldId="263"/>
            <ac:spMk id="3" creationId="{277D6BFD-2817-4206-8549-CCF11581D4A5}"/>
          </ac:spMkLst>
        </pc:spChg>
        <pc:spChg chg="mod">
          <ac:chgData name="Giada Anastasi" userId="94d015a9d62490d8" providerId="LiveId" clId="{81BBB960-3C60-4137-AD93-DC047B34AF48}" dt="2020-08-09T20:27:25.296" v="1547" actId="14100"/>
          <ac:spMkLst>
            <pc:docMk/>
            <pc:sldMk cId="1317213358" sldId="263"/>
            <ac:spMk id="19" creationId="{3CDA043A-EA24-4A34-B7C4-205C940A162D}"/>
          </ac:spMkLst>
        </pc:spChg>
        <pc:graphicFrameChg chg="del">
          <ac:chgData name="Giada Anastasi" userId="94d015a9d62490d8" providerId="LiveId" clId="{81BBB960-3C60-4137-AD93-DC047B34AF48}" dt="2020-08-09T20:29:48.426" v="1767" actId="478"/>
          <ac:graphicFrameMkLst>
            <pc:docMk/>
            <pc:sldMk cId="1317213358" sldId="263"/>
            <ac:graphicFrameMk id="4" creationId="{E565E677-3995-43CD-BE78-6D000A7D9D5A}"/>
          </ac:graphicFrameMkLst>
        </pc:graphicFrameChg>
      </pc:sldChg>
      <pc:sldChg chg="delSp modSp add">
        <pc:chgData name="Giada Anastasi" userId="94d015a9d62490d8" providerId="LiveId" clId="{81BBB960-3C60-4137-AD93-DC047B34AF48}" dt="2020-08-10T08:01:01.390" v="2278" actId="20577"/>
        <pc:sldMkLst>
          <pc:docMk/>
          <pc:sldMk cId="4078604642" sldId="264"/>
        </pc:sldMkLst>
        <pc:spChg chg="mod">
          <ac:chgData name="Giada Anastasi" userId="94d015a9d62490d8" providerId="LiveId" clId="{81BBB960-3C60-4137-AD93-DC047B34AF48}" dt="2020-08-10T08:01:01.390" v="2278" actId="20577"/>
          <ac:spMkLst>
            <pc:docMk/>
            <pc:sldMk cId="4078604642" sldId="264"/>
            <ac:spMk id="3" creationId="{277D6BFD-2817-4206-8549-CCF11581D4A5}"/>
          </ac:spMkLst>
        </pc:spChg>
        <pc:spChg chg="mod">
          <ac:chgData name="Giada Anastasi" userId="94d015a9d62490d8" providerId="LiveId" clId="{81BBB960-3C60-4137-AD93-DC047B34AF48}" dt="2020-08-10T07:58:49.103" v="2128" actId="20577"/>
          <ac:spMkLst>
            <pc:docMk/>
            <pc:sldMk cId="4078604642" sldId="264"/>
            <ac:spMk id="19" creationId="{3CDA043A-EA24-4A34-B7C4-205C940A162D}"/>
          </ac:spMkLst>
        </pc:spChg>
        <pc:graphicFrameChg chg="del">
          <ac:chgData name="Giada Anastasi" userId="94d015a9d62490d8" providerId="LiveId" clId="{81BBB960-3C60-4137-AD93-DC047B34AF48}" dt="2020-08-10T07:58:54.967" v="2129" actId="478"/>
          <ac:graphicFrameMkLst>
            <pc:docMk/>
            <pc:sldMk cId="4078604642" sldId="264"/>
            <ac:graphicFrameMk id="4" creationId="{E565E677-3995-43CD-BE78-6D000A7D9D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14C5B-124B-4608-9CBC-430629DFE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CC2B9F-0ACD-40BF-9F28-2C45F8C1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E55C5-F102-4879-AC11-4942CEE1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B2AE-CBAC-4BBE-A62C-3ADA2C48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2A447D-5936-439E-9297-3825EB9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70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6A6F3-2C9C-4B5B-8D11-46F5C02C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7FFA8-412C-447B-AB04-E2976127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AC1B05-72C3-4EC2-ADA2-A86D0D68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07FD3-8756-4C26-9658-F1DCB23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AC4C5D-E6F1-4BB0-884A-BB33CD1A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69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3A7C14-C048-47C0-BA4F-A5B340224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6429BC-0A7F-4F2B-A49B-CD26DD4F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DEBF0-BD76-4CA8-8621-19A08770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D5563A-DE66-4A39-9D0B-2917039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78FCD-2B67-45E6-9FEB-2667047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2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DFCC6-20F3-4A05-AB75-FDE1ABC2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C4BCB-D991-4407-A3F3-32085736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DDB2-FAFC-4230-A086-C1C083C5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47F98A-43A0-4077-A154-BAF5718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CA60B-E8A4-4A18-BCCC-3FB04E84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98044-D603-47EB-A18A-09641EE4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4975C-9A45-4A01-A7F8-E456E118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A28D50-4EED-4CF8-857E-68B2CC0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7719D-6E38-4CAF-9C07-E9F1473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F5E3FB-F26B-45AC-ADDE-318E840F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82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B4AF6-0E21-42B5-8F7D-C2616C2D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5FFEE-DDD7-4BDA-9391-3185B780C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CF84A4-EAE8-43D3-8654-84F27F9A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B428F8-8F69-4B36-B7B5-73E592E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1F5BCE-C4B4-4C6C-B539-C3FFCBA8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FF1E4-2DFE-43C0-87C1-0978D2D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47365-4EDB-4115-99E6-8143EFA1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DA382F-56B0-43C5-A7C3-D464444B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D5731B-9490-48F6-9121-9189EB9C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9487D2-BF1D-4B32-89AC-B5202ECD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E60499-7E64-4B8E-82C8-69732423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77E9B2-BA46-44CE-AD3C-C11F3F7E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D2D310-0D23-4DB5-A58C-7AB2827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6DE89D-9C2F-4E89-B1AD-FE92AD8F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1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C2446-2C0D-43DD-A218-5D493D5B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C8D1C3-6CB1-4462-AA59-F94BCA75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CC589-A3A9-4076-A1D5-9A2785F5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E84ED8-1D8B-40F4-9822-F575F434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8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652A90-57AC-4B55-9AC2-D58C41BD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1B07E0-C846-403D-9011-FD0AB03E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0AD0BA-FD0C-4F78-B038-9558D3AE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8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260A5-58ED-4519-B876-044B4489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2A2E28-321E-4CC2-887A-31441C93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B5EEDA-C20F-4598-AD54-FC39BC62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EEFC39-3808-4F55-A43A-F25A9D95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7464F6-5B74-4641-8D0D-7912F63B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A0B7D-27EB-406C-AD87-41CB5A59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0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F18DA-BEFC-4565-8CDE-CF1E69C1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348C92-2D35-4E81-9170-D95A8EE8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88A735-6771-4C1C-A63C-758874F8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C9D130-DCDD-4906-ACE8-5ABD5BEA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9BE9C-19C6-48EF-A168-6D8E0F81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49B5E9-68E0-428B-A081-0FB8C2AB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2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F3A13D-1955-4CC9-AC33-6C76EDCA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5CF418-1C28-48A5-9705-42D30398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DE796E-2081-4044-B26D-8B49FD1BB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089B-23A9-4E58-82EF-B9837250470A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429AA0-FE8A-446C-B96B-8A556053A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1851-7684-45AD-A099-B2391F29C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6F96-E14A-45F0-A3BA-02A2BB34B8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83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CC0B42-0AD6-4D6B-A555-38B6DCD2F817}"/>
              </a:ext>
            </a:extLst>
          </p:cNvPr>
          <p:cNvSpPr txBox="1"/>
          <p:nvPr/>
        </p:nvSpPr>
        <p:spPr>
          <a:xfrm>
            <a:off x="6946902" y="1943099"/>
            <a:ext cx="5194298" cy="1980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Covid-19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Distributed Datasets  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Segnaposto contenuto 4" descr="Immagine che contiene orologio, fiore&#10;&#10;Descrizione generata automaticamente">
            <a:extLst>
              <a:ext uri="{FF2B5EF4-FFF2-40B4-BE49-F238E27FC236}">
                <a16:creationId xmlns:a16="http://schemas.microsoft.com/office/drawing/2014/main" id="{57BC6F90-C3E4-424F-A70E-9A8F2FBD6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r="16767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8E8CEFC-5EA3-453F-9EAF-A4317BC374A7}"/>
              </a:ext>
            </a:extLst>
          </p:cNvPr>
          <p:cNvSpPr/>
          <p:nvPr/>
        </p:nvSpPr>
        <p:spPr>
          <a:xfrm>
            <a:off x="1562100" y="6350000"/>
            <a:ext cx="1473200" cy="254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768BB5-42C4-4B67-A520-134031483357}"/>
              </a:ext>
            </a:extLst>
          </p:cNvPr>
          <p:cNvSpPr txBox="1"/>
          <p:nvPr/>
        </p:nvSpPr>
        <p:spPr>
          <a:xfrm>
            <a:off x="7411096" y="4713490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Mining project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Master Degree in Computer Engineering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DDD968-0209-42CD-8D7B-40E33C462492}"/>
              </a:ext>
            </a:extLst>
          </p:cNvPr>
          <p:cNvSpPr txBox="1"/>
          <p:nvPr/>
        </p:nvSpPr>
        <p:spPr>
          <a:xfrm>
            <a:off x="10462633" y="61722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pic>
        <p:nvPicPr>
          <p:cNvPr id="26" name="Immagine 25" descr="Immagine che contiene finestra, disegnando&#10;&#10;Descrizione generata automaticamente">
            <a:extLst>
              <a:ext uri="{FF2B5EF4-FFF2-40B4-BE49-F238E27FC236}">
                <a16:creationId xmlns:a16="http://schemas.microsoft.com/office/drawing/2014/main" id="{6EC9F887-4D58-49C6-A201-44B56BFC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08" y="279182"/>
            <a:ext cx="1154743" cy="1191340"/>
          </a:xfrm>
          <a:prstGeom prst="rect">
            <a:avLst/>
          </a:prstGeom>
        </p:spPr>
      </p:pic>
      <p:pic>
        <p:nvPicPr>
          <p:cNvPr id="31" name="Immagine 3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BD49AB2-20A8-4335-9947-D429D02E96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25" b="97076" l="4167" r="92500">
                        <a14:foregroundMark x1="18167" y1="11404" x2="18167" y2="11404"/>
                        <a14:foregroundMark x1="4167" y1="12427" x2="4167" y2="12427"/>
                        <a14:foregroundMark x1="11000" y1="16374" x2="11000" y2="16374"/>
                        <a14:foregroundMark x1="11833" y1="15497" x2="11833" y2="15497"/>
                        <a14:foregroundMark x1="17667" y1="14181" x2="17667" y2="14181"/>
                        <a14:foregroundMark x1="20833" y1="24123" x2="20833" y2="24123"/>
                        <a14:foregroundMark x1="24167" y1="20906" x2="24167" y2="20906"/>
                        <a14:foregroundMark x1="23000" y1="20906" x2="23000" y2="20906"/>
                        <a14:foregroundMark x1="17000" y1="19152" x2="17000" y2="19152"/>
                        <a14:foregroundMark x1="18167" y1="25146" x2="18167" y2="25146"/>
                        <a14:foregroundMark x1="15167" y1="25731" x2="15167" y2="25731"/>
                        <a14:foregroundMark x1="13500" y1="25877" x2="13500" y2="25877"/>
                        <a14:foregroundMark x1="12500" y1="27047" x2="12500" y2="27047"/>
                        <a14:foregroundMark x1="10833" y1="28509" x2="10833" y2="28509"/>
                        <a14:foregroundMark x1="17333" y1="20614" x2="17333" y2="20614"/>
                        <a14:foregroundMark x1="20333" y1="22953" x2="20333" y2="22953"/>
                        <a14:foregroundMark x1="17667" y1="15205" x2="17667" y2="15205"/>
                        <a14:foregroundMark x1="11500" y1="14181" x2="11500" y2="14181"/>
                        <a14:foregroundMark x1="27000" y1="20906" x2="27000" y2="20906"/>
                        <a14:foregroundMark x1="25667" y1="20760" x2="25667" y2="20760"/>
                        <a14:foregroundMark x1="28000" y1="20906" x2="28000" y2="20906"/>
                        <a14:foregroundMark x1="30500" y1="21930" x2="30500" y2="21930"/>
                        <a14:foregroundMark x1="32500" y1="22222" x2="32500" y2="22222"/>
                        <a14:foregroundMark x1="38667" y1="22661" x2="38667" y2="22661"/>
                        <a14:foregroundMark x1="34500" y1="20760" x2="34500" y2="20760"/>
                        <a14:foregroundMark x1="32000" y1="17398" x2="32000" y2="17398"/>
                        <a14:foregroundMark x1="33000" y1="15351" x2="33000" y2="15351"/>
                        <a14:foregroundMark x1="31000" y1="13596" x2="31000" y2="13596"/>
                        <a14:foregroundMark x1="31500" y1="11696" x2="31500" y2="11696"/>
                        <a14:foregroundMark x1="31500" y1="8918" x2="31500" y2="8918"/>
                        <a14:foregroundMark x1="32000" y1="4825" x2="32000" y2="4825"/>
                        <a14:foregroundMark x1="43667" y1="7164" x2="43667" y2="7164"/>
                        <a14:foregroundMark x1="42167" y1="7164" x2="42167" y2="7164"/>
                        <a14:foregroundMark x1="41000" y1="8333" x2="41000" y2="8333"/>
                        <a14:foregroundMark x1="45833" y1="9211" x2="45833" y2="9211"/>
                        <a14:foregroundMark x1="44833" y1="11111" x2="44833" y2="11111"/>
                        <a14:foregroundMark x1="45333" y1="13012" x2="45333" y2="13012"/>
                        <a14:foregroundMark x1="46167" y1="14474" x2="46167" y2="14474"/>
                        <a14:foregroundMark x1="33000" y1="19152" x2="33000" y2="19152"/>
                        <a14:foregroundMark x1="32500" y1="29532" x2="32500" y2="29532"/>
                        <a14:foregroundMark x1="30667" y1="39766" x2="30667" y2="39766"/>
                        <a14:foregroundMark x1="29167" y1="41082" x2="29167" y2="41082"/>
                        <a14:foregroundMark x1="42833" y1="37135" x2="42833" y2="37135"/>
                        <a14:foregroundMark x1="48167" y1="37573" x2="48167" y2="37573"/>
                        <a14:foregroundMark x1="51167" y1="42251" x2="51167" y2="42251"/>
                        <a14:foregroundMark x1="56500" y1="40936" x2="56500" y2="40936"/>
                        <a14:foregroundMark x1="52500" y1="35088" x2="52500" y2="35088"/>
                        <a14:foregroundMark x1="48833" y1="39474" x2="48833" y2="39474"/>
                        <a14:foregroundMark x1="47500" y1="44591" x2="47500" y2="44591"/>
                        <a14:foregroundMark x1="49500" y1="43421" x2="49500" y2="43421"/>
                        <a14:foregroundMark x1="50333" y1="45175" x2="50333" y2="45175"/>
                        <a14:foregroundMark x1="50167" y1="48538" x2="50167" y2="48538"/>
                        <a14:foregroundMark x1="51000" y1="49561" x2="51000" y2="49561"/>
                        <a14:foregroundMark x1="57167" y1="52339" x2="57167" y2="52339"/>
                        <a14:foregroundMark x1="61167" y1="50877" x2="61167" y2="50877"/>
                        <a14:foregroundMark x1="55833" y1="51608" x2="55833" y2="51608"/>
                        <a14:foregroundMark x1="54000" y1="51462" x2="54000" y2="51462"/>
                        <a14:foregroundMark x1="52833" y1="50731" x2="52833" y2="50731"/>
                        <a14:foregroundMark x1="69833" y1="57310" x2="69833" y2="57310"/>
                        <a14:foregroundMark x1="66833" y1="55702" x2="66833" y2="55702"/>
                        <a14:foregroundMark x1="70333" y1="67105" x2="70333" y2="67105"/>
                        <a14:foregroundMark x1="71000" y1="65205" x2="71000" y2="65205"/>
                        <a14:foregroundMark x1="69333" y1="62719" x2="69333" y2="62719"/>
                        <a14:foregroundMark x1="70833" y1="64327" x2="70833" y2="64327"/>
                        <a14:foregroundMark x1="80000" y1="63158" x2="80000" y2="63158"/>
                        <a14:foregroundMark x1="76167" y1="60234" x2="76167" y2="60234"/>
                        <a14:foregroundMark x1="77667" y1="60526" x2="77667" y2="60526"/>
                        <a14:foregroundMark x1="73333" y1="58626" x2="73333" y2="58626"/>
                        <a14:foregroundMark x1="75000" y1="67982" x2="75000" y2="67982"/>
                        <a14:foregroundMark x1="73833" y1="67398" x2="73833" y2="67398"/>
                        <a14:foregroundMark x1="83000" y1="76170" x2="83000" y2="76170"/>
                        <a14:foregroundMark x1="92500" y1="68421" x2="92500" y2="68421"/>
                        <a14:foregroundMark x1="58667" y1="62427" x2="58667" y2="62427"/>
                        <a14:foregroundMark x1="55833" y1="60819" x2="55833" y2="60819"/>
                        <a14:foregroundMark x1="38167" y1="45906" x2="38167" y2="45906"/>
                        <a14:foregroundMark x1="50167" y1="83626" x2="50167" y2="83626"/>
                        <a14:foregroundMark x1="45000" y1="88158" x2="45000" y2="88158"/>
                        <a14:foregroundMark x1="66000" y1="97076" x2="66000" y2="97076"/>
                        <a14:foregroundMark x1="74833" y1="78070" x2="74833" y2="78070"/>
                        <a14:foregroundMark x1="21000" y1="73684" x2="21000" y2="73684"/>
                        <a14:foregroundMark x1="12333" y1="73684" x2="12333" y2="73684"/>
                        <a14:foregroundMark x1="21000" y1="55263" x2="21000" y2="55263"/>
                        <a14:foregroundMark x1="17833" y1="56140" x2="17833" y2="56140"/>
                        <a14:foregroundMark x1="16833" y1="56871" x2="16833" y2="56871"/>
                        <a14:foregroundMark x1="23333" y1="63889" x2="23333" y2="63889"/>
                        <a14:foregroundMark x1="23833" y1="61842" x2="23833" y2="61842"/>
                        <a14:foregroundMark x1="30500" y1="36404" x2="30500" y2="36404"/>
                        <a14:foregroundMark x1="29333" y1="35819" x2="29333" y2="35819"/>
                        <a14:foregroundMark x1="41833" y1="38596" x2="41833" y2="38596"/>
                        <a14:foregroundMark x1="47667" y1="36111" x2="47667" y2="36111"/>
                        <a14:foregroundMark x1="33833" y1="22515" x2="33833" y2="22515"/>
                        <a14:foregroundMark x1="35500" y1="21199" x2="35500" y2="21199"/>
                        <a14:backgroundMark x1="28333" y1="41520" x2="28333" y2="4152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3" y="127384"/>
            <a:ext cx="3024754" cy="353603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EB9DC00-566C-4D25-AF7A-41B53CA71B4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9" y="3798332"/>
            <a:ext cx="4636729" cy="2670756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CC32FD0-706A-4B42-BB53-B0D70B1AEE9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39886"/>
            <a:ext cx="3688230" cy="2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4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4202424-CC5F-4F4B-9C6E-499915E4D083}"/>
              </a:ext>
            </a:extLst>
          </p:cNvPr>
          <p:cNvSpPr/>
          <p:nvPr/>
        </p:nvSpPr>
        <p:spPr>
          <a:xfrm>
            <a:off x="2635749" y="1709977"/>
            <a:ext cx="86955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clusters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global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execution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and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whole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dataset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F9F7C69-58F2-4F2F-8680-D73E65C6B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69056"/>
              </p:ext>
            </p:extLst>
          </p:nvPr>
        </p:nvGraphicFramePr>
        <p:xfrm>
          <a:off x="731520" y="4985108"/>
          <a:ext cx="1122305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2823">
                  <a:extLst>
                    <a:ext uri="{9D8B030D-6E8A-4147-A177-3AD203B41FA5}">
                      <a16:colId xmlns:a16="http://schemas.microsoft.com/office/drawing/2014/main" val="2799223201"/>
                    </a:ext>
                  </a:extLst>
                </a:gridCol>
                <a:gridCol w="3032277">
                  <a:extLst>
                    <a:ext uri="{9D8B030D-6E8A-4147-A177-3AD203B41FA5}">
                      <a16:colId xmlns:a16="http://schemas.microsoft.com/office/drawing/2014/main" val="4210147327"/>
                    </a:ext>
                  </a:extLst>
                </a:gridCol>
                <a:gridCol w="2875226">
                  <a:extLst>
                    <a:ext uri="{9D8B030D-6E8A-4147-A177-3AD203B41FA5}">
                      <a16:colId xmlns:a16="http://schemas.microsoft.com/office/drawing/2014/main" val="3536551833"/>
                    </a:ext>
                  </a:extLst>
                </a:gridCol>
                <a:gridCol w="3682731">
                  <a:extLst>
                    <a:ext uri="{9D8B030D-6E8A-4147-A177-3AD203B41FA5}">
                      <a16:colId xmlns:a16="http://schemas.microsoft.com/office/drawing/2014/main" val="65263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Iterations</a:t>
                      </a:r>
                      <a:r>
                        <a:rPr lang="it-IT" dirty="0"/>
                        <a:t>,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7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29,    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40,    0:19:00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30,    0:45:00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7955"/>
                  </a:ext>
                </a:extLst>
              </a:tr>
            </a:tbl>
          </a:graphicData>
        </a:graphic>
      </p:graphicFrame>
      <p:grpSp>
        <p:nvGrpSpPr>
          <p:cNvPr id="27" name="Gruppo 26">
            <a:extLst>
              <a:ext uri="{FF2B5EF4-FFF2-40B4-BE49-F238E27FC236}">
                <a16:creationId xmlns:a16="http://schemas.microsoft.com/office/drawing/2014/main" id="{F1017BC2-8F65-49C9-9B10-970A764F322A}"/>
              </a:ext>
            </a:extLst>
          </p:cNvPr>
          <p:cNvGrpSpPr/>
          <p:nvPr/>
        </p:nvGrpSpPr>
        <p:grpSpPr>
          <a:xfrm>
            <a:off x="6343048" y="4221381"/>
            <a:ext cx="939897" cy="647462"/>
            <a:chOff x="5139097" y="2774322"/>
            <a:chExt cx="1510484" cy="1287791"/>
          </a:xfrm>
        </p:grpSpPr>
        <p:pic>
          <p:nvPicPr>
            <p:cNvPr id="32" name="Immagine 31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7317D1BB-ECD2-42E3-9884-F95626E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33" name="Immagine 32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5EDDC2B6-2CDE-4E2B-8A40-CBCB2A84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39097" y="2774322"/>
              <a:ext cx="785222" cy="785222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4299763C-9E12-425E-B31B-47DEA8A83AF9}"/>
              </a:ext>
            </a:extLst>
          </p:cNvPr>
          <p:cNvGrpSpPr/>
          <p:nvPr/>
        </p:nvGrpSpPr>
        <p:grpSpPr>
          <a:xfrm>
            <a:off x="3381084" y="4269348"/>
            <a:ext cx="894676" cy="609799"/>
            <a:chOff x="5149807" y="2800593"/>
            <a:chExt cx="1499774" cy="1261520"/>
          </a:xfrm>
        </p:grpSpPr>
        <p:pic>
          <p:nvPicPr>
            <p:cNvPr id="36" name="Immagine 35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64DA63DF-CA8A-40A3-889C-6CB87D6E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C623486A-B8AA-47CB-A053-F85E9DA8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800593"/>
              <a:ext cx="774512" cy="774512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D5593F5-C0DB-47A7-B55A-D151054C4BB1}"/>
              </a:ext>
            </a:extLst>
          </p:cNvPr>
          <p:cNvGrpSpPr/>
          <p:nvPr/>
        </p:nvGrpSpPr>
        <p:grpSpPr>
          <a:xfrm>
            <a:off x="9455144" y="4221381"/>
            <a:ext cx="914766" cy="679852"/>
            <a:chOff x="5149807" y="2776571"/>
            <a:chExt cx="1499774" cy="1285542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E981E5C-C8BC-48EF-9142-2688431D3DE8}"/>
                </a:ext>
              </a:extLst>
            </p:cNvPr>
            <p:cNvSpPr/>
            <p:nvPr/>
          </p:nvSpPr>
          <p:spPr>
            <a:xfrm>
              <a:off x="5977217" y="3244334"/>
              <a:ext cx="315998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12711D4-D4BF-4409-BE99-2AEC43AA9D49}"/>
                </a:ext>
              </a:extLst>
            </p:cNvPr>
            <p:cNvSpPr/>
            <p:nvPr/>
          </p:nvSpPr>
          <p:spPr>
            <a:xfrm>
              <a:off x="5977217" y="3244334"/>
              <a:ext cx="391235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63B3F29-21AE-45C4-8079-F8A6494B3738}"/>
                </a:ext>
              </a:extLst>
            </p:cNvPr>
            <p:cNvSpPr/>
            <p:nvPr/>
          </p:nvSpPr>
          <p:spPr>
            <a:xfrm>
              <a:off x="5977217" y="3244334"/>
              <a:ext cx="315998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6" name="Immagine 45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217A3846-8BF3-43B7-B22C-BBCC2E88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7" name="Immagine 46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1DE5B359-7CCE-45A4-9BDB-97C53D9B2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776571"/>
              <a:ext cx="785222" cy="78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63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Preprocessing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6950686-7DA5-492B-BE74-0808A29A5642}"/>
              </a:ext>
            </a:extLst>
          </p:cNvPr>
          <p:cNvSpPr/>
          <p:nvPr/>
        </p:nvSpPr>
        <p:spPr>
          <a:xfrm>
            <a:off x="2126219" y="2254399"/>
            <a:ext cx="8695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date in double with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 </a:t>
            </a:r>
            <a:r>
              <a:rPr lang="it-IT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it-IT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</a:t>
            </a:r>
            <a:endParaRPr lang="it-IT" sz="2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name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region_code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0</a:t>
            </a:r>
          </a:p>
        </p:txBody>
      </p:sp>
    </p:spTree>
    <p:extLst>
      <p:ext uri="{BB962C8B-B14F-4D97-AF65-F5344CB8AC3E}">
        <p14:creationId xmlns:p14="http://schemas.microsoft.com/office/powerpoint/2010/main" val="420175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graphicFrame>
        <p:nvGraphicFramePr>
          <p:cNvPr id="21" name="Tabella 10">
            <a:extLst>
              <a:ext uri="{FF2B5EF4-FFF2-40B4-BE49-F238E27FC236}">
                <a16:creationId xmlns:a16="http://schemas.microsoft.com/office/drawing/2014/main" id="{C2C0BD32-D9E1-4FA6-B8A6-E4C4751F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66732"/>
              </p:ext>
            </p:extLst>
          </p:nvPr>
        </p:nvGraphicFramePr>
        <p:xfrm>
          <a:off x="1964444" y="3062667"/>
          <a:ext cx="961795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29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1182535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896087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8071593"/>
                    </a:ext>
                  </a:extLst>
                </a:gridCol>
                <a:gridCol w="1472123">
                  <a:extLst>
                    <a:ext uri="{9D8B030D-6E8A-4147-A177-3AD203B41FA5}">
                      <a16:colId xmlns:a16="http://schemas.microsoft.com/office/drawing/2014/main" val="845576528"/>
                    </a:ext>
                  </a:extLst>
                </a:gridCol>
                <a:gridCol w="1855609">
                  <a:extLst>
                    <a:ext uri="{9D8B030D-6E8A-4147-A177-3AD203B41FA5}">
                      <a16:colId xmlns:a16="http://schemas.microsoft.com/office/drawing/2014/main" val="717724382"/>
                    </a:ext>
                  </a:extLst>
                </a:gridCol>
                <a:gridCol w="2046374">
                  <a:extLst>
                    <a:ext uri="{9D8B030D-6E8A-4147-A177-3AD203B41FA5}">
                      <a16:colId xmlns:a16="http://schemas.microsoft.com/office/drawing/2014/main" val="351492791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Fecha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Cod_ine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pcr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test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otras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desconocida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  <p:sp>
        <p:nvSpPr>
          <p:cNvPr id="32" name="Rettangolo 31">
            <a:extLst>
              <a:ext uri="{FF2B5EF4-FFF2-40B4-BE49-F238E27FC236}">
                <a16:creationId xmlns:a16="http://schemas.microsoft.com/office/drawing/2014/main" id="{64DD8E02-2C5D-42CF-8DCA-F4D52279BB13}"/>
              </a:ext>
            </a:extLst>
          </p:cNvPr>
          <p:cNvSpPr/>
          <p:nvPr/>
        </p:nvSpPr>
        <p:spPr>
          <a:xfrm>
            <a:off x="2870200" y="1193800"/>
            <a:ext cx="8851900" cy="1498600"/>
          </a:xfrm>
          <a:prstGeom prst="rect">
            <a:avLst/>
          </a:prstGeom>
          <a:ln w="38100">
            <a:solidFill>
              <a:srgbClr val="3F3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containing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about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objects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9580E27-995C-4DF1-9CC8-EC212E920413}"/>
              </a:ext>
            </a:extLst>
          </p:cNvPr>
          <p:cNvSpPr/>
          <p:nvPr/>
        </p:nvSpPr>
        <p:spPr>
          <a:xfrm>
            <a:off x="2870198" y="1193800"/>
            <a:ext cx="8851901" cy="406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Goal: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6A272A3-9B30-4B35-A30A-2B33A39E9D86}"/>
              </a:ext>
            </a:extLst>
          </p:cNvPr>
          <p:cNvGrpSpPr/>
          <p:nvPr/>
        </p:nvGrpSpPr>
        <p:grpSpPr>
          <a:xfrm>
            <a:off x="379186" y="2939630"/>
            <a:ext cx="1261459" cy="911060"/>
            <a:chOff x="7536776" y="3035557"/>
            <a:chExt cx="796307" cy="637518"/>
          </a:xfrm>
        </p:grpSpPr>
        <p:pic>
          <p:nvPicPr>
            <p:cNvPr id="36" name="Immagine 35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0EB2AEDC-7621-46C8-AD86-BDC68D302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970" y="3035557"/>
              <a:ext cx="531113" cy="637518"/>
            </a:xfrm>
            <a:prstGeom prst="rect">
              <a:avLst/>
            </a:prstGeom>
          </p:spPr>
        </p:pic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82336C8C-97DC-4C80-8FE2-4DC9759AB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776" y="3040801"/>
              <a:ext cx="453662" cy="453662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DC430995-0938-41C6-A632-1D948AAC174B}"/>
              </a:ext>
            </a:extLst>
          </p:cNvPr>
          <p:cNvGrpSpPr/>
          <p:nvPr/>
        </p:nvGrpSpPr>
        <p:grpSpPr>
          <a:xfrm>
            <a:off x="1252785" y="4052237"/>
            <a:ext cx="1220907" cy="1134356"/>
            <a:chOff x="7571708" y="4024037"/>
            <a:chExt cx="778396" cy="796916"/>
          </a:xfrm>
        </p:grpSpPr>
        <p:pic>
          <p:nvPicPr>
            <p:cNvPr id="41" name="Immagine 40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13E5374D-51F1-441B-8147-4596C307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991" y="4183435"/>
              <a:ext cx="531113" cy="637518"/>
            </a:xfrm>
            <a:prstGeom prst="rect">
              <a:avLst/>
            </a:prstGeom>
          </p:spPr>
        </p:pic>
        <p:pic>
          <p:nvPicPr>
            <p:cNvPr id="44" name="Immagine 43" descr="Immagine che contiene segnale, piatto&#10;&#10;Descrizione generata automaticamente">
              <a:extLst>
                <a:ext uri="{FF2B5EF4-FFF2-40B4-BE49-F238E27FC236}">
                  <a16:creationId xmlns:a16="http://schemas.microsoft.com/office/drawing/2014/main" id="{ACBF239C-CE96-4967-AC4A-BC767F1F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08" y="4024037"/>
              <a:ext cx="460524" cy="460524"/>
            </a:xfrm>
            <a:prstGeom prst="rect">
              <a:avLst/>
            </a:prstGeom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AE0BB884-1842-47FC-99D9-FD46334E8C86}"/>
              </a:ext>
            </a:extLst>
          </p:cNvPr>
          <p:cNvGrpSpPr/>
          <p:nvPr/>
        </p:nvGrpSpPr>
        <p:grpSpPr>
          <a:xfrm>
            <a:off x="3123490" y="5087769"/>
            <a:ext cx="1207801" cy="1138251"/>
            <a:chOff x="7575486" y="5223541"/>
            <a:chExt cx="774618" cy="741790"/>
          </a:xfrm>
        </p:grpSpPr>
        <p:pic>
          <p:nvPicPr>
            <p:cNvPr id="42" name="Immagine 41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8D2E7A32-8761-482E-BB2F-8BEBCA38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991" y="5327813"/>
              <a:ext cx="531113" cy="637518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1B356253-B593-41D2-9297-BFA59EF8E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486" y="5223541"/>
              <a:ext cx="409055" cy="409055"/>
            </a:xfrm>
            <a:prstGeom prst="rect">
              <a:avLst/>
            </a:prstGeom>
          </p:spPr>
        </p:pic>
      </p:grpSp>
      <p:graphicFrame>
        <p:nvGraphicFramePr>
          <p:cNvPr id="46" name="Tabella 10">
            <a:extLst>
              <a:ext uri="{FF2B5EF4-FFF2-40B4-BE49-F238E27FC236}">
                <a16:creationId xmlns:a16="http://schemas.microsoft.com/office/drawing/2014/main" id="{8951D99E-BDE8-4678-8870-A2B106A00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58828"/>
              </p:ext>
            </p:extLst>
          </p:nvPr>
        </p:nvGraphicFramePr>
        <p:xfrm>
          <a:off x="2870198" y="4354524"/>
          <a:ext cx="5408867" cy="40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4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1138091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1142079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553893">
                  <a:extLst>
                    <a:ext uri="{9D8B030D-6E8A-4147-A177-3AD203B41FA5}">
                      <a16:colId xmlns:a16="http://schemas.microsoft.com/office/drawing/2014/main" val="1538071593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Hospitalizados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Fallecidos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altas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  <p:graphicFrame>
        <p:nvGraphicFramePr>
          <p:cNvPr id="47" name="Tabella 10">
            <a:extLst>
              <a:ext uri="{FF2B5EF4-FFF2-40B4-BE49-F238E27FC236}">
                <a16:creationId xmlns:a16="http://schemas.microsoft.com/office/drawing/2014/main" id="{4CD44993-EF35-455C-9958-7B8E77E36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28247"/>
              </p:ext>
            </p:extLst>
          </p:nvPr>
        </p:nvGraphicFramePr>
        <p:xfrm>
          <a:off x="4710969" y="5401609"/>
          <a:ext cx="644964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22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1405526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1405526">
                  <a:extLst>
                    <a:ext uri="{9D8B030D-6E8A-4147-A177-3AD203B41FA5}">
                      <a16:colId xmlns:a16="http://schemas.microsoft.com/office/drawing/2014/main" val="2322837224"/>
                    </a:ext>
                  </a:extLst>
                </a:gridCol>
                <a:gridCol w="1065062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449105">
                  <a:extLst>
                    <a:ext uri="{9D8B030D-6E8A-4147-A177-3AD203B41FA5}">
                      <a16:colId xmlns:a16="http://schemas.microsoft.com/office/drawing/2014/main" val="1538071593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Test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anticuerpos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Otros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tests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Positivos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asintomaticos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2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4F2990F-DCB7-4CE2-A49F-473343010540}"/>
              </a:ext>
            </a:extLst>
          </p:cNvPr>
          <p:cNvSpPr/>
          <p:nvPr/>
        </p:nvSpPr>
        <p:spPr>
          <a:xfrm>
            <a:off x="477706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FDAE16-DBE7-4354-8ACC-5CBF1CFE9420}"/>
              </a:ext>
            </a:extLst>
          </p:cNvPr>
          <p:cNvSpPr/>
          <p:nvPr/>
        </p:nvSpPr>
        <p:spPr>
          <a:xfrm>
            <a:off x="4777067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B995257-2F23-4F9C-8A76-5C2D5277E76C}"/>
              </a:ext>
            </a:extLst>
          </p:cNvPr>
          <p:cNvSpPr/>
          <p:nvPr/>
        </p:nvSpPr>
        <p:spPr>
          <a:xfrm>
            <a:off x="477706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84BA77C-135D-4BB8-AAEE-377AF6E7B6DC}"/>
              </a:ext>
            </a:extLst>
          </p:cNvPr>
          <p:cNvSpPr/>
          <p:nvPr/>
        </p:nvSpPr>
        <p:spPr>
          <a:xfrm>
            <a:off x="691684" y="2895960"/>
            <a:ext cx="2081723" cy="1025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40FF208-9D89-40E0-8C2A-AA7CADF24BEE}"/>
              </a:ext>
            </a:extLst>
          </p:cNvPr>
          <p:cNvGrpSpPr/>
          <p:nvPr/>
        </p:nvGrpSpPr>
        <p:grpSpPr>
          <a:xfrm>
            <a:off x="4653473" y="1414462"/>
            <a:ext cx="3562350" cy="4029075"/>
            <a:chOff x="2371725" y="1876425"/>
            <a:chExt cx="2114550" cy="378142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0F447BAF-4FFB-48E9-9FD5-D3E7D36EE1B1}"/>
                </a:ext>
              </a:extLst>
            </p:cNvPr>
            <p:cNvSpPr/>
            <p:nvPr/>
          </p:nvSpPr>
          <p:spPr>
            <a:xfrm>
              <a:off x="2688647" y="2203708"/>
              <a:ext cx="1473778" cy="71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3F3F3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DB Manager 1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F421F5F-BF87-4ECB-8133-827B87BB8B39}"/>
                </a:ext>
              </a:extLst>
            </p:cNvPr>
            <p:cNvSpPr/>
            <p:nvPr/>
          </p:nvSpPr>
          <p:spPr>
            <a:xfrm>
              <a:off x="2688647" y="4490482"/>
              <a:ext cx="1473778" cy="71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3F3F3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DB Manager 3</a:t>
              </a: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EF885D2-A509-41A0-8F77-5AE1A49C4E37}"/>
                </a:ext>
              </a:extLst>
            </p:cNvPr>
            <p:cNvSpPr/>
            <p:nvPr/>
          </p:nvSpPr>
          <p:spPr>
            <a:xfrm>
              <a:off x="3264062" y="2846087"/>
              <a:ext cx="322948" cy="1299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173BE5B-F052-4BE4-8598-CBACA4AC5AF0}"/>
                </a:ext>
              </a:extLst>
            </p:cNvPr>
            <p:cNvSpPr/>
            <p:nvPr/>
          </p:nvSpPr>
          <p:spPr>
            <a:xfrm>
              <a:off x="2371725" y="1876425"/>
              <a:ext cx="2114550" cy="37814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E8F1651-C9EC-473E-A0C2-AE50948C110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70238" y="4582263"/>
            <a:ext cx="1689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5EA9DE7-43DB-4003-B2E0-446847C24CA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70238" y="2139715"/>
            <a:ext cx="161409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DE5FDC49-5466-459F-9E72-0D409C48E54C}"/>
              </a:ext>
            </a:extLst>
          </p:cNvPr>
          <p:cNvSpPr/>
          <p:nvPr/>
        </p:nvSpPr>
        <p:spPr>
          <a:xfrm>
            <a:off x="2448551" y="3613666"/>
            <a:ext cx="1428750" cy="38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3E488B40-EDB9-41AC-9CFE-C617AD691401}"/>
              </a:ext>
            </a:extLst>
          </p:cNvPr>
          <p:cNvSpPr/>
          <p:nvPr/>
        </p:nvSpPr>
        <p:spPr>
          <a:xfrm>
            <a:off x="6325615" y="2347838"/>
            <a:ext cx="1755237" cy="38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cluster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9264AEA5-B424-4932-90E8-FFABB8833C45}"/>
              </a:ext>
            </a:extLst>
          </p:cNvPr>
          <p:cNvSpPr/>
          <p:nvPr/>
        </p:nvSpPr>
        <p:spPr>
          <a:xfrm>
            <a:off x="6089857" y="2339799"/>
            <a:ext cx="1593240" cy="58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Sum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32424D1-D947-48B8-BBA3-37366805EEDC}"/>
              </a:ext>
            </a:extLst>
          </p:cNvPr>
          <p:cNvSpPr/>
          <p:nvPr/>
        </p:nvSpPr>
        <p:spPr>
          <a:xfrm>
            <a:off x="1463321" y="3595600"/>
            <a:ext cx="2413980" cy="52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Global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7494951E-7D2E-42F5-8B06-7750F890D631}"/>
              </a:ext>
            </a:extLst>
          </p:cNvPr>
          <p:cNvSpPr/>
          <p:nvPr/>
        </p:nvSpPr>
        <p:spPr>
          <a:xfrm>
            <a:off x="5200246" y="3042310"/>
            <a:ext cx="2482851" cy="765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 Manager 2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B574FF4D-7330-4DCE-97DF-B0CF2F20DA6F}"/>
              </a:ext>
            </a:extLst>
          </p:cNvPr>
          <p:cNvGrpSpPr/>
          <p:nvPr/>
        </p:nvGrpSpPr>
        <p:grpSpPr>
          <a:xfrm>
            <a:off x="9237060" y="1492714"/>
            <a:ext cx="1105502" cy="954914"/>
            <a:chOff x="7536776" y="3035557"/>
            <a:chExt cx="796307" cy="637518"/>
          </a:xfrm>
        </p:grpSpPr>
        <p:pic>
          <p:nvPicPr>
            <p:cNvPr id="44" name="Immagine 43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61F4C39-3199-4529-8C2D-3B7A6820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970" y="3035557"/>
              <a:ext cx="531113" cy="637518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2D095FD8-9C56-4FD1-BD74-BBDD819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776" y="3040801"/>
              <a:ext cx="453662" cy="453662"/>
            </a:xfrm>
            <a:prstGeom prst="rect">
              <a:avLst/>
            </a:prstGeom>
          </p:spPr>
        </p:pic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3C686677-2B15-45DB-A73D-30ED2EDD50E5}"/>
              </a:ext>
            </a:extLst>
          </p:cNvPr>
          <p:cNvGrpSpPr/>
          <p:nvPr/>
        </p:nvGrpSpPr>
        <p:grpSpPr>
          <a:xfrm>
            <a:off x="9365692" y="2783161"/>
            <a:ext cx="1010868" cy="1054541"/>
            <a:chOff x="7571708" y="4024037"/>
            <a:chExt cx="778396" cy="796916"/>
          </a:xfrm>
        </p:grpSpPr>
        <p:pic>
          <p:nvPicPr>
            <p:cNvPr id="47" name="Immagine 46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8BE335F4-3E69-4469-9DFB-B7C40B427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991" y="4183435"/>
              <a:ext cx="531113" cy="637518"/>
            </a:xfrm>
            <a:prstGeom prst="rect">
              <a:avLst/>
            </a:prstGeom>
          </p:spPr>
        </p:pic>
        <p:pic>
          <p:nvPicPr>
            <p:cNvPr id="48" name="Immagine 47" descr="Immagine che contiene segnale, piatto&#10;&#10;Descrizione generata automaticamente">
              <a:extLst>
                <a:ext uri="{FF2B5EF4-FFF2-40B4-BE49-F238E27FC236}">
                  <a16:creationId xmlns:a16="http://schemas.microsoft.com/office/drawing/2014/main" id="{CCB06E23-DE1E-4CDF-BE62-7FBB99E4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08" y="4024037"/>
              <a:ext cx="460524" cy="460524"/>
            </a:xfrm>
            <a:prstGeom prst="rect">
              <a:avLst/>
            </a:prstGeom>
          </p:spPr>
        </p:pic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8F59E355-29D6-4431-B9D0-60DC295FF7D7}"/>
              </a:ext>
            </a:extLst>
          </p:cNvPr>
          <p:cNvGrpSpPr/>
          <p:nvPr/>
        </p:nvGrpSpPr>
        <p:grpSpPr>
          <a:xfrm>
            <a:off x="9359853" y="4048630"/>
            <a:ext cx="1207801" cy="1138251"/>
            <a:chOff x="7575486" y="5223541"/>
            <a:chExt cx="774618" cy="741790"/>
          </a:xfrm>
        </p:grpSpPr>
        <p:pic>
          <p:nvPicPr>
            <p:cNvPr id="55" name="Immagine 54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8D25B9EF-4519-454D-B12E-F59202A75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991" y="5327813"/>
              <a:ext cx="531113" cy="637518"/>
            </a:xfrm>
            <a:prstGeom prst="rect">
              <a:avLst/>
            </a:prstGeom>
          </p:spPr>
        </p:pic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093DF1C6-CB76-494A-ACEA-7FBF936B9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486" y="5223541"/>
              <a:ext cx="409055" cy="409055"/>
            </a:xfrm>
            <a:prstGeom prst="rect">
              <a:avLst/>
            </a:prstGeom>
          </p:spPr>
        </p:pic>
      </p:grp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A3DE4574-7515-486B-963B-1887C6F5C531}"/>
              </a:ext>
            </a:extLst>
          </p:cNvPr>
          <p:cNvCxnSpPr>
            <a:cxnSpLocks/>
          </p:cNvCxnSpPr>
          <p:nvPr/>
        </p:nvCxnSpPr>
        <p:spPr>
          <a:xfrm flipV="1">
            <a:off x="7728978" y="3414828"/>
            <a:ext cx="1689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81A616-5360-42FC-B159-C682870980F9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2773407" y="2145726"/>
            <a:ext cx="2413980" cy="1263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B5D989D-78AA-49DA-A4CC-AE30E510175B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2773407" y="3408833"/>
            <a:ext cx="2426839" cy="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15EFF61-DCDB-4476-B1C3-FE88590D8FF6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2773407" y="3408833"/>
            <a:ext cx="2413980" cy="117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2579 -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36406 0.1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41C7B2A-7FB2-4F20-BA36-B4FD5B5F7770}"/>
              </a:ext>
            </a:extLst>
          </p:cNvPr>
          <p:cNvSpPr/>
          <p:nvPr/>
        </p:nvSpPr>
        <p:spPr>
          <a:xfrm>
            <a:off x="5392170" y="1178609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database: </a:t>
            </a:r>
          </a:p>
        </p:txBody>
      </p:sp>
      <p:pic>
        <p:nvPicPr>
          <p:cNvPr id="61" name="Picture 4655">
            <a:extLst>
              <a:ext uri="{FF2B5EF4-FFF2-40B4-BE49-F238E27FC236}">
                <a16:creationId xmlns:a16="http://schemas.microsoft.com/office/drawing/2014/main" id="{F95E758E-3126-4D79-8360-7E6F963E5E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7320" y="4919679"/>
            <a:ext cx="6429743" cy="856872"/>
          </a:xfrm>
          <a:prstGeom prst="rect">
            <a:avLst/>
          </a:prstGeom>
        </p:spPr>
      </p:pic>
      <p:pic>
        <p:nvPicPr>
          <p:cNvPr id="62" name="Picture 4649">
            <a:extLst>
              <a:ext uri="{FF2B5EF4-FFF2-40B4-BE49-F238E27FC236}">
                <a16:creationId xmlns:a16="http://schemas.microsoft.com/office/drawing/2014/main" id="{A421406E-4614-45F6-84A6-38A31D0DFE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35749" y="1991057"/>
            <a:ext cx="4583188" cy="597933"/>
          </a:xfrm>
          <a:prstGeom prst="rect">
            <a:avLst/>
          </a:prstGeom>
        </p:spPr>
      </p:pic>
      <p:sp>
        <p:nvSpPr>
          <p:cNvPr id="63" name="Rettangolo 62">
            <a:extLst>
              <a:ext uri="{FF2B5EF4-FFF2-40B4-BE49-F238E27FC236}">
                <a16:creationId xmlns:a16="http://schemas.microsoft.com/office/drawing/2014/main" id="{2CD86FA3-B181-489C-99E4-E8F68ED98F4B}"/>
              </a:ext>
            </a:extLst>
          </p:cNvPr>
          <p:cNvSpPr/>
          <p:nvPr/>
        </p:nvSpPr>
        <p:spPr>
          <a:xfrm>
            <a:off x="7641661" y="1996900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4" name="Picture 4650">
            <a:extLst>
              <a:ext uri="{FF2B5EF4-FFF2-40B4-BE49-F238E27FC236}">
                <a16:creationId xmlns:a16="http://schemas.microsoft.com/office/drawing/2014/main" id="{9C36C243-99F7-4513-8BB8-A0E6769EA5E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55241" y="1938321"/>
            <a:ext cx="3064043" cy="597931"/>
          </a:xfrm>
          <a:prstGeom prst="rect">
            <a:avLst/>
          </a:prstGeom>
        </p:spPr>
      </p:pic>
      <p:pic>
        <p:nvPicPr>
          <p:cNvPr id="65" name="Picture 4644">
            <a:extLst>
              <a:ext uri="{FF2B5EF4-FFF2-40B4-BE49-F238E27FC236}">
                <a16:creationId xmlns:a16="http://schemas.microsoft.com/office/drawing/2014/main" id="{0697C2FC-D4FC-4086-ABA9-CD14F1A8EE4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99104" y="3072935"/>
            <a:ext cx="3206173" cy="712129"/>
          </a:xfrm>
          <a:prstGeom prst="rect">
            <a:avLst/>
          </a:prstGeom>
        </p:spPr>
      </p:pic>
      <p:sp>
        <p:nvSpPr>
          <p:cNvPr id="66" name="Rettangolo 65">
            <a:extLst>
              <a:ext uri="{FF2B5EF4-FFF2-40B4-BE49-F238E27FC236}">
                <a16:creationId xmlns:a16="http://schemas.microsoft.com/office/drawing/2014/main" id="{F73BC62A-6EF9-4AC2-A936-6D6C75B59A35}"/>
              </a:ext>
            </a:extLst>
          </p:cNvPr>
          <p:cNvSpPr/>
          <p:nvPr/>
        </p:nvSpPr>
        <p:spPr>
          <a:xfrm>
            <a:off x="266717" y="4136408"/>
            <a:ext cx="5908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new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077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08A678-299C-4E0D-9A30-5515F6E251E3}"/>
              </a:ext>
            </a:extLst>
          </p:cNvPr>
          <p:cNvSpPr txBox="1"/>
          <p:nvPr/>
        </p:nvSpPr>
        <p:spPr>
          <a:xfrm>
            <a:off x="1910043" y="2227131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Stopping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criteria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35E3D3B-4949-4245-BDE5-60F04F9F5EB4}"/>
              </a:ext>
            </a:extLst>
          </p:cNvPr>
          <p:cNvSpPr/>
          <p:nvPr/>
        </p:nvSpPr>
        <p:spPr>
          <a:xfrm>
            <a:off x="1910043" y="2711087"/>
            <a:ext cx="844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Vector_q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cluster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08EBB0A-8C37-4D4E-990C-6BC448D3E338}"/>
              </a:ext>
            </a:extLst>
          </p:cNvPr>
          <p:cNvGrpSpPr/>
          <p:nvPr/>
        </p:nvGrpSpPr>
        <p:grpSpPr>
          <a:xfrm>
            <a:off x="3591603" y="3932712"/>
            <a:ext cx="5237394" cy="803263"/>
            <a:chOff x="3061250" y="5099426"/>
            <a:chExt cx="5237394" cy="803263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705198BF-506F-471F-8087-10ADB075082D}"/>
                </a:ext>
              </a:extLst>
            </p:cNvPr>
            <p:cNvSpPr txBox="1"/>
            <p:nvPr/>
          </p:nvSpPr>
          <p:spPr>
            <a:xfrm>
              <a:off x="3061250" y="5254620"/>
              <a:ext cx="1936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vector_q</a:t>
              </a:r>
              <a:endPara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D835E55-CC37-4B4A-B547-AEFCBA2DBE64}"/>
                </a:ext>
              </a:extLst>
            </p:cNvPr>
            <p:cNvSpPr txBox="1"/>
            <p:nvPr/>
          </p:nvSpPr>
          <p:spPr>
            <a:xfrm>
              <a:off x="5096894" y="5256358"/>
              <a:ext cx="2557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== </a:t>
              </a:r>
              <a:r>
                <a:rPr lang="it-IT" sz="3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vector_q</a:t>
              </a:r>
              <a:endPara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6B8FBAB2-AA61-4CE8-8419-4642BCF989EA}"/>
                </a:ext>
              </a:extLst>
            </p:cNvPr>
            <p:cNvSpPr txBox="1"/>
            <p:nvPr/>
          </p:nvSpPr>
          <p:spPr>
            <a:xfrm>
              <a:off x="4810877" y="510792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(i)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1EABC704-DA8F-45DE-B0E6-CE51FF71892F}"/>
                </a:ext>
              </a:extLst>
            </p:cNvPr>
            <p:cNvSpPr txBox="1"/>
            <p:nvPr/>
          </p:nvSpPr>
          <p:spPr>
            <a:xfrm>
              <a:off x="7477585" y="5099426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(i+1)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36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EA954003-7C68-49AD-B4CE-CB70F810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117"/>
              </p:ext>
            </p:extLst>
          </p:nvPr>
        </p:nvGraphicFramePr>
        <p:xfrm>
          <a:off x="4471495" y="1567696"/>
          <a:ext cx="367816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387">
                  <a:extLst>
                    <a:ext uri="{9D8B030D-6E8A-4147-A177-3AD203B41FA5}">
                      <a16:colId xmlns:a16="http://schemas.microsoft.com/office/drawing/2014/main" val="1432153873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85427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Iterations</a:t>
                      </a:r>
                      <a:r>
                        <a:rPr lang="it-IT" dirty="0"/>
                        <a:t>,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2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40,    0:35:08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3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40,    0:34:46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38,    0:32:56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3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36,    0:32:05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54,    0:47:08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38,    0:33:02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36,    0:31:22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1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38,    0:33:05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1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38,    0:33:01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54,    0:47:07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3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2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4202424-CC5F-4F4B-9C6E-499915E4D083}"/>
              </a:ext>
            </a:extLst>
          </p:cNvPr>
          <p:cNvSpPr/>
          <p:nvPr/>
        </p:nvSpPr>
        <p:spPr>
          <a:xfrm>
            <a:off x="2540106" y="2090172"/>
            <a:ext cx="86955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clusters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global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execution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increasement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execution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with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increasement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clusters</a:t>
            </a:r>
          </a:p>
        </p:txBody>
      </p:sp>
    </p:spTree>
    <p:extLst>
      <p:ext uri="{BB962C8B-B14F-4D97-AF65-F5344CB8AC3E}">
        <p14:creationId xmlns:p14="http://schemas.microsoft.com/office/powerpoint/2010/main" val="18238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Conclusions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7E5081F-776B-498A-96EE-A1E228EBD4D3}"/>
              </a:ext>
            </a:extLst>
          </p:cNvPr>
          <p:cNvSpPr/>
          <p:nvPr/>
        </p:nvSpPr>
        <p:spPr>
          <a:xfrm>
            <a:off x="2191485" y="2006252"/>
            <a:ext cx="89241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Objects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datasets are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classified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correctly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because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obtained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entire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parallelize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operations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guarantee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privacy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because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partial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 server and data manager</a:t>
            </a:r>
          </a:p>
        </p:txBody>
      </p:sp>
    </p:spTree>
    <p:extLst>
      <p:ext uri="{BB962C8B-B14F-4D97-AF65-F5344CB8AC3E}">
        <p14:creationId xmlns:p14="http://schemas.microsoft.com/office/powerpoint/2010/main" val="32040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rologio, fiore&#10;&#10;Descrizione generata automaticamente">
            <a:extLst>
              <a:ext uri="{FF2B5EF4-FFF2-40B4-BE49-F238E27FC236}">
                <a16:creationId xmlns:a16="http://schemas.microsoft.com/office/drawing/2014/main" id="{B60BDBD2-0866-417A-AD38-76A83E685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7"/>
          <a:stretch/>
        </p:blipFill>
        <p:spPr>
          <a:xfrm>
            <a:off x="0" y="-25400"/>
            <a:ext cx="14767997" cy="632460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2306637"/>
            <a:ext cx="12192000" cy="166052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Questions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</p:spTree>
    <p:extLst>
      <p:ext uri="{BB962C8B-B14F-4D97-AF65-F5344CB8AC3E}">
        <p14:creationId xmlns:p14="http://schemas.microsoft.com/office/powerpoint/2010/main" val="30637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tangolo 84">
            <a:extLst>
              <a:ext uri="{FF2B5EF4-FFF2-40B4-BE49-F238E27FC236}">
                <a16:creationId xmlns:a16="http://schemas.microsoft.com/office/drawing/2014/main" id="{B526041C-50F6-4D28-AE2A-F2D314E1FD71}"/>
              </a:ext>
            </a:extLst>
          </p:cNvPr>
          <p:cNvSpPr/>
          <p:nvPr/>
        </p:nvSpPr>
        <p:spPr>
          <a:xfrm>
            <a:off x="0" y="2443287"/>
            <a:ext cx="12192000" cy="29883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4F2990F-DCB7-4CE2-A49F-473343010540}"/>
              </a:ext>
            </a:extLst>
          </p:cNvPr>
          <p:cNvSpPr/>
          <p:nvPr/>
        </p:nvSpPr>
        <p:spPr>
          <a:xfrm>
            <a:off x="597721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FDAE16-DBE7-4354-8ACC-5CBF1CFE9420}"/>
              </a:ext>
            </a:extLst>
          </p:cNvPr>
          <p:cNvSpPr/>
          <p:nvPr/>
        </p:nvSpPr>
        <p:spPr>
          <a:xfrm>
            <a:off x="5977217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goals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2D2749A-76E5-4F21-9BE0-0C9D53382034}"/>
              </a:ext>
            </a:extLst>
          </p:cNvPr>
          <p:cNvSpPr/>
          <p:nvPr/>
        </p:nvSpPr>
        <p:spPr>
          <a:xfrm>
            <a:off x="2569075" y="997459"/>
            <a:ext cx="9556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from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datasets and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compare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the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obtained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analyzing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dataset with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030F99F-12DE-4A25-AC8A-F6C9EE22E525}"/>
              </a:ext>
            </a:extLst>
          </p:cNvPr>
          <p:cNvSpPr/>
          <p:nvPr/>
        </p:nvSpPr>
        <p:spPr>
          <a:xfrm>
            <a:off x="4725" y="23706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</a:t>
            </a:r>
            <a:r>
              <a:rPr lang="it-IT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scenarios</a:t>
            </a:r>
            <a:endParaRPr lang="it-IT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E20351F-712C-4664-A583-32B43E930507}"/>
              </a:ext>
            </a:extLst>
          </p:cNvPr>
          <p:cNvGrpSpPr/>
          <p:nvPr/>
        </p:nvGrpSpPr>
        <p:grpSpPr>
          <a:xfrm>
            <a:off x="504825" y="3097471"/>
            <a:ext cx="1095375" cy="2790825"/>
            <a:chOff x="495300" y="3076575"/>
            <a:chExt cx="1476375" cy="3133725"/>
          </a:xfrm>
        </p:grpSpPr>
        <p:pic>
          <p:nvPicPr>
            <p:cNvPr id="3" name="Immagine 2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C9FB0E5-CE07-430D-BB92-CAB1A29A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89" y="3241483"/>
              <a:ext cx="715848" cy="715848"/>
            </a:xfrm>
            <a:prstGeom prst="rect">
              <a:avLst/>
            </a:prstGeom>
          </p:spPr>
        </p:pic>
        <p:pic>
          <p:nvPicPr>
            <p:cNvPr id="20" name="Immagine 19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7819B11D-F989-45F9-90DD-D461CD47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89" y="5319362"/>
              <a:ext cx="715848" cy="715848"/>
            </a:xfrm>
            <a:prstGeom prst="rect">
              <a:avLst/>
            </a:prstGeom>
          </p:spPr>
        </p:pic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A90070D-B64E-4E0E-8BE8-FB67C4B95799}"/>
                </a:ext>
              </a:extLst>
            </p:cNvPr>
            <p:cNvSpPr/>
            <p:nvPr/>
          </p:nvSpPr>
          <p:spPr>
            <a:xfrm>
              <a:off x="1014774" y="3761825"/>
              <a:ext cx="435278" cy="155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73BE54F7-46DF-4D5F-8F2F-E447397E2BAC}"/>
                </a:ext>
              </a:extLst>
            </p:cNvPr>
            <p:cNvSpPr/>
            <p:nvPr/>
          </p:nvSpPr>
          <p:spPr>
            <a:xfrm>
              <a:off x="495300" y="3076575"/>
              <a:ext cx="1476375" cy="3133725"/>
            </a:xfrm>
            <a:prstGeom prst="roundRect">
              <a:avLst/>
            </a:prstGeom>
            <a:noFill/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1FD7428D-5DEA-47DF-9B8A-A0E2410FBB99}"/>
              </a:ext>
            </a:extLst>
          </p:cNvPr>
          <p:cNvSpPr/>
          <p:nvPr/>
        </p:nvSpPr>
        <p:spPr>
          <a:xfrm>
            <a:off x="-212534" y="5835104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subsets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6D5CB83-FCD4-4E06-8F16-053A61A17E2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317272" y="3559556"/>
            <a:ext cx="1590575" cy="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ED2B64C-0F33-401D-86E8-7040DD507705}"/>
              </a:ext>
            </a:extLst>
          </p:cNvPr>
          <p:cNvCxnSpPr>
            <a:cxnSpLocks/>
            <a:stCxn id="20" idx="3"/>
            <a:endCxn id="66" idx="1"/>
          </p:cNvCxnSpPr>
          <p:nvPr/>
        </p:nvCxnSpPr>
        <p:spPr>
          <a:xfrm>
            <a:off x="1317272" y="5413606"/>
            <a:ext cx="1562239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A2BB63A-E33D-4D5A-8313-81412FCC4E9A}"/>
              </a:ext>
            </a:extLst>
          </p:cNvPr>
          <p:cNvSpPr/>
          <p:nvPr/>
        </p:nvSpPr>
        <p:spPr>
          <a:xfrm>
            <a:off x="1869009" y="5814568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Partial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82F9ABE-006F-4B91-8387-D52C7CD68C95}"/>
              </a:ext>
            </a:extLst>
          </p:cNvPr>
          <p:cNvCxnSpPr>
            <a:cxnSpLocks/>
            <a:stCxn id="4" idx="3"/>
            <a:endCxn id="79" idx="1"/>
          </p:cNvCxnSpPr>
          <p:nvPr/>
        </p:nvCxnSpPr>
        <p:spPr>
          <a:xfrm>
            <a:off x="3505780" y="3559556"/>
            <a:ext cx="750333" cy="87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E144900-E34A-48D9-8C52-29A81C348D5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 flipV="1">
            <a:off x="3477444" y="4436506"/>
            <a:ext cx="778669" cy="98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233C8ED-3075-4CE2-936E-6CD556A875CD}"/>
              </a:ext>
            </a:extLst>
          </p:cNvPr>
          <p:cNvSpPr/>
          <p:nvPr/>
        </p:nvSpPr>
        <p:spPr>
          <a:xfrm>
            <a:off x="3468992" y="4750191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Global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55F18013-9A43-43DD-BEE7-9B791E262B29}"/>
              </a:ext>
            </a:extLst>
          </p:cNvPr>
          <p:cNvGrpSpPr/>
          <p:nvPr/>
        </p:nvGrpSpPr>
        <p:grpSpPr>
          <a:xfrm>
            <a:off x="7536776" y="3035557"/>
            <a:ext cx="813328" cy="2929774"/>
            <a:chOff x="7584543" y="3084849"/>
            <a:chExt cx="813328" cy="2929774"/>
          </a:xfrm>
        </p:grpSpPr>
        <p:pic>
          <p:nvPicPr>
            <p:cNvPr id="44" name="Immagine 43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EA9E5D2C-B013-4133-8F27-CF99F2A09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737" y="3084849"/>
              <a:ext cx="531113" cy="637518"/>
            </a:xfrm>
            <a:prstGeom prst="rect">
              <a:avLst/>
            </a:prstGeom>
          </p:spPr>
        </p:pic>
        <p:pic>
          <p:nvPicPr>
            <p:cNvPr id="45" name="Immagine 44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586EFCA9-E76E-4817-B5C5-7961D404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758" y="4232727"/>
              <a:ext cx="531113" cy="637518"/>
            </a:xfrm>
            <a:prstGeom prst="rect">
              <a:avLst/>
            </a:prstGeom>
          </p:spPr>
        </p:pic>
        <p:pic>
          <p:nvPicPr>
            <p:cNvPr id="46" name="Immagine 45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56869B6-E372-426C-AB35-C50C1D3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758" y="5377105"/>
              <a:ext cx="531113" cy="637518"/>
            </a:xfrm>
            <a:prstGeom prst="rect">
              <a:avLst/>
            </a:prstGeom>
          </p:spPr>
        </p:pic>
        <p:pic>
          <p:nvPicPr>
            <p:cNvPr id="48" name="Immagine 47">
              <a:extLst>
                <a:ext uri="{FF2B5EF4-FFF2-40B4-BE49-F238E27FC236}">
                  <a16:creationId xmlns:a16="http://schemas.microsoft.com/office/drawing/2014/main" id="{B54DABB8-A992-4811-A576-841B7EA8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543" y="3090093"/>
              <a:ext cx="453662" cy="453662"/>
            </a:xfrm>
            <a:prstGeom prst="rect">
              <a:avLst/>
            </a:prstGeom>
          </p:spPr>
        </p:pic>
        <p:pic>
          <p:nvPicPr>
            <p:cNvPr id="50" name="Immagine 49" descr="Immagine che contiene segnale, piatto&#10;&#10;Descrizione generata automaticamente">
              <a:extLst>
                <a:ext uri="{FF2B5EF4-FFF2-40B4-BE49-F238E27FC236}">
                  <a16:creationId xmlns:a16="http://schemas.microsoft.com/office/drawing/2014/main" id="{C0D8A3DA-6188-4996-9985-410619A2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75" y="4073329"/>
              <a:ext cx="460524" cy="460524"/>
            </a:xfrm>
            <a:prstGeom prst="rect">
              <a:avLst/>
            </a:prstGeom>
          </p:spPr>
        </p:pic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957A7181-86B5-4E79-A424-58C39E6D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253" y="5272833"/>
              <a:ext cx="409055" cy="409055"/>
            </a:xfrm>
            <a:prstGeom prst="rect">
              <a:avLst/>
            </a:prstGeom>
          </p:spPr>
        </p:pic>
      </p:grp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20F4844-A153-4EDA-B5B3-66EA40BD0E4B}"/>
              </a:ext>
            </a:extLst>
          </p:cNvPr>
          <p:cNvCxnSpPr>
            <a:cxnSpLocks/>
            <a:stCxn id="44" idx="3"/>
            <a:endCxn id="72" idx="1"/>
          </p:cNvCxnSpPr>
          <p:nvPr/>
        </p:nvCxnSpPr>
        <p:spPr>
          <a:xfrm>
            <a:off x="8333083" y="3354316"/>
            <a:ext cx="1311821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8DCC589-E78C-4AF3-BA3C-9B1A4A70B70D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>
            <a:off x="8350104" y="4502194"/>
            <a:ext cx="1276072" cy="1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4595C48B-4475-4F3A-8AAC-41D86CBE396E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>
            <a:off x="8350104" y="5646572"/>
            <a:ext cx="1264237" cy="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470C6E9-0460-4B15-922F-3C06E6175B03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>
            <a:off x="10242837" y="3368462"/>
            <a:ext cx="825767" cy="11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E0F07FB-5DBD-4E1B-BFF9-A2FDAEBC1582}"/>
              </a:ext>
            </a:extLst>
          </p:cNvPr>
          <p:cNvCxnSpPr>
            <a:cxnSpLocks/>
            <a:stCxn id="74" idx="3"/>
            <a:endCxn id="93" idx="1"/>
          </p:cNvCxnSpPr>
          <p:nvPr/>
        </p:nvCxnSpPr>
        <p:spPr>
          <a:xfrm>
            <a:off x="10224109" y="4512939"/>
            <a:ext cx="844495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85990033-3A44-4552-A57A-52F9E13DECAD}"/>
              </a:ext>
            </a:extLst>
          </p:cNvPr>
          <p:cNvCxnSpPr>
            <a:cxnSpLocks/>
            <a:stCxn id="73" idx="3"/>
            <a:endCxn id="93" idx="1"/>
          </p:cNvCxnSpPr>
          <p:nvPr/>
        </p:nvCxnSpPr>
        <p:spPr>
          <a:xfrm flipV="1">
            <a:off x="10212274" y="4520230"/>
            <a:ext cx="856330" cy="113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2C44499A-DED5-4157-BEB3-5939F650E552}"/>
              </a:ext>
            </a:extLst>
          </p:cNvPr>
          <p:cNvSpPr/>
          <p:nvPr/>
        </p:nvSpPr>
        <p:spPr>
          <a:xfrm>
            <a:off x="10658476" y="4882996"/>
            <a:ext cx="1620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Global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BF588647-7777-4F57-BEFC-7973C430CF8F}"/>
              </a:ext>
            </a:extLst>
          </p:cNvPr>
          <p:cNvSpPr/>
          <p:nvPr/>
        </p:nvSpPr>
        <p:spPr>
          <a:xfrm>
            <a:off x="8645740" y="5888805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Partial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98FA583-1EA5-4429-AFFB-C5133EDB80C7}"/>
              </a:ext>
            </a:extLst>
          </p:cNvPr>
          <p:cNvSpPr/>
          <p:nvPr/>
        </p:nvSpPr>
        <p:spPr>
          <a:xfrm>
            <a:off x="6179200" y="5872124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subset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7F1D389-5C33-4C5B-9748-EBC27543AF4D}"/>
              </a:ext>
            </a:extLst>
          </p:cNvPr>
          <p:cNvSpPr/>
          <p:nvPr/>
        </p:nvSpPr>
        <p:spPr>
          <a:xfrm>
            <a:off x="6083712" y="4727716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Hospital data subset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124DBC93-4C32-4F92-90F3-C6532F8D2A0B}"/>
              </a:ext>
            </a:extLst>
          </p:cNvPr>
          <p:cNvSpPr/>
          <p:nvPr/>
        </p:nvSpPr>
        <p:spPr>
          <a:xfrm>
            <a:off x="6132969" y="3556274"/>
            <a:ext cx="263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Cases data subset</a:t>
            </a:r>
          </a:p>
        </p:txBody>
      </p:sp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977832-F9F7-41CD-9B83-0C4F52FDA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47" y="3262816"/>
            <a:ext cx="597933" cy="593479"/>
          </a:xfrm>
          <a:prstGeom prst="rect">
            <a:avLst/>
          </a:prstGeom>
        </p:spPr>
      </p:pic>
      <p:pic>
        <p:nvPicPr>
          <p:cNvPr id="66" name="Immagine 6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9ABB2E9-B037-439A-BEB5-7C7921B65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11" y="5126492"/>
            <a:ext cx="597933" cy="593479"/>
          </a:xfrm>
          <a:prstGeom prst="rect">
            <a:avLst/>
          </a:prstGeom>
        </p:spPr>
      </p:pic>
      <p:pic>
        <p:nvPicPr>
          <p:cNvPr id="72" name="Immagine 7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4A3572-36B1-407B-996A-83AD5A55A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04" y="3071722"/>
            <a:ext cx="597933" cy="593479"/>
          </a:xfrm>
          <a:prstGeom prst="rect">
            <a:avLst/>
          </a:prstGeom>
        </p:spPr>
      </p:pic>
      <p:pic>
        <p:nvPicPr>
          <p:cNvPr id="73" name="Immagine 7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C60E16E-87BF-42A5-B672-7B884C897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1" y="5357379"/>
            <a:ext cx="597933" cy="593479"/>
          </a:xfrm>
          <a:prstGeom prst="rect">
            <a:avLst/>
          </a:prstGeom>
        </p:spPr>
      </p:pic>
      <p:pic>
        <p:nvPicPr>
          <p:cNvPr id="74" name="Immagine 7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D0DD600-3EFD-49EC-BAA2-F817B1596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76" y="4216199"/>
            <a:ext cx="597933" cy="593479"/>
          </a:xfrm>
          <a:prstGeom prst="rect">
            <a:avLst/>
          </a:prstGeom>
        </p:spPr>
      </p:pic>
      <p:grpSp>
        <p:nvGrpSpPr>
          <p:cNvPr id="39" name="Gruppo 38">
            <a:extLst>
              <a:ext uri="{FF2B5EF4-FFF2-40B4-BE49-F238E27FC236}">
                <a16:creationId xmlns:a16="http://schemas.microsoft.com/office/drawing/2014/main" id="{5E035150-346F-4CAC-A872-C841EF65F43A}"/>
              </a:ext>
            </a:extLst>
          </p:cNvPr>
          <p:cNvGrpSpPr/>
          <p:nvPr/>
        </p:nvGrpSpPr>
        <p:grpSpPr>
          <a:xfrm>
            <a:off x="4256113" y="3866941"/>
            <a:ext cx="947701" cy="866304"/>
            <a:chOff x="4256113" y="3866941"/>
            <a:chExt cx="947701" cy="866304"/>
          </a:xfrm>
        </p:grpSpPr>
        <p:pic>
          <p:nvPicPr>
            <p:cNvPr id="76" name="Immagine 75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C5E864DC-D757-42C7-BD76-8B871AB4C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881" y="3866941"/>
              <a:ext cx="597933" cy="593479"/>
            </a:xfrm>
            <a:prstGeom prst="rect">
              <a:avLst/>
            </a:prstGeom>
          </p:spPr>
        </p:pic>
        <p:pic>
          <p:nvPicPr>
            <p:cNvPr id="77" name="Immagine 76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1C164364-D32E-464B-BD8F-69183F6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640" y="3997334"/>
              <a:ext cx="597933" cy="593479"/>
            </a:xfrm>
            <a:prstGeom prst="rect">
              <a:avLst/>
            </a:prstGeom>
          </p:spPr>
        </p:pic>
        <p:pic>
          <p:nvPicPr>
            <p:cNvPr id="79" name="Immagine 78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9EAC90E7-E5EC-4FB2-82CF-144BF4A17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113" y="4139766"/>
              <a:ext cx="597933" cy="593479"/>
            </a:xfrm>
            <a:prstGeom prst="rect">
              <a:avLst/>
            </a:prstGeom>
          </p:spPr>
        </p:pic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E33B8E1-8041-4C70-B1BF-A30B6C151E37}"/>
              </a:ext>
            </a:extLst>
          </p:cNvPr>
          <p:cNvGrpSpPr/>
          <p:nvPr/>
        </p:nvGrpSpPr>
        <p:grpSpPr>
          <a:xfrm>
            <a:off x="11068604" y="3950665"/>
            <a:ext cx="947701" cy="866304"/>
            <a:chOff x="4256113" y="3866941"/>
            <a:chExt cx="947701" cy="866304"/>
          </a:xfrm>
        </p:grpSpPr>
        <p:pic>
          <p:nvPicPr>
            <p:cNvPr id="88" name="Immagine 87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15C41502-725C-4AB0-B94F-B11193F5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881" y="3866941"/>
              <a:ext cx="597933" cy="593479"/>
            </a:xfrm>
            <a:prstGeom prst="rect">
              <a:avLst/>
            </a:prstGeom>
          </p:spPr>
        </p:pic>
        <p:pic>
          <p:nvPicPr>
            <p:cNvPr id="92" name="Immagine 91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B5AF705F-6889-4EB1-A458-0FEA2160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640" y="3997334"/>
              <a:ext cx="597933" cy="593479"/>
            </a:xfrm>
            <a:prstGeom prst="rect">
              <a:avLst/>
            </a:prstGeom>
          </p:spPr>
        </p:pic>
        <p:pic>
          <p:nvPicPr>
            <p:cNvPr id="93" name="Immagine 92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D7D64AEF-D572-49B0-8D18-C0FFD4CD4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113" y="4139766"/>
              <a:ext cx="597933" cy="593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44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Preprocessing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6950686-7DA5-492B-BE74-0808A29A5642}"/>
              </a:ext>
            </a:extLst>
          </p:cNvPr>
          <p:cNvSpPr/>
          <p:nvPr/>
        </p:nvSpPr>
        <p:spPr>
          <a:xfrm>
            <a:off x="2126219" y="2254399"/>
            <a:ext cx="8695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date in double with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 </a:t>
            </a:r>
            <a:r>
              <a:rPr lang="it-IT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it-IT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</a:t>
            </a:r>
            <a:endParaRPr lang="it-IT" sz="2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name of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region_code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0</a:t>
            </a:r>
          </a:p>
        </p:txBody>
      </p:sp>
    </p:spTree>
    <p:extLst>
      <p:ext uri="{BB962C8B-B14F-4D97-AF65-F5344CB8AC3E}">
        <p14:creationId xmlns:p14="http://schemas.microsoft.com/office/powerpoint/2010/main" val="41165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86A1BF3-A257-449F-BFD0-5639DFD52FFF}"/>
              </a:ext>
            </a:extLst>
          </p:cNvPr>
          <p:cNvSpPr/>
          <p:nvPr/>
        </p:nvSpPr>
        <p:spPr>
          <a:xfrm>
            <a:off x="2870200" y="1193800"/>
            <a:ext cx="8851900" cy="1498600"/>
          </a:xfrm>
          <a:prstGeom prst="rect">
            <a:avLst/>
          </a:prstGeom>
          <a:ln w="38100">
            <a:solidFill>
              <a:srgbClr val="3F3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of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containing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CBCA8BF-6058-42BA-BE8C-4E4FA283AA55}"/>
              </a:ext>
            </a:extLst>
          </p:cNvPr>
          <p:cNvSpPr/>
          <p:nvPr/>
        </p:nvSpPr>
        <p:spPr>
          <a:xfrm>
            <a:off x="2870198" y="1193800"/>
            <a:ext cx="8851901" cy="406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Goal: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37D45AE-3243-4F8B-82DE-0D1BEB5FE988}"/>
              </a:ext>
            </a:extLst>
          </p:cNvPr>
          <p:cNvGrpSpPr/>
          <p:nvPr/>
        </p:nvGrpSpPr>
        <p:grpSpPr>
          <a:xfrm>
            <a:off x="5346113" y="2797694"/>
            <a:ext cx="1499774" cy="1285542"/>
            <a:chOff x="5149807" y="2776571"/>
            <a:chExt cx="1499774" cy="1285542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4F2990F-DCB7-4CE2-A49F-473343010540}"/>
                </a:ext>
              </a:extLst>
            </p:cNvPr>
            <p:cNvSpPr/>
            <p:nvPr/>
          </p:nvSpPr>
          <p:spPr>
            <a:xfrm>
              <a:off x="5977217" y="324433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40FDAE16-DBE7-4354-8ACC-5CBF1CFE9420}"/>
                </a:ext>
              </a:extLst>
            </p:cNvPr>
            <p:cNvSpPr/>
            <p:nvPr/>
          </p:nvSpPr>
          <p:spPr>
            <a:xfrm>
              <a:off x="5977217" y="324433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B995257-2F23-4F9C-8A76-5C2D5277E76C}"/>
                </a:ext>
              </a:extLst>
            </p:cNvPr>
            <p:cNvSpPr/>
            <p:nvPr/>
          </p:nvSpPr>
          <p:spPr>
            <a:xfrm>
              <a:off x="5977217" y="324433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17" name="Immagine 16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51557AC-8166-4E1E-9988-011D9AFA4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6" name="Immagine 5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42C7C1EA-9A45-45DC-AD23-561CBB225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776571"/>
              <a:ext cx="785222" cy="785222"/>
            </a:xfrm>
            <a:prstGeom prst="rect">
              <a:avLst/>
            </a:prstGeom>
          </p:spPr>
        </p:pic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D35A871-E2DC-4AAC-8BB5-D149D0DE5416}"/>
              </a:ext>
            </a:extLst>
          </p:cNvPr>
          <p:cNvCxnSpPr>
            <a:stCxn id="17" idx="2"/>
          </p:cNvCxnSpPr>
          <p:nvPr/>
        </p:nvCxnSpPr>
        <p:spPr>
          <a:xfrm flipH="1">
            <a:off x="6411088" y="4083236"/>
            <a:ext cx="1" cy="5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4C3D7E2-A494-4B8E-9FB9-FF11AF033B75}"/>
              </a:ext>
            </a:extLst>
          </p:cNvPr>
          <p:cNvSpPr/>
          <p:nvPr/>
        </p:nvSpPr>
        <p:spPr>
          <a:xfrm>
            <a:off x="5683095" y="4601398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 subsets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75A633DF-27ED-4240-8F55-AAEFDB33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61238"/>
              </p:ext>
            </p:extLst>
          </p:nvPr>
        </p:nvGraphicFramePr>
        <p:xfrm>
          <a:off x="3657597" y="5503003"/>
          <a:ext cx="53625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84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1147217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1707487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707487">
                  <a:extLst>
                    <a:ext uri="{9D8B030D-6E8A-4147-A177-3AD203B41FA5}">
                      <a16:colId xmlns:a16="http://schemas.microsoft.com/office/drawing/2014/main" val="4013909552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Codice regione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Codice provincia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Totale casi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DABAC34-2C72-46D9-998B-EC1783ACD02D}"/>
              </a:ext>
            </a:extLst>
          </p:cNvPr>
          <p:cNvSpPr/>
          <p:nvPr/>
        </p:nvSpPr>
        <p:spPr>
          <a:xfrm rot="5400000">
            <a:off x="6084568" y="2600910"/>
            <a:ext cx="518161" cy="5257802"/>
          </a:xfrm>
          <a:prstGeom prst="leftBrace">
            <a:avLst>
              <a:gd name="adj1" fmla="val 7623"/>
              <a:gd name="adj2" fmla="val 49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4F2990F-DCB7-4CE2-A49F-473343010540}"/>
              </a:ext>
            </a:extLst>
          </p:cNvPr>
          <p:cNvSpPr/>
          <p:nvPr/>
        </p:nvSpPr>
        <p:spPr>
          <a:xfrm>
            <a:off x="597721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FDAE16-DBE7-4354-8ACC-5CBF1CFE9420}"/>
              </a:ext>
            </a:extLst>
          </p:cNvPr>
          <p:cNvSpPr/>
          <p:nvPr/>
        </p:nvSpPr>
        <p:spPr>
          <a:xfrm>
            <a:off x="5977217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B995257-2F23-4F9C-8A76-5C2D5277E76C}"/>
              </a:ext>
            </a:extLst>
          </p:cNvPr>
          <p:cNvSpPr/>
          <p:nvPr/>
        </p:nvSpPr>
        <p:spPr>
          <a:xfrm>
            <a:off x="597721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86A1BF3-A257-449F-BFD0-5639DFD52FFF}"/>
              </a:ext>
            </a:extLst>
          </p:cNvPr>
          <p:cNvSpPr/>
          <p:nvPr/>
        </p:nvSpPr>
        <p:spPr>
          <a:xfrm>
            <a:off x="2870200" y="1193800"/>
            <a:ext cx="8851900" cy="1498600"/>
          </a:xfrm>
          <a:prstGeom prst="rect">
            <a:avLst/>
          </a:prstGeom>
          <a:ln w="38100">
            <a:solidFill>
              <a:srgbClr val="3F3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of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containing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CBCA8BF-6058-42BA-BE8C-4E4FA283AA55}"/>
              </a:ext>
            </a:extLst>
          </p:cNvPr>
          <p:cNvSpPr/>
          <p:nvPr/>
        </p:nvSpPr>
        <p:spPr>
          <a:xfrm>
            <a:off x="2870198" y="1193800"/>
            <a:ext cx="8851901" cy="406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Goal: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D35A871-E2DC-4AAC-8BB5-D149D0DE5416}"/>
              </a:ext>
            </a:extLst>
          </p:cNvPr>
          <p:cNvCxnSpPr>
            <a:stCxn id="17" idx="2"/>
          </p:cNvCxnSpPr>
          <p:nvPr/>
        </p:nvCxnSpPr>
        <p:spPr>
          <a:xfrm flipH="1">
            <a:off x="6214782" y="4062113"/>
            <a:ext cx="1" cy="5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4C3D7E2-A494-4B8E-9FB9-FF11AF033B75}"/>
              </a:ext>
            </a:extLst>
          </p:cNvPr>
          <p:cNvSpPr/>
          <p:nvPr/>
        </p:nvSpPr>
        <p:spPr>
          <a:xfrm>
            <a:off x="5414810" y="4605345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susbets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75A633DF-27ED-4240-8F55-AAEFDB33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997"/>
              </p:ext>
            </p:extLst>
          </p:nvPr>
        </p:nvGraphicFramePr>
        <p:xfrm>
          <a:off x="952901" y="5505032"/>
          <a:ext cx="103450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87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1223761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1414551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807159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84557652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717724382"/>
                    </a:ext>
                  </a:extLst>
                </a:gridCol>
                <a:gridCol w="1976155">
                  <a:extLst>
                    <a:ext uri="{9D8B030D-6E8A-4147-A177-3AD203B41FA5}">
                      <a16:colId xmlns:a16="http://schemas.microsoft.com/office/drawing/2014/main" val="351492791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Fecha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Cod_ine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pcr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test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otras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casos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prueba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desconocida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DABAC34-2C72-46D9-998B-EC1783ACD02D}"/>
              </a:ext>
            </a:extLst>
          </p:cNvPr>
          <p:cNvSpPr/>
          <p:nvPr/>
        </p:nvSpPr>
        <p:spPr>
          <a:xfrm rot="5400000">
            <a:off x="5871971" y="-23418"/>
            <a:ext cx="518161" cy="10506456"/>
          </a:xfrm>
          <a:prstGeom prst="leftBrace">
            <a:avLst>
              <a:gd name="adj1" fmla="val 7623"/>
              <a:gd name="adj2" fmla="val 49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F2A34CD-BC2C-418F-8C3D-B9EE0C20640C}"/>
              </a:ext>
            </a:extLst>
          </p:cNvPr>
          <p:cNvGrpSpPr/>
          <p:nvPr/>
        </p:nvGrpSpPr>
        <p:grpSpPr>
          <a:xfrm>
            <a:off x="5149807" y="2800593"/>
            <a:ext cx="1499774" cy="1261520"/>
            <a:chOff x="5149807" y="2800593"/>
            <a:chExt cx="1499774" cy="1261520"/>
          </a:xfrm>
        </p:grpSpPr>
        <p:pic>
          <p:nvPicPr>
            <p:cNvPr id="17" name="Immagine 16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51557AC-8166-4E1E-9988-011D9AFA4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E605985-0150-44A9-BF77-FD2A84E8F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800593"/>
              <a:ext cx="774512" cy="77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43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4F2990F-DCB7-4CE2-A49F-473343010540}"/>
              </a:ext>
            </a:extLst>
          </p:cNvPr>
          <p:cNvSpPr/>
          <p:nvPr/>
        </p:nvSpPr>
        <p:spPr>
          <a:xfrm>
            <a:off x="597721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FDAE16-DBE7-4354-8ACC-5CBF1CFE9420}"/>
              </a:ext>
            </a:extLst>
          </p:cNvPr>
          <p:cNvSpPr/>
          <p:nvPr/>
        </p:nvSpPr>
        <p:spPr>
          <a:xfrm>
            <a:off x="5977217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B995257-2F23-4F9C-8A76-5C2D5277E76C}"/>
              </a:ext>
            </a:extLst>
          </p:cNvPr>
          <p:cNvSpPr/>
          <p:nvPr/>
        </p:nvSpPr>
        <p:spPr>
          <a:xfrm>
            <a:off x="597721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86A1BF3-A257-449F-BFD0-5639DFD52FFF}"/>
              </a:ext>
            </a:extLst>
          </p:cNvPr>
          <p:cNvSpPr/>
          <p:nvPr/>
        </p:nvSpPr>
        <p:spPr>
          <a:xfrm>
            <a:off x="2870200" y="1193800"/>
            <a:ext cx="8851900" cy="1498600"/>
          </a:xfrm>
          <a:prstGeom prst="rect">
            <a:avLst/>
          </a:prstGeom>
          <a:ln w="38100">
            <a:solidFill>
              <a:srgbClr val="3F3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of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containing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CBCA8BF-6058-42BA-BE8C-4E4FA283AA55}"/>
              </a:ext>
            </a:extLst>
          </p:cNvPr>
          <p:cNvSpPr/>
          <p:nvPr/>
        </p:nvSpPr>
        <p:spPr>
          <a:xfrm>
            <a:off x="2870198" y="1193800"/>
            <a:ext cx="8851901" cy="406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Goal: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D35A871-E2DC-4AAC-8BB5-D149D0DE5416}"/>
              </a:ext>
            </a:extLst>
          </p:cNvPr>
          <p:cNvCxnSpPr>
            <a:stCxn id="17" idx="2"/>
          </p:cNvCxnSpPr>
          <p:nvPr/>
        </p:nvCxnSpPr>
        <p:spPr>
          <a:xfrm flipH="1">
            <a:off x="6214782" y="4062113"/>
            <a:ext cx="1" cy="5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4C3D7E2-A494-4B8E-9FB9-FF11AF033B75}"/>
              </a:ext>
            </a:extLst>
          </p:cNvPr>
          <p:cNvSpPr/>
          <p:nvPr/>
        </p:nvSpPr>
        <p:spPr>
          <a:xfrm>
            <a:off x="5414811" y="4605345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56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susbets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75A633DF-27ED-4240-8F55-AAEFDB33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59455"/>
              </p:ext>
            </p:extLst>
          </p:nvPr>
        </p:nvGraphicFramePr>
        <p:xfrm>
          <a:off x="791497" y="5505032"/>
          <a:ext cx="106619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680401200"/>
                    </a:ext>
                  </a:extLst>
                </a:gridCol>
                <a:gridCol w="660113">
                  <a:extLst>
                    <a:ext uri="{9D8B030D-6E8A-4147-A177-3AD203B41FA5}">
                      <a16:colId xmlns:a16="http://schemas.microsoft.com/office/drawing/2014/main" val="1965872712"/>
                    </a:ext>
                  </a:extLst>
                </a:gridCol>
                <a:gridCol w="762201">
                  <a:extLst>
                    <a:ext uri="{9D8B030D-6E8A-4147-A177-3AD203B41FA5}">
                      <a16:colId xmlns:a16="http://schemas.microsoft.com/office/drawing/2014/main" val="4104478042"/>
                    </a:ext>
                  </a:extLst>
                </a:gridCol>
                <a:gridCol w="1183907">
                  <a:extLst>
                    <a:ext uri="{9D8B030D-6E8A-4147-A177-3AD203B41FA5}">
                      <a16:colId xmlns:a16="http://schemas.microsoft.com/office/drawing/2014/main" val="153807159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45576528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717724382"/>
                    </a:ext>
                  </a:extLst>
                </a:gridCol>
                <a:gridCol w="1510023">
                  <a:extLst>
                    <a:ext uri="{9D8B030D-6E8A-4147-A177-3AD203B41FA5}">
                      <a16:colId xmlns:a16="http://schemas.microsoft.com/office/drawing/2014/main" val="351492791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527837296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932573115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4782923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471298404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Hospitalized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 ICU 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On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ventilator</a:t>
                      </a:r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recovered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test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results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test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viral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0089"/>
                  </a:ext>
                </a:extLst>
              </a:tr>
            </a:tbl>
          </a:graphicData>
        </a:graphic>
      </p:graphicFrame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DABAC34-2C72-46D9-998B-EC1783ACD02D}"/>
              </a:ext>
            </a:extLst>
          </p:cNvPr>
          <p:cNvSpPr/>
          <p:nvPr/>
        </p:nvSpPr>
        <p:spPr>
          <a:xfrm rot="5400000">
            <a:off x="5871971" y="-23418"/>
            <a:ext cx="518161" cy="10506456"/>
          </a:xfrm>
          <a:prstGeom prst="leftBrace">
            <a:avLst>
              <a:gd name="adj1" fmla="val 7623"/>
              <a:gd name="adj2" fmla="val 49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D98F10D-1285-49FA-88E2-C24FCA4ECE9E}"/>
              </a:ext>
            </a:extLst>
          </p:cNvPr>
          <p:cNvGrpSpPr/>
          <p:nvPr/>
        </p:nvGrpSpPr>
        <p:grpSpPr>
          <a:xfrm>
            <a:off x="5139097" y="2774322"/>
            <a:ext cx="1510484" cy="1287791"/>
            <a:chOff x="5139097" y="2774322"/>
            <a:chExt cx="1510484" cy="1287791"/>
          </a:xfrm>
        </p:grpSpPr>
        <p:pic>
          <p:nvPicPr>
            <p:cNvPr id="17" name="Immagine 16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D51557AC-8166-4E1E-9988-011D9AFA4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" name="Immagine 3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343728D8-E377-4A45-AD19-FA7E1351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39097" y="2774322"/>
              <a:ext cx="785222" cy="78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1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4F2990F-DCB7-4CE2-A49F-473343010540}"/>
              </a:ext>
            </a:extLst>
          </p:cNvPr>
          <p:cNvSpPr/>
          <p:nvPr/>
        </p:nvSpPr>
        <p:spPr>
          <a:xfrm>
            <a:off x="477706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FDAE16-DBE7-4354-8ACC-5CBF1CFE9420}"/>
              </a:ext>
            </a:extLst>
          </p:cNvPr>
          <p:cNvSpPr/>
          <p:nvPr/>
        </p:nvSpPr>
        <p:spPr>
          <a:xfrm>
            <a:off x="4777067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B995257-2F23-4F9C-8A76-5C2D5277E76C}"/>
              </a:ext>
            </a:extLst>
          </p:cNvPr>
          <p:cNvSpPr/>
          <p:nvPr/>
        </p:nvSpPr>
        <p:spPr>
          <a:xfrm>
            <a:off x="4777067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84BA77C-135D-4BB8-AAEE-377AF6E7B6DC}"/>
              </a:ext>
            </a:extLst>
          </p:cNvPr>
          <p:cNvSpPr/>
          <p:nvPr/>
        </p:nvSpPr>
        <p:spPr>
          <a:xfrm>
            <a:off x="691684" y="2895960"/>
            <a:ext cx="2081723" cy="1025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40FF208-9D89-40E0-8C2A-AA7CADF24BEE}"/>
              </a:ext>
            </a:extLst>
          </p:cNvPr>
          <p:cNvGrpSpPr/>
          <p:nvPr/>
        </p:nvGrpSpPr>
        <p:grpSpPr>
          <a:xfrm>
            <a:off x="4653473" y="1414462"/>
            <a:ext cx="3562350" cy="4029075"/>
            <a:chOff x="2371725" y="1876425"/>
            <a:chExt cx="2114550" cy="378142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0F447BAF-4FFB-48E9-9FD5-D3E7D36EE1B1}"/>
                </a:ext>
              </a:extLst>
            </p:cNvPr>
            <p:cNvSpPr/>
            <p:nvPr/>
          </p:nvSpPr>
          <p:spPr>
            <a:xfrm>
              <a:off x="2688647" y="2203708"/>
              <a:ext cx="1473778" cy="71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3F3F3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DB Manager 1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F421F5F-BF87-4ECB-8133-827B87BB8B39}"/>
                </a:ext>
              </a:extLst>
            </p:cNvPr>
            <p:cNvSpPr/>
            <p:nvPr/>
          </p:nvSpPr>
          <p:spPr>
            <a:xfrm>
              <a:off x="2688647" y="4490482"/>
              <a:ext cx="1473778" cy="71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3F3F3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DB Manager N</a:t>
              </a: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EF885D2-A509-41A0-8F77-5AE1A49C4E37}"/>
                </a:ext>
              </a:extLst>
            </p:cNvPr>
            <p:cNvSpPr/>
            <p:nvPr/>
          </p:nvSpPr>
          <p:spPr>
            <a:xfrm>
              <a:off x="3264062" y="2846087"/>
              <a:ext cx="322948" cy="1299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  <a:p>
              <a:pPr algn="ctr"/>
              <a:r>
                <a:rPr lang="it-IT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173BE5B-F052-4BE4-8598-CBACA4AC5AF0}"/>
                </a:ext>
              </a:extLst>
            </p:cNvPr>
            <p:cNvSpPr/>
            <p:nvPr/>
          </p:nvSpPr>
          <p:spPr>
            <a:xfrm>
              <a:off x="2371725" y="1876425"/>
              <a:ext cx="2114550" cy="37814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29" name="Immagine 28" descr="Immagine che contiene luce, cibo, disegnando&#10;&#10;Descrizione generata automaticamente">
            <a:extLst>
              <a:ext uri="{FF2B5EF4-FFF2-40B4-BE49-F238E27FC236}">
                <a16:creationId xmlns:a16="http://schemas.microsoft.com/office/drawing/2014/main" id="{8951A113-B662-4A39-8272-D241DBBF8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30" y="1617807"/>
            <a:ext cx="869597" cy="1043815"/>
          </a:xfrm>
          <a:prstGeom prst="rect">
            <a:avLst/>
          </a:prstGeom>
        </p:spPr>
      </p:pic>
      <p:pic>
        <p:nvPicPr>
          <p:cNvPr id="32" name="Immagine 31" descr="Immagine che contiene luce, cibo, disegnando&#10;&#10;Descrizione generata automaticamente">
            <a:extLst>
              <a:ext uri="{FF2B5EF4-FFF2-40B4-BE49-F238E27FC236}">
                <a16:creationId xmlns:a16="http://schemas.microsoft.com/office/drawing/2014/main" id="{AD1AD185-97F9-47B7-93AB-D046C6A9A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439" y="4059677"/>
            <a:ext cx="869597" cy="1043815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E8F1651-C9EC-473E-A0C2-AE50948C110D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 flipV="1">
            <a:off x="7670238" y="4581585"/>
            <a:ext cx="1534201" cy="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5EA9DE7-43DB-4003-B2E0-446847C24CA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7670238" y="2139715"/>
            <a:ext cx="161409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C17843E1-40C6-47F8-913A-BD7E5FBCD46D}"/>
              </a:ext>
            </a:extLst>
          </p:cNvPr>
          <p:cNvSpPr/>
          <p:nvPr/>
        </p:nvSpPr>
        <p:spPr>
          <a:xfrm>
            <a:off x="9204439" y="283187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3BEA2EF-1D14-4599-9729-5A071D18918B}"/>
              </a:ext>
            </a:extLst>
          </p:cNvPr>
          <p:cNvSpPr/>
          <p:nvPr/>
        </p:nvSpPr>
        <p:spPr>
          <a:xfrm>
            <a:off x="9037052" y="5124277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E5FDC49-5466-459F-9E72-0D409C48E54C}"/>
              </a:ext>
            </a:extLst>
          </p:cNvPr>
          <p:cNvSpPr/>
          <p:nvPr/>
        </p:nvSpPr>
        <p:spPr>
          <a:xfrm>
            <a:off x="2448551" y="3613666"/>
            <a:ext cx="1428750" cy="38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3E488B40-EDB9-41AC-9CFE-C617AD691401}"/>
              </a:ext>
            </a:extLst>
          </p:cNvPr>
          <p:cNvSpPr/>
          <p:nvPr/>
        </p:nvSpPr>
        <p:spPr>
          <a:xfrm>
            <a:off x="6325615" y="2347838"/>
            <a:ext cx="1755237" cy="38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cluster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F307FA6C-8E72-46D9-A804-6DD5B33ED659}"/>
              </a:ext>
            </a:extLst>
          </p:cNvPr>
          <p:cNvSpPr/>
          <p:nvPr/>
        </p:nvSpPr>
        <p:spPr>
          <a:xfrm>
            <a:off x="156733" y="5673055"/>
            <a:ext cx="1497512" cy="523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MAPPER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6B1B79-D916-4766-A917-D1F099DFBBD0}"/>
              </a:ext>
            </a:extLst>
          </p:cNvPr>
          <p:cNvSpPr/>
          <p:nvPr/>
        </p:nvSpPr>
        <p:spPr>
          <a:xfrm>
            <a:off x="1891130" y="5668337"/>
            <a:ext cx="1497512" cy="523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COMBINER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B5716EA-D9C3-45BE-BD0B-4FFD70E215CC}"/>
              </a:ext>
            </a:extLst>
          </p:cNvPr>
          <p:cNvSpPr/>
          <p:nvPr/>
        </p:nvSpPr>
        <p:spPr>
          <a:xfrm>
            <a:off x="3634915" y="5668337"/>
            <a:ext cx="1497512" cy="523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REDUCER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9264AEA5-B424-4932-90E8-FFABB8833C45}"/>
              </a:ext>
            </a:extLst>
          </p:cNvPr>
          <p:cNvSpPr/>
          <p:nvPr/>
        </p:nvSpPr>
        <p:spPr>
          <a:xfrm>
            <a:off x="6089857" y="2339799"/>
            <a:ext cx="1593240" cy="58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Sum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32424D1-D947-48B8-BBA3-37366805EEDC}"/>
              </a:ext>
            </a:extLst>
          </p:cNvPr>
          <p:cNvSpPr/>
          <p:nvPr/>
        </p:nvSpPr>
        <p:spPr>
          <a:xfrm>
            <a:off x="1463321" y="3595600"/>
            <a:ext cx="2413980" cy="52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Global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5A8D1F8F-4673-4F6B-906F-1B84E70E4066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2773407" y="2145726"/>
            <a:ext cx="2413980" cy="1263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CFDA711D-0FC4-4DB6-AA15-5746CB672F9B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2773407" y="3408833"/>
            <a:ext cx="2413980" cy="117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8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2579 -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14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36406 0.1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542008" y="6355834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</a:rPr>
              <a:t>Giada Anastasi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D50824-C102-4817-B1F5-C0E16B4E900B}"/>
              </a:ext>
            </a:extLst>
          </p:cNvPr>
          <p:cNvGrpSpPr/>
          <p:nvPr/>
        </p:nvGrpSpPr>
        <p:grpSpPr>
          <a:xfrm>
            <a:off x="2246241" y="1913354"/>
            <a:ext cx="8905466" cy="1314090"/>
            <a:chOff x="1639107" y="1742942"/>
            <a:chExt cx="5029870" cy="131409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67E065C-9D8E-4BC3-AB8C-DE0CF1568269}"/>
                </a:ext>
              </a:extLst>
            </p:cNvPr>
            <p:cNvSpPr txBox="1"/>
            <p:nvPr/>
          </p:nvSpPr>
          <p:spPr>
            <a:xfrm>
              <a:off x="1639107" y="2074008"/>
              <a:ext cx="2724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new </a:t>
              </a:r>
              <a:r>
                <a:rPr lang="it-IT" sz="32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centroid</a:t>
              </a:r>
              <a:r>
                <a:rPr lang="it-IT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for cluster =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2C5A68E-9EC8-4E2B-8ECF-30A83D253EE6}"/>
                </a:ext>
              </a:extLst>
            </p:cNvPr>
            <p:cNvSpPr/>
            <p:nvPr/>
          </p:nvSpPr>
          <p:spPr>
            <a:xfrm>
              <a:off x="4464692" y="1742942"/>
              <a:ext cx="4870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∑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001AF55-A444-44E6-9C8F-88ED6FE78E98}"/>
                </a:ext>
              </a:extLst>
            </p:cNvPr>
            <p:cNvSpPr txBox="1"/>
            <p:nvPr/>
          </p:nvSpPr>
          <p:spPr>
            <a:xfrm>
              <a:off x="4651514" y="1774249"/>
              <a:ext cx="1670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elem</a:t>
              </a:r>
              <a:r>
                <a:rPr lang="it-IT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in cluster</a:t>
              </a:r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B510DEF8-7C64-4E39-BF96-2FE4EE193CD9}"/>
                </a:ext>
              </a:extLst>
            </p:cNvPr>
            <p:cNvCxnSpPr/>
            <p:nvPr/>
          </p:nvCxnSpPr>
          <p:spPr>
            <a:xfrm>
              <a:off x="4353339" y="2372492"/>
              <a:ext cx="19406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F6808F0D-A6CA-4152-AD97-EBD6CE0353F7}"/>
                </a:ext>
              </a:extLst>
            </p:cNvPr>
            <p:cNvSpPr txBox="1"/>
            <p:nvPr/>
          </p:nvSpPr>
          <p:spPr>
            <a:xfrm>
              <a:off x="4325910" y="2472257"/>
              <a:ext cx="2343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</a:t>
              </a:r>
              <a:r>
                <a:rPr lang="it-IT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32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elem</a:t>
              </a:r>
              <a:r>
                <a:rPr lang="it-IT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in cluster</a:t>
              </a: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08A678-299C-4E0D-9A30-5515F6E251E3}"/>
              </a:ext>
            </a:extLst>
          </p:cNvPr>
          <p:cNvSpPr txBox="1"/>
          <p:nvPr/>
        </p:nvSpPr>
        <p:spPr>
          <a:xfrm>
            <a:off x="470476" y="3743177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Stopping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criteria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35E3D3B-4949-4245-BDE5-60F04F9F5EB4}"/>
              </a:ext>
            </a:extLst>
          </p:cNvPr>
          <p:cNvSpPr/>
          <p:nvPr/>
        </p:nvSpPr>
        <p:spPr>
          <a:xfrm>
            <a:off x="470476" y="4227133"/>
            <a:ext cx="844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Vector_q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cluster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centroid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</a:t>
            </a:r>
            <a:endParaRPr lang="it-IT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08EBB0A-8C37-4D4E-990C-6BC448D3E338}"/>
              </a:ext>
            </a:extLst>
          </p:cNvPr>
          <p:cNvGrpSpPr/>
          <p:nvPr/>
        </p:nvGrpSpPr>
        <p:grpSpPr>
          <a:xfrm>
            <a:off x="3566203" y="5100368"/>
            <a:ext cx="5008794" cy="800583"/>
            <a:chOff x="3061250" y="5102106"/>
            <a:chExt cx="5008794" cy="800583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705198BF-506F-471F-8087-10ADB075082D}"/>
                </a:ext>
              </a:extLst>
            </p:cNvPr>
            <p:cNvSpPr txBox="1"/>
            <p:nvPr/>
          </p:nvSpPr>
          <p:spPr>
            <a:xfrm>
              <a:off x="3061250" y="5254620"/>
              <a:ext cx="1936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vector_q</a:t>
              </a:r>
              <a:endPara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D835E55-CC37-4B4A-B547-AEFCBA2DBE64}"/>
                </a:ext>
              </a:extLst>
            </p:cNvPr>
            <p:cNvSpPr txBox="1"/>
            <p:nvPr/>
          </p:nvSpPr>
          <p:spPr>
            <a:xfrm>
              <a:off x="5096894" y="5256358"/>
              <a:ext cx="2303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= </a:t>
              </a:r>
              <a:r>
                <a:rPr lang="it-IT" sz="3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vector_q</a:t>
              </a:r>
              <a:endPara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6B8FBAB2-AA61-4CE8-8419-4642BCF989EA}"/>
                </a:ext>
              </a:extLst>
            </p:cNvPr>
            <p:cNvSpPr txBox="1"/>
            <p:nvPr/>
          </p:nvSpPr>
          <p:spPr>
            <a:xfrm>
              <a:off x="4810877" y="510792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(i)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1EABC704-DA8F-45DE-B0E6-CE51FF71892F}"/>
                </a:ext>
              </a:extLst>
            </p:cNvPr>
            <p:cNvSpPr txBox="1"/>
            <p:nvPr/>
          </p:nvSpPr>
          <p:spPr>
            <a:xfrm>
              <a:off x="7248985" y="5102106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(i+1)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0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CDA043A-EA24-4A34-B7C4-205C940A162D}"/>
              </a:ext>
            </a:extLst>
          </p:cNvPr>
          <p:cNvSpPr/>
          <p:nvPr/>
        </p:nvSpPr>
        <p:spPr>
          <a:xfrm>
            <a:off x="0" y="317500"/>
            <a:ext cx="121920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1</a:t>
            </a:r>
            <a:r>
              <a:rPr lang="it-IT" sz="4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- </a:t>
            </a:r>
            <a:r>
              <a:rPr lang="it-IT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endParaRPr lang="it-IT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272505-5686-43A8-BC0D-EC86205362E5}"/>
              </a:ext>
            </a:extLst>
          </p:cNvPr>
          <p:cNvGrpSpPr/>
          <p:nvPr/>
        </p:nvGrpSpPr>
        <p:grpSpPr>
          <a:xfrm>
            <a:off x="-824770" y="-841117"/>
            <a:ext cx="3486968" cy="3206234"/>
            <a:chOff x="1461230" y="1825883"/>
            <a:chExt cx="3486968" cy="3206234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B7E69B9-101E-40F8-BD16-5F13B7F60DE6}"/>
                </a:ext>
              </a:extLst>
            </p:cNvPr>
            <p:cNvSpPr/>
            <p:nvPr/>
          </p:nvSpPr>
          <p:spPr>
            <a:xfrm>
              <a:off x="1487679" y="1825883"/>
              <a:ext cx="3460519" cy="32062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Segnaposto contenuto 4" descr="Immagine che contiene orologio, fiore&#10;&#10;Descrizione generata automaticamente">
              <a:extLst>
                <a:ext uri="{FF2B5EF4-FFF2-40B4-BE49-F238E27FC236}">
                  <a16:creationId xmlns:a16="http://schemas.microsoft.com/office/drawing/2014/main" id="{E474B5F5-5E43-40D6-AD25-765137F3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5" r="16767" b="7885"/>
            <a:stretch/>
          </p:blipFill>
          <p:spPr>
            <a:xfrm>
              <a:off x="1461230" y="1825883"/>
              <a:ext cx="3460519" cy="3206234"/>
            </a:xfrm>
            <a:prstGeom prst="ellipse">
              <a:avLst/>
            </a:prstGeom>
          </p:spPr>
        </p:pic>
      </p:grpSp>
      <p:sp>
        <p:nvSpPr>
          <p:cNvPr id="30" name="Rettangolo 29">
            <a:extLst>
              <a:ext uri="{FF2B5EF4-FFF2-40B4-BE49-F238E27FC236}">
                <a16:creationId xmlns:a16="http://schemas.microsoft.com/office/drawing/2014/main" id="{DEAF989A-CA25-41C4-AA88-A37B922F5DDE}"/>
              </a:ext>
            </a:extLst>
          </p:cNvPr>
          <p:cNvSpPr/>
          <p:nvPr/>
        </p:nvSpPr>
        <p:spPr>
          <a:xfrm>
            <a:off x="-254000" y="6299200"/>
            <a:ext cx="12649200" cy="59793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ADA0F7-CA67-4161-8658-F339305B2E83}"/>
              </a:ext>
            </a:extLst>
          </p:cNvPr>
          <p:cNvSpPr txBox="1"/>
          <p:nvPr/>
        </p:nvSpPr>
        <p:spPr>
          <a:xfrm>
            <a:off x="10369910" y="635583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rgbClr val="EBEBE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Giada Anastasi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EA954003-7C68-49AD-B4CE-CB70F810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66553"/>
              </p:ext>
            </p:extLst>
          </p:nvPr>
        </p:nvGraphicFramePr>
        <p:xfrm>
          <a:off x="2855988" y="2047994"/>
          <a:ext cx="8128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387">
                  <a:extLst>
                    <a:ext uri="{9D8B030D-6E8A-4147-A177-3AD203B41FA5}">
                      <a16:colId xmlns:a16="http://schemas.microsoft.com/office/drawing/2014/main" val="1432153873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85427188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687291813"/>
                    </a:ext>
                  </a:extLst>
                </a:gridCol>
                <a:gridCol w="2182888">
                  <a:extLst>
                    <a:ext uri="{9D8B030D-6E8A-4147-A177-3AD203B41FA5}">
                      <a16:colId xmlns:a16="http://schemas.microsoft.com/office/drawing/2014/main" val="9866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ROUND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Iterations</a:t>
                      </a:r>
                      <a:r>
                        <a:rPr lang="it-IT" dirty="0"/>
                        <a:t>,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2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29,    0:05:19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39,    0:19:03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30,    0:57:03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3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23,    0:04:17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54,    0:26:25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32,    0:49:43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24,    0:04:45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37,    0:18:01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29,    0:44:51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3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31,    0:05:54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57,    0:27:07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34,    0:52:37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    0:06:07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34,    0:16:07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30,    0:56:53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19,    0:03:39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38,    0:18:11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34,    0:50:06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34,    0:06:37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41,    0:19:19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31,    0:42:30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1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    0:06:29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41,    0:19:16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17,    0:22:27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1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35,    0:06:45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39,     0:18:36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35,    0:44:33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21,    0:04:01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34,     0:16:19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28,    0:36:04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31568"/>
                  </a:ext>
                </a:extLst>
              </a:tr>
            </a:tbl>
          </a:graphicData>
        </a:graphic>
      </p:graphicFrame>
      <p:grpSp>
        <p:nvGrpSpPr>
          <p:cNvPr id="28" name="Gruppo 27">
            <a:extLst>
              <a:ext uri="{FF2B5EF4-FFF2-40B4-BE49-F238E27FC236}">
                <a16:creationId xmlns:a16="http://schemas.microsoft.com/office/drawing/2014/main" id="{C0F7261B-C830-4937-9D3E-F2181A8D2A81}"/>
              </a:ext>
            </a:extLst>
          </p:cNvPr>
          <p:cNvGrpSpPr/>
          <p:nvPr/>
        </p:nvGrpSpPr>
        <p:grpSpPr>
          <a:xfrm>
            <a:off x="6896100" y="1054221"/>
            <a:ext cx="1181947" cy="907790"/>
            <a:chOff x="5139097" y="2774322"/>
            <a:chExt cx="1510484" cy="1287791"/>
          </a:xfrm>
        </p:grpSpPr>
        <p:pic>
          <p:nvPicPr>
            <p:cNvPr id="29" name="Immagine 28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E4A0C711-C369-4A58-91D8-0C5526B8E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37" name="Immagine 36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3FE715A7-38A4-4FE5-B804-DB8D8BBC1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39097" y="2774322"/>
              <a:ext cx="785222" cy="785222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D991437B-0D98-41A8-9514-C2E4C1848945}"/>
              </a:ext>
            </a:extLst>
          </p:cNvPr>
          <p:cNvGrpSpPr/>
          <p:nvPr/>
        </p:nvGrpSpPr>
        <p:grpSpPr>
          <a:xfrm>
            <a:off x="4514851" y="1054221"/>
            <a:ext cx="1125080" cy="854984"/>
            <a:chOff x="5149807" y="2800593"/>
            <a:chExt cx="1499774" cy="1261520"/>
          </a:xfrm>
        </p:grpSpPr>
        <p:pic>
          <p:nvPicPr>
            <p:cNvPr id="39" name="Immagine 38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FA298258-D55D-42A2-BA04-4FF6A531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56580420-53CA-4EB9-A2FB-D583D7D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800593"/>
              <a:ext cx="774512" cy="774512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254F418-21B0-4848-AB0E-FB005F6956C5}"/>
              </a:ext>
            </a:extLst>
          </p:cNvPr>
          <p:cNvGrpSpPr/>
          <p:nvPr/>
        </p:nvGrpSpPr>
        <p:grpSpPr>
          <a:xfrm>
            <a:off x="9124800" y="1008808"/>
            <a:ext cx="1150344" cy="953203"/>
            <a:chOff x="5149807" y="2776571"/>
            <a:chExt cx="1499774" cy="1285542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C322E2D-8336-4744-B518-CE329E6894A6}"/>
                </a:ext>
              </a:extLst>
            </p:cNvPr>
            <p:cNvSpPr/>
            <p:nvPr/>
          </p:nvSpPr>
          <p:spPr>
            <a:xfrm>
              <a:off x="5977217" y="3244334"/>
              <a:ext cx="315998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DB5F5D97-630F-4973-922A-CFF4CDE11725}"/>
                </a:ext>
              </a:extLst>
            </p:cNvPr>
            <p:cNvSpPr/>
            <p:nvPr/>
          </p:nvSpPr>
          <p:spPr>
            <a:xfrm>
              <a:off x="5977217" y="3244334"/>
              <a:ext cx="391235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F1CAE755-42B4-4017-AAC9-5C2FDA3A0A29}"/>
                </a:ext>
              </a:extLst>
            </p:cNvPr>
            <p:cNvSpPr/>
            <p:nvPr/>
          </p:nvSpPr>
          <p:spPr>
            <a:xfrm>
              <a:off x="5977217" y="3244334"/>
              <a:ext cx="315998" cy="498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b="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5" name="Immagine 44" descr="Immagine che contiene luce, cibo, disegnando&#10;&#10;Descrizione generata automaticamente">
              <a:extLst>
                <a:ext uri="{FF2B5EF4-FFF2-40B4-BE49-F238E27FC236}">
                  <a16:creationId xmlns:a16="http://schemas.microsoft.com/office/drawing/2014/main" id="{004E7CC4-5527-40E8-A1E8-7568718FC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984" y="3018298"/>
              <a:ext cx="869597" cy="1043815"/>
            </a:xfrm>
            <a:prstGeom prst="rect">
              <a:avLst/>
            </a:prstGeom>
          </p:spPr>
        </p:pic>
        <p:pic>
          <p:nvPicPr>
            <p:cNvPr id="46" name="Immagine 45" descr="Immagine che contiene disegnando&#10;&#10;Descrizione generata automaticamente">
              <a:extLst>
                <a:ext uri="{FF2B5EF4-FFF2-40B4-BE49-F238E27FC236}">
                  <a16:creationId xmlns:a16="http://schemas.microsoft.com/office/drawing/2014/main" id="{D9A130CF-D135-491F-AD87-999E61B8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07" y="2776571"/>
              <a:ext cx="785222" cy="78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89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786</Words>
  <Application>Microsoft Office PowerPoint</Application>
  <PresentationFormat>Widescreen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Giada Anastasi</dc:creator>
  <cp:lastModifiedBy>Giada Anastasi</cp:lastModifiedBy>
  <cp:revision>68</cp:revision>
  <dcterms:created xsi:type="dcterms:W3CDTF">2020-08-09T09:31:01Z</dcterms:created>
  <dcterms:modified xsi:type="dcterms:W3CDTF">2020-09-23T16:39:40Z</dcterms:modified>
</cp:coreProperties>
</file>