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04" y="318"/>
      </p:cViewPr>
      <p:guideLst>
        <p:guide orient="horz" pos="2568"/>
        <p:guide pos="2880"/>
        <p:guide pos="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29/10/2010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68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29/10/2010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93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29/10/2010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36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29/10/2010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74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29/10/2010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10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29/10/2010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26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29/10/2010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77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29/10/2010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64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29/10/2010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41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29/10/2010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48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13FF-CD9B-489D-BECD-99196539CA05}" type="datetimeFigureOut">
              <a:rPr lang="pt-BR" smtClean="0"/>
              <a:t>29/10/2010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6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B13FF-CD9B-489D-BECD-99196539CA05}" type="datetimeFigureOut">
              <a:rPr lang="pt-BR" smtClean="0"/>
              <a:t>29/10/2010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7936E-828D-4732-986C-8537A3462CF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73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esar\p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170" y="1728105"/>
            <a:ext cx="1253494" cy="2520280"/>
          </a:xfrm>
          <a:prstGeom prst="rect">
            <a:avLst/>
          </a:prstGeom>
          <a:noFill/>
          <a:effectLst>
            <a:outerShdw blurRad="292100" dist="139700" dir="2700000" algn="tl" rotWithShape="0">
              <a:prstClr val="black">
                <a:alpha val="5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607298" y="2121226"/>
            <a:ext cx="4597734" cy="1895518"/>
            <a:chOff x="2607298" y="2121226"/>
            <a:chExt cx="4597734" cy="1895518"/>
          </a:xfrm>
        </p:grpSpPr>
        <p:sp>
          <p:nvSpPr>
            <p:cNvPr id="11" name="TextBox 10"/>
            <p:cNvSpPr txBox="1"/>
            <p:nvPr/>
          </p:nvSpPr>
          <p:spPr>
            <a:xfrm>
              <a:off x="2607298" y="2121226"/>
              <a:ext cx="4597734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6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haroni" pitchFamily="2" charset="-79"/>
                  <a:cs typeface="Aharoni" pitchFamily="2" charset="-79"/>
                </a:rPr>
                <a:t>Accord.NET</a:t>
              </a:r>
              <a:endParaRPr lang="pt-BR" sz="6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00936" y="3247304"/>
              <a:ext cx="4010458" cy="769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400" b="1" spc="300" dirty="0" smtClean="0">
                  <a:latin typeface="Arial Black" pitchFamily="34" charset="0"/>
                </a:rPr>
                <a:t>Framework</a:t>
              </a:r>
              <a:endParaRPr lang="pt-BR" sz="4400" b="1" spc="300" dirty="0">
                <a:latin typeface="Arial Black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271599" y="3198088"/>
              <a:ext cx="3269131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1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\Accord.NET\Sources\Docs\Resources\Accord.NET (large icon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1866900"/>
            <a:ext cx="48577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13813" y="2020198"/>
            <a:ext cx="1787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Aharoni" pitchFamily="2" charset="-79"/>
                <a:cs typeface="Aharoni" pitchFamily="2" charset="-79"/>
              </a:rPr>
              <a:t>Accord.NET</a:t>
            </a:r>
            <a:endParaRPr lang="pt-B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6847" y="2430803"/>
            <a:ext cx="1641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spc="300" dirty="0" smtClean="0">
                <a:latin typeface="Arial Black" pitchFamily="34" charset="0"/>
              </a:rPr>
              <a:t>Framework</a:t>
            </a:r>
            <a:endParaRPr lang="pt-BR" sz="1400" b="1" spc="300" dirty="0">
              <a:latin typeface="Arial Black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11632" y="2426826"/>
            <a:ext cx="1192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D:\Projects\Accord.NET\Sources\Docs\Resources\Accord.NET (large icon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832" y="1805130"/>
            <a:ext cx="485775" cy="933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3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08640" y="1958428"/>
            <a:ext cx="1787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haroni" pitchFamily="2" charset="-79"/>
                <a:cs typeface="Aharoni" pitchFamily="2" charset="-79"/>
              </a:rPr>
              <a:t>Accord.NET</a:t>
            </a:r>
            <a:endParaRPr lang="pt-BR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81674" y="2369033"/>
            <a:ext cx="1641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spc="300" dirty="0" smtClean="0">
                <a:latin typeface="Arial Black" pitchFamily="34" charset="0"/>
              </a:rPr>
              <a:t>Framework</a:t>
            </a:r>
            <a:endParaRPr lang="pt-BR" sz="1400" b="1" spc="300" dirty="0">
              <a:latin typeface="Arial Black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06459" y="2370994"/>
            <a:ext cx="1192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D:\Projects\Accord.NET\Sources\Docs\Resources\Accord.NET (large icon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645" y="3861048"/>
            <a:ext cx="485775" cy="933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9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38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esar\p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170" y="1728105"/>
            <a:ext cx="1531646" cy="30795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70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Cesar\p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23151"/>
            <a:ext cx="1531646" cy="30795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35094" y="2703966"/>
            <a:ext cx="35621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600" b="1" dirty="0" smtClean="0">
                <a:ln w="17780" cmpd="sng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xmlns:mc="http://schemas.openxmlformats.org/markup-compatibility/2006" xmlns:a14="http://schemas.microsoft.com/office/drawing/2010/main" val="000000" mc:Ignorable="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xmlns:mc="http://schemas.openxmlformats.org/markup-compatibility/2006" xmlns:a14="http://schemas.microsoft.com/office/drawing/2010/main" val="000000" mc:Ignorable="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xmlns:mc="http://schemas.openxmlformats.org/markup-compatibility/2006" xmlns:a14="http://schemas.microsoft.com/office/drawing/2010/main" val="000000" mc:Ignorable="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xmlns:mc="http://schemas.openxmlformats.org/markup-compatibility/2006" xmlns:a14="http://schemas.microsoft.com/office/drawing/2010/main" val="000000" mc:Ignorable="">
                        <a:shade val="47000"/>
                        <a:satMod val="150000"/>
                      </a:srgbClr>
                    </a:gs>
                    <a:gs pos="100000">
                      <a:srgbClr xmlns:mc="http://schemas.openxmlformats.org/markup-compatibility/2006" xmlns:a14="http://schemas.microsoft.com/office/drawing/2010/main" val="000000" mc:Ignorable="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Aharoni" pitchFamily="2" charset="-79"/>
                <a:cs typeface="Aharoni" pitchFamily="2" charset="-79"/>
              </a:rPr>
              <a:t>Acc     rd</a:t>
            </a:r>
            <a:endParaRPr lang="pt-BR" sz="6600" b="1" dirty="0">
              <a:ln w="17780" cmpd="sng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prstDash val="solid"/>
                <a:miter lim="800000"/>
              </a:ln>
              <a:gradFill rotWithShape="1">
                <a:gsLst>
                  <a:gs pos="0">
                    <a:srgbClr xmlns:mc="http://schemas.openxmlformats.org/markup-compatibility/2006" xmlns:a14="http://schemas.microsoft.com/office/drawing/2010/main" val="000000" mc:Ignorable="">
                      <a:tint val="92000"/>
                      <a:shade val="100000"/>
                      <a:satMod val="150000"/>
                    </a:srgbClr>
                  </a:gs>
                  <a:gs pos="49000">
                    <a:srgbClr xmlns:mc="http://schemas.openxmlformats.org/markup-compatibility/2006" xmlns:a14="http://schemas.microsoft.com/office/drawing/2010/main" val="000000" mc:Ignorable="">
                      <a:tint val="89000"/>
                      <a:shade val="90000"/>
                      <a:satMod val="150000"/>
                    </a:srgbClr>
                  </a:gs>
                  <a:gs pos="50000">
                    <a:srgbClr xmlns:mc="http://schemas.openxmlformats.org/markup-compatibility/2006" xmlns:a14="http://schemas.microsoft.com/office/drawing/2010/main" val="000000" mc:Ignorable="">
                      <a:tint val="100000"/>
                      <a:shade val="75000"/>
                      <a:satMod val="150000"/>
                    </a:srgbClr>
                  </a:gs>
                  <a:gs pos="95000">
                    <a:srgbClr xmlns:mc="http://schemas.openxmlformats.org/markup-compatibility/2006" xmlns:a14="http://schemas.microsoft.com/office/drawing/2010/main" val="000000" mc:Ignorable="">
                      <a:shade val="47000"/>
                      <a:satMod val="150000"/>
                    </a:srgbClr>
                  </a:gs>
                  <a:gs pos="100000">
                    <a:srgbClr xmlns:mc="http://schemas.openxmlformats.org/markup-compatibility/2006" xmlns:a14="http://schemas.microsoft.com/office/drawing/2010/main" val="000000" mc:Ignorable="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xmlns:mc="http://schemas.openxmlformats.org/markup-compatibility/2006" xmlns:a14="http://schemas.microsoft.com/office/drawing/2010/main" val="000000" mc:Ignorable="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31056" y="3240635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n w="17780" cmpd="sng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xmlns:mc="http://schemas.openxmlformats.org/markup-compatibility/2006" xmlns:a14="http://schemas.microsoft.com/office/drawing/2010/main" val="000000" mc:Ignorable="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xmlns:mc="http://schemas.openxmlformats.org/markup-compatibility/2006" xmlns:a14="http://schemas.microsoft.com/office/drawing/2010/main" val="000000" mc:Ignorable="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xmlns:mc="http://schemas.openxmlformats.org/markup-compatibility/2006" xmlns:a14="http://schemas.microsoft.com/office/drawing/2010/main" val="000000" mc:Ignorable="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xmlns:mc="http://schemas.openxmlformats.org/markup-compatibility/2006" xmlns:a14="http://schemas.microsoft.com/office/drawing/2010/main" val="000000" mc:Ignorable="">
                        <a:shade val="47000"/>
                        <a:satMod val="150000"/>
                      </a:srgbClr>
                    </a:gs>
                    <a:gs pos="100000">
                      <a:srgbClr xmlns:mc="http://schemas.openxmlformats.org/markup-compatibility/2006" xmlns:a14="http://schemas.microsoft.com/office/drawing/2010/main" val="000000" mc:Ignorable="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Aharoni" pitchFamily="2" charset="-79"/>
                <a:cs typeface="Aharoni" pitchFamily="2" charset="-79"/>
              </a:rPr>
              <a:t>.NET</a:t>
            </a:r>
            <a:endParaRPr lang="pt-BR" b="1" dirty="0">
              <a:ln w="17780" cmpd="sng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prstDash val="solid"/>
                <a:miter lim="800000"/>
              </a:ln>
              <a:gradFill rotWithShape="1">
                <a:gsLst>
                  <a:gs pos="0">
                    <a:srgbClr xmlns:mc="http://schemas.openxmlformats.org/markup-compatibility/2006" xmlns:a14="http://schemas.microsoft.com/office/drawing/2010/main" val="000000" mc:Ignorable="">
                      <a:tint val="92000"/>
                      <a:shade val="100000"/>
                      <a:satMod val="150000"/>
                    </a:srgbClr>
                  </a:gs>
                  <a:gs pos="49000">
                    <a:srgbClr xmlns:mc="http://schemas.openxmlformats.org/markup-compatibility/2006" xmlns:a14="http://schemas.microsoft.com/office/drawing/2010/main" val="000000" mc:Ignorable="">
                      <a:tint val="89000"/>
                      <a:shade val="90000"/>
                      <a:satMod val="150000"/>
                    </a:srgbClr>
                  </a:gs>
                  <a:gs pos="50000">
                    <a:srgbClr xmlns:mc="http://schemas.openxmlformats.org/markup-compatibility/2006" xmlns:a14="http://schemas.microsoft.com/office/drawing/2010/main" val="000000" mc:Ignorable="">
                      <a:tint val="100000"/>
                      <a:shade val="75000"/>
                      <a:satMod val="150000"/>
                    </a:srgbClr>
                  </a:gs>
                  <a:gs pos="95000">
                    <a:srgbClr xmlns:mc="http://schemas.openxmlformats.org/markup-compatibility/2006" xmlns:a14="http://schemas.microsoft.com/office/drawing/2010/main" val="000000" mc:Ignorable="">
                      <a:shade val="47000"/>
                      <a:satMod val="150000"/>
                    </a:srgbClr>
                  </a:gs>
                  <a:gs pos="100000">
                    <a:srgbClr xmlns:mc="http://schemas.openxmlformats.org/markup-compatibility/2006" xmlns:a14="http://schemas.microsoft.com/office/drawing/2010/main" val="000000" mc:Ignorable="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xmlns:mc="http://schemas.openxmlformats.org/markup-compatibility/2006" xmlns:a14="http://schemas.microsoft.com/office/drawing/2010/main" val="000000" mc:Ignorable="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22456" y="3586437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n w="17780" cmpd="sng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xmlns:mc="http://schemas.openxmlformats.org/markup-compatibility/2006" xmlns:a14="http://schemas.microsoft.com/office/drawing/2010/main" val="000000" mc:Ignorable="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xmlns:mc="http://schemas.openxmlformats.org/markup-compatibility/2006" xmlns:a14="http://schemas.microsoft.com/office/drawing/2010/main" val="000000" mc:Ignorable="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xmlns:mc="http://schemas.openxmlformats.org/markup-compatibility/2006" xmlns:a14="http://schemas.microsoft.com/office/drawing/2010/main" val="000000" mc:Ignorable="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xmlns:mc="http://schemas.openxmlformats.org/markup-compatibility/2006" xmlns:a14="http://schemas.microsoft.com/office/drawing/2010/main" val="000000" mc:Ignorable="">
                        <a:shade val="47000"/>
                        <a:satMod val="150000"/>
                      </a:srgbClr>
                    </a:gs>
                    <a:gs pos="100000">
                      <a:srgbClr xmlns:mc="http://schemas.openxmlformats.org/markup-compatibility/2006" xmlns:a14="http://schemas.microsoft.com/office/drawing/2010/main" val="000000" mc:Ignorable="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  <a:latin typeface="Aharoni" pitchFamily="2" charset="-79"/>
                <a:cs typeface="Aharoni" pitchFamily="2" charset="-79"/>
              </a:rPr>
              <a:t>Framework</a:t>
            </a:r>
            <a:endParaRPr lang="pt-BR" b="1" dirty="0">
              <a:ln w="17780" cmpd="sng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prstDash val="solid"/>
                <a:miter lim="800000"/>
              </a:ln>
              <a:gradFill rotWithShape="1">
                <a:gsLst>
                  <a:gs pos="0">
                    <a:srgbClr xmlns:mc="http://schemas.openxmlformats.org/markup-compatibility/2006" xmlns:a14="http://schemas.microsoft.com/office/drawing/2010/main" val="000000" mc:Ignorable="">
                      <a:tint val="92000"/>
                      <a:shade val="100000"/>
                      <a:satMod val="150000"/>
                    </a:srgbClr>
                  </a:gs>
                  <a:gs pos="49000">
                    <a:srgbClr xmlns:mc="http://schemas.openxmlformats.org/markup-compatibility/2006" xmlns:a14="http://schemas.microsoft.com/office/drawing/2010/main" val="000000" mc:Ignorable="">
                      <a:tint val="89000"/>
                      <a:shade val="90000"/>
                      <a:satMod val="150000"/>
                    </a:srgbClr>
                  </a:gs>
                  <a:gs pos="50000">
                    <a:srgbClr xmlns:mc="http://schemas.openxmlformats.org/markup-compatibility/2006" xmlns:a14="http://schemas.microsoft.com/office/drawing/2010/main" val="000000" mc:Ignorable="">
                      <a:tint val="100000"/>
                      <a:shade val="75000"/>
                      <a:satMod val="150000"/>
                    </a:srgbClr>
                  </a:gs>
                  <a:gs pos="95000">
                    <a:srgbClr xmlns:mc="http://schemas.openxmlformats.org/markup-compatibility/2006" xmlns:a14="http://schemas.microsoft.com/office/drawing/2010/main" val="000000" mc:Ignorable="">
                      <a:shade val="47000"/>
                      <a:satMod val="150000"/>
                    </a:srgbClr>
                  </a:gs>
                  <a:gs pos="100000">
                    <a:srgbClr xmlns:mc="http://schemas.openxmlformats.org/markup-compatibility/2006" xmlns:a14="http://schemas.microsoft.com/office/drawing/2010/main" val="000000" mc:Ignorable="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xmlns:mc="http://schemas.openxmlformats.org/markup-compatibility/2006" xmlns:a14="http://schemas.microsoft.com/office/drawing/2010/main" val="000000" mc:Ignorable="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891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29844" y="1723151"/>
            <a:ext cx="3567444" cy="3079534"/>
            <a:chOff x="1129844" y="1723151"/>
            <a:chExt cx="3567444" cy="3079534"/>
          </a:xfrm>
        </p:grpSpPr>
        <p:pic>
          <p:nvPicPr>
            <p:cNvPr id="3" name="Picture 2" descr="C:\Users\Cesar\page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1723151"/>
              <a:ext cx="1531646" cy="307953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xmlns:mc="http://schemas.openxmlformats.org/markup-compatibility/2006" xmlns:a14="http://schemas.microsoft.com/office/drawing/2010/main" val="000000" mc:Ignorable="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135094" y="2703966"/>
              <a:ext cx="3562194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6600" b="1" dirty="0" smtClean="0">
                  <a:ln w="17780" cmpd="sng">
                    <a:solidFill>
                      <a:srgbClr xmlns:mc="http://schemas.openxmlformats.org/markup-compatibility/2006" xmlns:a14="http://schemas.microsoft.com/office/drawing/2010/main" val="FFFFFF" mc:Ignorable="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xmlns:mc="http://schemas.openxmlformats.org/markup-compatibility/2006" xmlns:a14="http://schemas.microsoft.com/office/drawing/2010/main" val="000000" mc:Ignorable="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xmlns:mc="http://schemas.openxmlformats.org/markup-compatibility/2006" xmlns:a14="http://schemas.microsoft.com/office/drawing/2010/main" val="000000" mc:Ignorable="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xmlns:mc="http://schemas.openxmlformats.org/markup-compatibility/2006" xmlns:a14="http://schemas.microsoft.com/office/drawing/2010/main" val="000000" mc:Ignorable="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xmlns:mc="http://schemas.openxmlformats.org/markup-compatibility/2006" xmlns:a14="http://schemas.microsoft.com/office/drawing/2010/main" val="000000" mc:Ignorable="">
                          <a:shade val="47000"/>
                          <a:satMod val="150000"/>
                        </a:srgbClr>
                      </a:gs>
                      <a:gs pos="100000">
                        <a:srgbClr xmlns:mc="http://schemas.openxmlformats.org/markup-compatibility/2006" xmlns:a14="http://schemas.microsoft.com/office/drawing/2010/main" val="000000" mc:Ignorable="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xmlns:mc="http://schemas.openxmlformats.org/markup-compatibility/2006" xmlns:a14="http://schemas.microsoft.com/office/drawing/2010/main" val="000000" mc:Ignorable=""/>
                    </a:outerShdw>
                  </a:effectLst>
                  <a:latin typeface="Aharoni" pitchFamily="2" charset="-79"/>
                  <a:cs typeface="Aharoni" pitchFamily="2" charset="-79"/>
                </a:rPr>
                <a:t>Acc     rd</a:t>
              </a:r>
              <a:endParaRPr lang="pt-BR" sz="6600" b="1" dirty="0">
                <a:ln w="17780" cmpd="sng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xmlns:mc="http://schemas.openxmlformats.org/markup-compatibility/2006" xmlns:a14="http://schemas.microsoft.com/office/drawing/2010/main" val="000000" mc:Ignorable="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xmlns:mc="http://schemas.openxmlformats.org/markup-compatibility/2006" xmlns:a14="http://schemas.microsoft.com/office/drawing/2010/main" val="000000" mc:Ignorable="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xmlns:mc="http://schemas.openxmlformats.org/markup-compatibility/2006" xmlns:a14="http://schemas.microsoft.com/office/drawing/2010/main" val="000000" mc:Ignorable="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xmlns:mc="http://schemas.openxmlformats.org/markup-compatibility/2006" xmlns:a14="http://schemas.microsoft.com/office/drawing/2010/main" val="000000" mc:Ignorable="">
                        <a:shade val="47000"/>
                        <a:satMod val="150000"/>
                      </a:srgbClr>
                    </a:gs>
                    <a:gs pos="100000">
                      <a:srgbClr xmlns:mc="http://schemas.openxmlformats.org/markup-compatibility/2006" xmlns:a14="http://schemas.microsoft.com/office/drawing/2010/main" val="000000" mc:Ignorable="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36917" y="3545720"/>
              <a:ext cx="120577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4000" b="1" dirty="0" smtClean="0">
                  <a:ln w="17780" cmpd="sng">
                    <a:solidFill>
                      <a:srgbClr xmlns:mc="http://schemas.openxmlformats.org/markup-compatibility/2006" xmlns:a14="http://schemas.microsoft.com/office/drawing/2010/main" val="FFFFFF" mc:Ignorable="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xmlns:mc="http://schemas.openxmlformats.org/markup-compatibility/2006" xmlns:a14="http://schemas.microsoft.com/office/drawing/2010/main" val="000000" mc:Ignorable="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xmlns:mc="http://schemas.openxmlformats.org/markup-compatibility/2006" xmlns:a14="http://schemas.microsoft.com/office/drawing/2010/main" val="000000" mc:Ignorable="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xmlns:mc="http://schemas.openxmlformats.org/markup-compatibility/2006" xmlns:a14="http://schemas.microsoft.com/office/drawing/2010/main" val="000000" mc:Ignorable="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xmlns:mc="http://schemas.openxmlformats.org/markup-compatibility/2006" xmlns:a14="http://schemas.microsoft.com/office/drawing/2010/main" val="000000" mc:Ignorable="">
                          <a:shade val="47000"/>
                          <a:satMod val="150000"/>
                        </a:srgbClr>
                      </a:gs>
                      <a:gs pos="100000">
                        <a:srgbClr xmlns:mc="http://schemas.openxmlformats.org/markup-compatibility/2006" xmlns:a14="http://schemas.microsoft.com/office/drawing/2010/main" val="000000" mc:Ignorable="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xmlns:mc="http://schemas.openxmlformats.org/markup-compatibility/2006" xmlns:a14="http://schemas.microsoft.com/office/drawing/2010/main" val="000000" mc:Ignorable=""/>
                    </a:outerShdw>
                  </a:effectLst>
                  <a:latin typeface="Aharoni" pitchFamily="2" charset="-79"/>
                  <a:cs typeface="Aharoni" pitchFamily="2" charset="-79"/>
                </a:rPr>
                <a:t>.NET</a:t>
              </a:r>
              <a:endParaRPr lang="pt-BR" sz="4000" b="1" dirty="0">
                <a:ln w="17780" cmpd="sng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xmlns:mc="http://schemas.openxmlformats.org/markup-compatibility/2006" xmlns:a14="http://schemas.microsoft.com/office/drawing/2010/main" val="000000" mc:Ignorable="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xmlns:mc="http://schemas.openxmlformats.org/markup-compatibility/2006" xmlns:a14="http://schemas.microsoft.com/office/drawing/2010/main" val="000000" mc:Ignorable="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xmlns:mc="http://schemas.openxmlformats.org/markup-compatibility/2006" xmlns:a14="http://schemas.microsoft.com/office/drawing/2010/main" val="000000" mc:Ignorable="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xmlns:mc="http://schemas.openxmlformats.org/markup-compatibility/2006" xmlns:a14="http://schemas.microsoft.com/office/drawing/2010/main" val="000000" mc:Ignorable="">
                        <a:shade val="47000"/>
                        <a:satMod val="150000"/>
                      </a:srgbClr>
                    </a:gs>
                    <a:gs pos="100000">
                      <a:srgbClr xmlns:mc="http://schemas.openxmlformats.org/markup-compatibility/2006" xmlns:a14="http://schemas.microsoft.com/office/drawing/2010/main" val="000000" mc:Ignorable="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29844" y="3730664"/>
              <a:ext cx="18838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300" b="1" dirty="0">
                  <a:ln w="17780" cmpd="sng">
                    <a:solidFill>
                      <a:srgbClr xmlns:mc="http://schemas.openxmlformats.org/markup-compatibility/2006" xmlns:a14="http://schemas.microsoft.com/office/drawing/2010/main" val="FFFFFF" mc:Ignorable="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xmlns:mc="http://schemas.openxmlformats.org/markup-compatibility/2006" xmlns:a14="http://schemas.microsoft.com/office/drawing/2010/main" val="000000" mc:Ignorable="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xmlns:mc="http://schemas.openxmlformats.org/markup-compatibility/2006" xmlns:a14="http://schemas.microsoft.com/office/drawing/2010/main" val="000000" mc:Ignorable="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xmlns:mc="http://schemas.openxmlformats.org/markup-compatibility/2006" xmlns:a14="http://schemas.microsoft.com/office/drawing/2010/main" val="000000" mc:Ignorable="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xmlns:mc="http://schemas.openxmlformats.org/markup-compatibility/2006" xmlns:a14="http://schemas.microsoft.com/office/drawing/2010/main" val="000000" mc:Ignorable="">
                          <a:shade val="47000"/>
                          <a:satMod val="150000"/>
                        </a:srgbClr>
                      </a:gs>
                      <a:gs pos="100000">
                        <a:srgbClr xmlns:mc="http://schemas.openxmlformats.org/markup-compatibility/2006" xmlns:a14="http://schemas.microsoft.com/office/drawing/2010/main" val="000000" mc:Ignorable="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xmlns:mc="http://schemas.openxmlformats.org/markup-compatibility/2006" xmlns:a14="http://schemas.microsoft.com/office/drawing/2010/main" val="000000" mc:Ignorable=""/>
                    </a:outerShdw>
                  </a:effectLst>
                  <a:latin typeface="Aharoni" pitchFamily="2" charset="-79"/>
                  <a:cs typeface="Aharoni" pitchFamily="2" charset="-79"/>
                </a:rPr>
                <a:t>Framework</a:t>
              </a:r>
              <a:endParaRPr lang="pt-BR" sz="2300" b="1" dirty="0">
                <a:ln w="17780" cmpd="sng">
                  <a:solidFill>
                    <a:srgbClr xmlns:mc="http://schemas.openxmlformats.org/markup-compatibility/2006" xmlns:a14="http://schemas.microsoft.com/office/drawing/2010/main" val="FFFFFF" mc:Ignorable="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xmlns:mc="http://schemas.openxmlformats.org/markup-compatibility/2006" xmlns:a14="http://schemas.microsoft.com/office/drawing/2010/main" val="000000" mc:Ignorable="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xmlns:mc="http://schemas.openxmlformats.org/markup-compatibility/2006" xmlns:a14="http://schemas.microsoft.com/office/drawing/2010/main" val="000000" mc:Ignorable="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xmlns:mc="http://schemas.openxmlformats.org/markup-compatibility/2006" xmlns:a14="http://schemas.microsoft.com/office/drawing/2010/main" val="000000" mc:Ignorable="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xmlns:mc="http://schemas.openxmlformats.org/markup-compatibility/2006" xmlns:a14="http://schemas.microsoft.com/office/drawing/2010/main" val="000000" mc:Ignorable="">
                        <a:shade val="47000"/>
                        <a:satMod val="150000"/>
                      </a:srgbClr>
                    </a:gs>
                    <a:gs pos="100000">
                      <a:srgbClr xmlns:mc="http://schemas.openxmlformats.org/markup-compatibility/2006" xmlns:a14="http://schemas.microsoft.com/office/drawing/2010/main" val="000000" mc:Ignorable="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924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16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César Roberto de Souza</dc:creator>
  <cp:lastModifiedBy>César Roberto de Souza</cp:lastModifiedBy>
  <cp:revision>25</cp:revision>
  <dcterms:created xsi:type="dcterms:W3CDTF">2010-10-29T22:56:42Z</dcterms:created>
  <dcterms:modified xsi:type="dcterms:W3CDTF">2010-10-30T02:02:45Z</dcterms:modified>
</cp:coreProperties>
</file>