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7.xml"/><Relationship Id="rId22" Type="http://schemas.openxmlformats.org/officeDocument/2006/relationships/font" Target="fonts/CenturyGothic-boldItalic.fntdata"/><Relationship Id="rId10" Type="http://schemas.openxmlformats.org/officeDocument/2006/relationships/slide" Target="slides/slide6.xml"/><Relationship Id="rId21"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269279d99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3269279d99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p:nvPr>
            <p:ph idx="2" type="pic"/>
          </p:nvPr>
        </p:nvSpPr>
        <p:spPr>
          <a:xfrm>
            <a:off x="2589212" y="634965"/>
            <a:ext cx="8915400" cy="3854970"/>
          </a:xfrm>
          <a:prstGeom prst="rect">
            <a:avLst/>
          </a:prstGeom>
          <a:noFill/>
          <a:ln>
            <a:noFill/>
          </a:ln>
        </p:spPr>
      </p:sp>
      <p:sp>
        <p:nvSpPr>
          <p:cNvPr id="99" name="Google Shape;99;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1" y="-786"/>
            <a:ext cx="2356674" cy="6854039"/>
            <a:chOff x="6627813" y="194833"/>
            <a:chExt cx="1952625" cy="5678918"/>
          </a:xfrm>
        </p:grpSpPr>
        <p:sp>
          <p:nvSpPr>
            <p:cNvPr id="20" name="Google Shape;20;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Century Gothic"/>
              <a:buNone/>
            </a:pPr>
            <a:r>
              <a:rPr lang="en-US">
                <a:solidFill>
                  <a:schemeClr val="accent1"/>
                </a:solidFill>
                <a:latin typeface="Arial"/>
                <a:ea typeface="Arial"/>
                <a:cs typeface="Arial"/>
                <a:sym typeface="Arial"/>
              </a:rPr>
              <a:t>XIN CHÀO MỌI NGƯỜI ĐÃ ĐẾN VỚI BÀI THUYẾT TRÌNH</a:t>
            </a:r>
            <a:endParaRPr>
              <a:solidFill>
                <a:schemeClr val="accen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solidFill>
                  <a:schemeClr val="accent2"/>
                </a:solidFill>
                <a:latin typeface="Arial"/>
                <a:ea typeface="Arial"/>
                <a:cs typeface="Arial"/>
                <a:sym typeface="Arial"/>
              </a:rPr>
              <a:t>DEMO</a:t>
            </a:r>
            <a:endParaRPr>
              <a:solidFill>
                <a:schemeClr val="accen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5CB9D"/>
              </a:buClr>
              <a:buSzPts val="3600"/>
              <a:buFont typeface="Century Gothic"/>
              <a:buNone/>
            </a:pPr>
            <a:r>
              <a:rPr b="1" lang="en-US">
                <a:solidFill>
                  <a:srgbClr val="F5CB9D"/>
                </a:solidFill>
                <a:latin typeface="Arial"/>
                <a:ea typeface="Arial"/>
                <a:cs typeface="Arial"/>
                <a:sym typeface="Arial"/>
              </a:rPr>
              <a:t>ĐÁNH GIÁ TRANG WEB</a:t>
            </a:r>
            <a:endParaRPr b="1">
              <a:solidFill>
                <a:srgbClr val="F5CB9D"/>
              </a:solidFill>
              <a:latin typeface="Arial"/>
              <a:ea typeface="Arial"/>
              <a:cs typeface="Arial"/>
              <a:sym typeface="Arial"/>
            </a:endParaRPr>
          </a:p>
        </p:txBody>
      </p:sp>
      <p:sp>
        <p:nvSpPr>
          <p:cNvPr id="222" name="Google Shape;222;p2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b="1" lang="en-US" sz="3200">
                <a:solidFill>
                  <a:srgbClr val="F5CB9D"/>
                </a:solidFill>
                <a:latin typeface="Arial"/>
                <a:ea typeface="Arial"/>
                <a:cs typeface="Arial"/>
                <a:sym typeface="Arial"/>
              </a:rPr>
              <a:t>ƯU ĐIỂM:</a:t>
            </a:r>
            <a:endParaRPr>
              <a:latin typeface="Arial"/>
              <a:ea typeface="Arial"/>
              <a:cs typeface="Arial"/>
              <a:sym typeface="Arial"/>
            </a:endParaRPr>
          </a:p>
          <a:p>
            <a:pPr indent="0" lvl="0" marL="342900" rtl="0" algn="l">
              <a:spcBef>
                <a:spcPts val="1000"/>
              </a:spcBef>
              <a:spcAft>
                <a:spcPts val="0"/>
              </a:spcAft>
              <a:buNone/>
            </a:pPr>
            <a:r>
              <a:rPr b="1" lang="en-US" sz="3200">
                <a:solidFill>
                  <a:srgbClr val="F5CB9D"/>
                </a:solidFill>
                <a:latin typeface="Arial"/>
                <a:ea typeface="Arial"/>
                <a:cs typeface="Arial"/>
                <a:sym typeface="Arial"/>
              </a:rPr>
              <a:t>+ </a:t>
            </a:r>
            <a:r>
              <a:rPr b="1" lang="en-US" sz="3200">
                <a:solidFill>
                  <a:srgbClr val="F5CB9D"/>
                </a:solidFill>
                <a:latin typeface="Arial"/>
                <a:ea typeface="Arial"/>
                <a:cs typeface="Arial"/>
                <a:sym typeface="Arial"/>
              </a:rPr>
              <a:t>ĐÃ TẠO ĐƯỢC MỘT TRANG WEB BÁN HÀNG.</a:t>
            </a:r>
            <a:endParaRPr>
              <a:latin typeface="Arial"/>
              <a:ea typeface="Arial"/>
              <a:cs typeface="Arial"/>
              <a:sym typeface="Arial"/>
            </a:endParaRPr>
          </a:p>
          <a:p>
            <a:pPr indent="0" lvl="0" marL="342900" rtl="0" algn="l">
              <a:spcBef>
                <a:spcPts val="1000"/>
              </a:spcBef>
              <a:spcAft>
                <a:spcPts val="0"/>
              </a:spcAft>
              <a:buNone/>
            </a:pPr>
            <a:r>
              <a:rPr b="1" lang="en-US" sz="3200">
                <a:solidFill>
                  <a:srgbClr val="F5CB9D"/>
                </a:solidFill>
                <a:latin typeface="Arial"/>
                <a:ea typeface="Arial"/>
                <a:cs typeface="Arial"/>
                <a:sym typeface="Arial"/>
              </a:rPr>
              <a:t>+ ĐÃ LÀM ĐƯỢC PHẦN ĐĂNG </a:t>
            </a:r>
            <a:r>
              <a:rPr b="1" lang="en-US" sz="3200">
                <a:solidFill>
                  <a:srgbClr val="F5CB9D"/>
                </a:solidFill>
                <a:latin typeface="Arial"/>
                <a:ea typeface="Arial"/>
                <a:cs typeface="Arial"/>
                <a:sym typeface="Arial"/>
              </a:rPr>
              <a:t>KÝ</a:t>
            </a:r>
            <a:r>
              <a:rPr b="1" lang="en-US" sz="3200">
                <a:solidFill>
                  <a:srgbClr val="F5CB9D"/>
                </a:solidFill>
                <a:latin typeface="Arial"/>
                <a:ea typeface="Arial"/>
                <a:cs typeface="Arial"/>
                <a:sym typeface="Arial"/>
              </a:rPr>
              <a:t>, ĐĂNG NHẬP.</a:t>
            </a:r>
            <a:endParaRPr>
              <a:latin typeface="Arial"/>
              <a:ea typeface="Arial"/>
              <a:cs typeface="Arial"/>
              <a:sym typeface="Arial"/>
            </a:endParaRPr>
          </a:p>
          <a:p>
            <a:pPr indent="0" lvl="0" marL="342900" rtl="0" algn="l">
              <a:spcBef>
                <a:spcPts val="1000"/>
              </a:spcBef>
              <a:spcAft>
                <a:spcPts val="0"/>
              </a:spcAft>
              <a:buNone/>
            </a:pPr>
            <a:r>
              <a:rPr b="1" lang="en-US" sz="3200">
                <a:solidFill>
                  <a:srgbClr val="F5CB9D"/>
                </a:solidFill>
                <a:latin typeface="Arial"/>
                <a:ea typeface="Arial"/>
                <a:cs typeface="Arial"/>
                <a:sym typeface="Arial"/>
              </a:rPr>
              <a:t>+ LÀM ĐƯỢC DANH SÁCH BÁN ĐỒ.</a:t>
            </a:r>
            <a:endParaRPr b="1" sz="3200">
              <a:solidFill>
                <a:srgbClr val="F5CB9D"/>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5CB9D"/>
              </a:buClr>
              <a:buSzPts val="3600"/>
              <a:buFont typeface="Century Gothic"/>
              <a:buNone/>
            </a:pPr>
            <a:r>
              <a:rPr b="1" lang="en-US">
                <a:solidFill>
                  <a:srgbClr val="F5CB9D"/>
                </a:solidFill>
                <a:latin typeface="Arial"/>
                <a:ea typeface="Arial"/>
                <a:cs typeface="Arial"/>
                <a:sym typeface="Arial"/>
              </a:rPr>
              <a:t>NHƯỢC ĐIỂM</a:t>
            </a:r>
            <a:endParaRPr b="1">
              <a:solidFill>
                <a:srgbClr val="F5CB9D"/>
              </a:solidFill>
              <a:latin typeface="Arial"/>
              <a:ea typeface="Arial"/>
              <a:cs typeface="Arial"/>
              <a:sym typeface="Arial"/>
            </a:endParaRPr>
          </a:p>
        </p:txBody>
      </p:sp>
      <p:sp>
        <p:nvSpPr>
          <p:cNvPr id="228" name="Google Shape;228;p2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b="1" lang="en-US" sz="3600">
                <a:solidFill>
                  <a:srgbClr val="F5CB9D"/>
                </a:solidFill>
                <a:latin typeface="Arial"/>
                <a:ea typeface="Arial"/>
                <a:cs typeface="Arial"/>
                <a:sym typeface="Arial"/>
              </a:rPr>
              <a:t>+ </a:t>
            </a:r>
            <a:r>
              <a:rPr b="1" lang="en-US" sz="3600">
                <a:solidFill>
                  <a:srgbClr val="F5CB9D"/>
                </a:solidFill>
                <a:latin typeface="Arial"/>
                <a:ea typeface="Arial"/>
                <a:cs typeface="Arial"/>
                <a:sym typeface="Arial"/>
              </a:rPr>
              <a:t>Vẫn chưa làm được phần giõ hàng cho trang web.</a:t>
            </a:r>
            <a:endParaRPr>
              <a:latin typeface="Arial"/>
              <a:ea typeface="Arial"/>
              <a:cs typeface="Arial"/>
              <a:sym typeface="Arial"/>
            </a:endParaRPr>
          </a:p>
          <a:p>
            <a:pPr indent="0" lvl="0" marL="342900" rtl="0" algn="l">
              <a:spcBef>
                <a:spcPts val="1000"/>
              </a:spcBef>
              <a:spcAft>
                <a:spcPts val="0"/>
              </a:spcAft>
              <a:buNone/>
            </a:pPr>
            <a:r>
              <a:rPr b="1" lang="en-US" sz="3600">
                <a:solidFill>
                  <a:srgbClr val="F5CB9D"/>
                </a:solidFill>
                <a:latin typeface="Arial"/>
                <a:ea typeface="Arial"/>
                <a:cs typeface="Arial"/>
                <a:sym typeface="Arial"/>
              </a:rPr>
              <a:t>+ Phần trang chủ chưa đặt sắc lắm</a:t>
            </a:r>
            <a:endParaRPr b="1" sz="3600">
              <a:solidFill>
                <a:srgbClr val="F5CB9D"/>
              </a:solidFill>
              <a:latin typeface="Arial"/>
              <a:ea typeface="Arial"/>
              <a:cs typeface="Arial"/>
              <a:sym typeface="Arial"/>
            </a:endParaRPr>
          </a:p>
          <a:p>
            <a:pPr indent="-228600" lvl="0" marL="342900" rtl="0" algn="l">
              <a:spcBef>
                <a:spcPts val="1000"/>
              </a:spcBef>
              <a:spcAft>
                <a:spcPts val="0"/>
              </a:spcAft>
              <a:buSzPts val="1800"/>
              <a:buNone/>
            </a:pPr>
            <a:r>
              <a:t/>
            </a:r>
            <a:endParaRPr b="1">
              <a:solidFill>
                <a:srgbClr val="F5CB9D"/>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5CB9D"/>
              </a:buClr>
              <a:buSzPts val="3600"/>
              <a:buFont typeface="Century Gothic"/>
              <a:buNone/>
            </a:pPr>
            <a:r>
              <a:rPr b="1" lang="en-US">
                <a:solidFill>
                  <a:srgbClr val="F5CB9D"/>
                </a:solidFill>
                <a:latin typeface="Arial"/>
                <a:ea typeface="Arial"/>
                <a:cs typeface="Arial"/>
                <a:sym typeface="Arial"/>
              </a:rPr>
              <a:t>KHẮC PHỤC</a:t>
            </a:r>
            <a:endParaRPr b="1">
              <a:solidFill>
                <a:srgbClr val="F5CB9D"/>
              </a:solidFill>
              <a:latin typeface="Arial"/>
              <a:ea typeface="Arial"/>
              <a:cs typeface="Arial"/>
              <a:sym typeface="Arial"/>
            </a:endParaRPr>
          </a:p>
        </p:txBody>
      </p:sp>
      <p:sp>
        <p:nvSpPr>
          <p:cNvPr id="234" name="Google Shape;234;p3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b="1" lang="en-US" sz="4000">
                <a:solidFill>
                  <a:srgbClr val="F5CB9D"/>
                </a:solidFill>
                <a:latin typeface="Arial"/>
                <a:ea typeface="Arial"/>
                <a:cs typeface="Arial"/>
                <a:sym typeface="Arial"/>
              </a:rPr>
              <a:t>+ Cố gắng làm phần giõ hang cho trang web.</a:t>
            </a:r>
            <a:endParaRPr>
              <a:latin typeface="Arial"/>
              <a:ea typeface="Arial"/>
              <a:cs typeface="Arial"/>
              <a:sym typeface="Arial"/>
            </a:endParaRPr>
          </a:p>
          <a:p>
            <a:pPr indent="0" lvl="0" marL="342900" rtl="0" algn="l">
              <a:spcBef>
                <a:spcPts val="1000"/>
              </a:spcBef>
              <a:spcAft>
                <a:spcPts val="0"/>
              </a:spcAft>
              <a:buNone/>
            </a:pPr>
            <a:r>
              <a:rPr b="1" lang="en-US" sz="4000">
                <a:solidFill>
                  <a:srgbClr val="F5CB9D"/>
                </a:solidFill>
                <a:latin typeface="Arial"/>
                <a:ea typeface="Arial"/>
                <a:cs typeface="Arial"/>
                <a:sym typeface="Arial"/>
              </a:rPr>
              <a:t>+ Làm phần trang chủ trở nên đặc sắc hơn.</a:t>
            </a:r>
            <a:endParaRPr b="1" sz="4000">
              <a:solidFill>
                <a:srgbClr val="F5CB9D"/>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24938" y="2054264"/>
            <a:ext cx="12167062" cy="128089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F5CB9D"/>
              </a:buClr>
              <a:buSzPct val="100000"/>
              <a:buFont typeface="Century Gothic"/>
              <a:buNone/>
            </a:pPr>
            <a:r>
              <a:rPr b="1" lang="en-US" sz="6000">
                <a:solidFill>
                  <a:srgbClr val="F5CB9D"/>
                </a:solidFill>
                <a:latin typeface="Arial"/>
                <a:ea typeface="Arial"/>
                <a:cs typeface="Arial"/>
                <a:sym typeface="Arial"/>
              </a:rPr>
              <a:t>THANK YOU FOR WATCH</a:t>
            </a:r>
            <a:br>
              <a:rPr lang="en-US">
                <a:latin typeface="Arial"/>
                <a:ea typeface="Arial"/>
                <a:cs typeface="Arial"/>
                <a:sym typeface="Arial"/>
              </a:rPr>
            </a:b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861900" y="0"/>
            <a:ext cx="10329900" cy="12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5CB9D"/>
              </a:buClr>
              <a:buSzPts val="7200"/>
              <a:buFont typeface="Century Gothic"/>
              <a:buNone/>
            </a:pPr>
            <a:r>
              <a:rPr b="1" lang="en-US" sz="7200">
                <a:solidFill>
                  <a:srgbClr val="F5CB9D"/>
                </a:solidFill>
                <a:latin typeface="Arial"/>
                <a:ea typeface="Arial"/>
                <a:cs typeface="Arial"/>
                <a:sym typeface="Arial"/>
              </a:rPr>
              <a:t>GIỚI THIỆU BẢN THÂN</a:t>
            </a:r>
            <a:endParaRPr b="1" sz="7200">
              <a:solidFill>
                <a:srgbClr val="F5CB9D"/>
              </a:solidFill>
              <a:latin typeface="Arial"/>
              <a:ea typeface="Arial"/>
              <a:cs typeface="Arial"/>
              <a:sym typeface="Arial"/>
            </a:endParaRPr>
          </a:p>
        </p:txBody>
      </p:sp>
      <p:sp>
        <p:nvSpPr>
          <p:cNvPr id="170" name="Google Shape;170;p19"/>
          <p:cNvSpPr txBox="1"/>
          <p:nvPr>
            <p:ph idx="1" type="body"/>
          </p:nvPr>
        </p:nvSpPr>
        <p:spPr>
          <a:xfrm>
            <a:off x="-3714" y="1280890"/>
            <a:ext cx="12195713" cy="5577110"/>
          </a:xfrm>
          <a:prstGeom prst="rect">
            <a:avLst/>
          </a:prstGeom>
          <a:noFill/>
          <a:ln>
            <a:noFill/>
          </a:ln>
        </p:spPr>
        <p:txBody>
          <a:bodyPr anchorCtr="0" anchor="t" bIns="45700" lIns="91425" spcFirstLastPara="1" rIns="91425" wrap="square" tIns="45700">
            <a:noAutofit/>
          </a:bodyPr>
          <a:lstStyle/>
          <a:p>
            <a:pPr indent="0" lvl="0" marL="342900" rtl="0" algn="l">
              <a:spcBef>
                <a:spcPts val="0"/>
              </a:spcBef>
              <a:spcAft>
                <a:spcPts val="0"/>
              </a:spcAft>
              <a:buNone/>
            </a:pPr>
            <a:r>
              <a:rPr b="1" lang="en-US" sz="4000">
                <a:solidFill>
                  <a:srgbClr val="F5CB9D"/>
                </a:solidFill>
                <a:latin typeface="Arial"/>
                <a:ea typeface="Arial"/>
                <a:cs typeface="Arial"/>
                <a:sym typeface="Arial"/>
              </a:rPr>
              <a:t>HỌ VÀ TÊN: NGUYỄN DƯƠNG GIA HUY</a:t>
            </a:r>
            <a:endParaRPr>
              <a:latin typeface="Arial"/>
              <a:ea typeface="Arial"/>
              <a:cs typeface="Arial"/>
              <a:sym typeface="Arial"/>
            </a:endParaRPr>
          </a:p>
          <a:p>
            <a:pPr indent="0" lvl="0" marL="342900" rtl="0" algn="l">
              <a:spcBef>
                <a:spcPts val="1000"/>
              </a:spcBef>
              <a:spcAft>
                <a:spcPts val="0"/>
              </a:spcAft>
              <a:buNone/>
            </a:pPr>
            <a:r>
              <a:rPr b="1" lang="en-US" sz="4000">
                <a:solidFill>
                  <a:srgbClr val="F5CB9D"/>
                </a:solidFill>
                <a:latin typeface="Arial"/>
                <a:ea typeface="Arial"/>
                <a:cs typeface="Arial"/>
                <a:sym typeface="Arial"/>
              </a:rPr>
              <a:t>TRƯỜNG: THPT VĨNH LỘC B</a:t>
            </a:r>
            <a:endParaRPr>
              <a:latin typeface="Arial"/>
              <a:ea typeface="Arial"/>
              <a:cs typeface="Arial"/>
              <a:sym typeface="Arial"/>
            </a:endParaRPr>
          </a:p>
          <a:p>
            <a:pPr indent="0" lvl="0" marL="342900" rtl="0" algn="l">
              <a:spcBef>
                <a:spcPts val="1000"/>
              </a:spcBef>
              <a:spcAft>
                <a:spcPts val="0"/>
              </a:spcAft>
              <a:buNone/>
            </a:pPr>
            <a:r>
              <a:rPr b="1" lang="en-US" sz="4000">
                <a:solidFill>
                  <a:srgbClr val="F5CB9D"/>
                </a:solidFill>
                <a:latin typeface="Arial"/>
                <a:ea typeface="Arial"/>
                <a:cs typeface="Arial"/>
                <a:sym typeface="Arial"/>
              </a:rPr>
              <a:t>LỚP: JSA07 TL</a:t>
            </a:r>
            <a:endParaRPr>
              <a:latin typeface="Arial"/>
              <a:ea typeface="Arial"/>
              <a:cs typeface="Arial"/>
              <a:sym typeface="Arial"/>
            </a:endParaRPr>
          </a:p>
          <a:p>
            <a:pPr indent="0" lvl="0" marL="342900" rtl="0" algn="l">
              <a:spcBef>
                <a:spcPts val="1000"/>
              </a:spcBef>
              <a:spcAft>
                <a:spcPts val="0"/>
              </a:spcAft>
              <a:buNone/>
            </a:pPr>
            <a:r>
              <a:rPr b="1" lang="en-US" sz="4000">
                <a:solidFill>
                  <a:srgbClr val="F5CB9D"/>
                </a:solidFill>
                <a:latin typeface="Arial"/>
                <a:ea typeface="Arial"/>
                <a:cs typeface="Arial"/>
                <a:sym typeface="Arial"/>
              </a:rPr>
              <a:t>TÊN SẢN PHẨM: Tet E-commerce Website</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5CB9D"/>
              </a:buClr>
              <a:buSzPts val="3600"/>
              <a:buFont typeface="Century Gothic"/>
              <a:buNone/>
            </a:pPr>
            <a:r>
              <a:rPr b="1" lang="en-US">
                <a:solidFill>
                  <a:srgbClr val="F5CB9D"/>
                </a:solidFill>
                <a:latin typeface="Arial"/>
                <a:ea typeface="Arial"/>
                <a:cs typeface="Arial"/>
                <a:sym typeface="Arial"/>
              </a:rPr>
              <a:t>Ý TƯỞNG VÀ NGUỒN GÓC Ý TƯỞNG</a:t>
            </a:r>
            <a:endParaRPr b="1">
              <a:solidFill>
                <a:srgbClr val="F5CB9D"/>
              </a:solidFill>
              <a:latin typeface="Arial"/>
              <a:ea typeface="Arial"/>
              <a:cs typeface="Arial"/>
              <a:sym typeface="Arial"/>
            </a:endParaRPr>
          </a:p>
        </p:txBody>
      </p:sp>
      <p:sp>
        <p:nvSpPr>
          <p:cNvPr id="176" name="Google Shape;176;p20"/>
          <p:cNvSpPr txBox="1"/>
          <p:nvPr>
            <p:ph idx="1" type="body"/>
          </p:nvPr>
        </p:nvSpPr>
        <p:spPr>
          <a:xfrm>
            <a:off x="2592925" y="1479665"/>
            <a:ext cx="8404814" cy="4181301"/>
          </a:xfrm>
          <a:prstGeom prst="rect">
            <a:avLst/>
          </a:prstGeom>
          <a:noFill/>
          <a:ln>
            <a:noFill/>
          </a:ln>
        </p:spPr>
        <p:txBody>
          <a:bodyPr anchorCtr="0" anchor="t" bIns="45700" lIns="91425" spcFirstLastPara="1" rIns="91425" wrap="square" tIns="45700">
            <a:noAutofit/>
          </a:bodyPr>
          <a:lstStyle/>
          <a:p>
            <a:pPr indent="0" lvl="0" marL="342900" rtl="0" algn="l">
              <a:spcBef>
                <a:spcPts val="0"/>
              </a:spcBef>
              <a:spcAft>
                <a:spcPts val="0"/>
              </a:spcAft>
              <a:buNone/>
            </a:pPr>
            <a:r>
              <a:rPr b="1" lang="en-US" sz="3200">
                <a:solidFill>
                  <a:srgbClr val="F5CB9D"/>
                </a:solidFill>
                <a:latin typeface="Arial"/>
                <a:ea typeface="Arial"/>
                <a:cs typeface="Arial"/>
                <a:sym typeface="Arial"/>
              </a:rPr>
              <a:t>Do đã gần đến tết nên em muốn tạo ra một trang web bán hàng tết như quần áo, áo dài, thực phẩm tết,  đồ trang trí tết và cũng như mang không khí tết và trong những m</a:t>
            </a:r>
            <a:r>
              <a:rPr b="1" lang="en-US" sz="3200">
                <a:solidFill>
                  <a:srgbClr val="F5CB9D"/>
                </a:solidFill>
                <a:latin typeface="Arial"/>
                <a:ea typeface="Arial"/>
                <a:cs typeface="Arial"/>
                <a:sym typeface="Arial"/>
              </a:rPr>
              <a:t>ón</a:t>
            </a:r>
            <a:r>
              <a:rPr b="1" lang="en-US" sz="3200">
                <a:solidFill>
                  <a:srgbClr val="F5CB9D"/>
                </a:solidFill>
                <a:latin typeface="Arial"/>
                <a:ea typeface="Arial"/>
                <a:cs typeface="Arial"/>
                <a:sym typeface="Arial"/>
              </a:rPr>
              <a:t> h</a:t>
            </a:r>
            <a:r>
              <a:rPr b="1" lang="en-US" sz="3200">
                <a:solidFill>
                  <a:srgbClr val="F5CB9D"/>
                </a:solidFill>
                <a:latin typeface="Arial"/>
                <a:ea typeface="Arial"/>
                <a:cs typeface="Arial"/>
                <a:sym typeface="Arial"/>
              </a:rPr>
              <a:t>àng</a:t>
            </a:r>
            <a:r>
              <a:rPr b="1" lang="en-US" sz="3200">
                <a:solidFill>
                  <a:srgbClr val="F5CB9D"/>
                </a:solidFill>
                <a:latin typeface="Arial"/>
                <a:ea typeface="Arial"/>
                <a:cs typeface="Arial"/>
                <a:sym typeface="Arial"/>
              </a:rPr>
              <a:t> mình mang đi để lan tỏa với mọi người xung quanh mình.</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5CB9D"/>
              </a:buClr>
              <a:buSzPts val="3600"/>
              <a:buFont typeface="Century Gothic"/>
              <a:buNone/>
            </a:pPr>
            <a:r>
              <a:rPr b="1" lang="en-US">
                <a:solidFill>
                  <a:srgbClr val="F5CB9D"/>
                </a:solidFill>
                <a:latin typeface="Arial"/>
                <a:ea typeface="Arial"/>
                <a:cs typeface="Arial"/>
                <a:sym typeface="Arial"/>
              </a:rPr>
              <a:t>MỤC ĐÍCH CỦA SẢN PHẨM</a:t>
            </a:r>
            <a:endParaRPr b="1">
              <a:solidFill>
                <a:srgbClr val="F5CB9D"/>
              </a:solidFill>
              <a:latin typeface="Arial"/>
              <a:ea typeface="Arial"/>
              <a:cs typeface="Arial"/>
              <a:sym typeface="Arial"/>
            </a:endParaRPr>
          </a:p>
        </p:txBody>
      </p:sp>
      <p:sp>
        <p:nvSpPr>
          <p:cNvPr id="182" name="Google Shape;182;p2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b="1" lang="en-US" sz="3600">
                <a:solidFill>
                  <a:srgbClr val="F5CB9D"/>
                </a:solidFill>
                <a:latin typeface="Arial"/>
                <a:ea typeface="Arial"/>
                <a:cs typeface="Arial"/>
                <a:sym typeface="Arial"/>
              </a:rPr>
              <a:t>TẠO RA MỘT NƠI ĐỂ BÁN NHỮNG MÓN HÀNG UY T</a:t>
            </a:r>
            <a:r>
              <a:rPr b="1" lang="en-US" sz="3600">
                <a:solidFill>
                  <a:srgbClr val="F5CB9D"/>
                </a:solidFill>
                <a:latin typeface="Arial"/>
                <a:ea typeface="Arial"/>
                <a:cs typeface="Arial"/>
                <a:sym typeface="Arial"/>
              </a:rPr>
              <a:t>ÍN</a:t>
            </a:r>
            <a:r>
              <a:rPr b="1" lang="en-US" sz="3600">
                <a:solidFill>
                  <a:srgbClr val="F5CB9D"/>
                </a:solidFill>
                <a:latin typeface="Arial"/>
                <a:ea typeface="Arial"/>
                <a:cs typeface="Arial"/>
                <a:sym typeface="Arial"/>
              </a:rPr>
              <a:t>, CHẤT LƯỢNG CHO NGƯỜI MUA.</a:t>
            </a:r>
            <a:endParaRPr>
              <a:latin typeface="Arial"/>
              <a:ea typeface="Arial"/>
              <a:cs typeface="Arial"/>
              <a:sym typeface="Arial"/>
            </a:endParaRPr>
          </a:p>
          <a:p>
            <a:pPr indent="0" lvl="0" marL="342900" rtl="0" algn="l">
              <a:spcBef>
                <a:spcPts val="1000"/>
              </a:spcBef>
              <a:spcAft>
                <a:spcPts val="0"/>
              </a:spcAft>
              <a:buNone/>
            </a:pPr>
            <a:r>
              <a:rPr b="1" lang="en-US" sz="3600">
                <a:solidFill>
                  <a:srgbClr val="F5CB9D"/>
                </a:solidFill>
                <a:latin typeface="Arial"/>
                <a:ea typeface="Arial"/>
                <a:cs typeface="Arial"/>
                <a:sym typeface="Arial"/>
              </a:rPr>
              <a:t>TẠO RA KHÔNG KHÍ TỚI ĐẾN VỚI MỌI NGƯỜI.</a:t>
            </a:r>
            <a:endParaRPr>
              <a:latin typeface="Arial"/>
              <a:ea typeface="Arial"/>
              <a:cs typeface="Arial"/>
              <a:sym typeface="Arial"/>
            </a:endParaRPr>
          </a:p>
          <a:p>
            <a:pPr indent="0" lvl="0" marL="342900" rtl="0" algn="l">
              <a:spcBef>
                <a:spcPts val="1000"/>
              </a:spcBef>
              <a:spcAft>
                <a:spcPts val="0"/>
              </a:spcAft>
              <a:buNone/>
            </a:pPr>
            <a:r>
              <a:rPr b="1" lang="en-US" sz="3600">
                <a:solidFill>
                  <a:srgbClr val="F5CB9D"/>
                </a:solidFill>
                <a:latin typeface="Arial"/>
                <a:ea typeface="Arial"/>
                <a:cs typeface="Arial"/>
                <a:sym typeface="Arial"/>
              </a:rPr>
              <a:t>TẠO RA LỢI NHUẬN CHO BẢN THÂN.</a:t>
            </a:r>
            <a:endParaRPr b="1" sz="3600">
              <a:solidFill>
                <a:srgbClr val="F5CB9D"/>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5CB9D"/>
              </a:buClr>
              <a:buSzPts val="3600"/>
              <a:buFont typeface="Century Gothic"/>
              <a:buNone/>
            </a:pPr>
            <a:r>
              <a:rPr b="1" lang="en-US">
                <a:solidFill>
                  <a:srgbClr val="F5CB9D"/>
                </a:solidFill>
                <a:latin typeface="Arial"/>
                <a:ea typeface="Arial"/>
                <a:cs typeface="Arial"/>
                <a:sym typeface="Arial"/>
              </a:rPr>
              <a:t>Quá Trình</a:t>
            </a:r>
            <a:endParaRPr b="1">
              <a:solidFill>
                <a:srgbClr val="F5CB9D"/>
              </a:solidFill>
              <a:latin typeface="Arial"/>
              <a:ea typeface="Arial"/>
              <a:cs typeface="Arial"/>
              <a:sym typeface="Arial"/>
            </a:endParaRPr>
          </a:p>
        </p:txBody>
      </p:sp>
      <p:sp>
        <p:nvSpPr>
          <p:cNvPr id="188" name="Google Shape;188;p2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lnSpcReduction="10000"/>
          </a:bodyPr>
          <a:lstStyle/>
          <a:p>
            <a:pPr indent="0" lvl="0" marL="342900" rtl="0" algn="l">
              <a:spcBef>
                <a:spcPts val="0"/>
              </a:spcBef>
              <a:spcAft>
                <a:spcPts val="0"/>
              </a:spcAft>
              <a:buNone/>
            </a:pPr>
            <a:r>
              <a:rPr b="1" lang="en-US" sz="3200">
                <a:solidFill>
                  <a:srgbClr val="F5CB9D"/>
                </a:solidFill>
                <a:latin typeface="Arial"/>
                <a:ea typeface="Arial"/>
                <a:cs typeface="Arial"/>
                <a:sym typeface="Arial"/>
              </a:rPr>
              <a:t>TUẦN 1: LÊN Ý T</a:t>
            </a:r>
            <a:r>
              <a:rPr b="1" lang="en-US" sz="3200">
                <a:solidFill>
                  <a:srgbClr val="F5CB9D"/>
                </a:solidFill>
                <a:latin typeface="Arial"/>
                <a:ea typeface="Arial"/>
                <a:cs typeface="Arial"/>
                <a:sym typeface="Arial"/>
              </a:rPr>
              <a:t>ƯỞNG</a:t>
            </a:r>
            <a:r>
              <a:rPr b="1" lang="en-US" sz="3200">
                <a:solidFill>
                  <a:srgbClr val="F5CB9D"/>
                </a:solidFill>
                <a:latin typeface="Arial"/>
                <a:ea typeface="Arial"/>
                <a:cs typeface="Arial"/>
                <a:sym typeface="Arial"/>
              </a:rPr>
              <a:t>.</a:t>
            </a:r>
            <a:endParaRPr>
              <a:latin typeface="Arial"/>
              <a:ea typeface="Arial"/>
              <a:cs typeface="Arial"/>
              <a:sym typeface="Arial"/>
            </a:endParaRPr>
          </a:p>
          <a:p>
            <a:pPr indent="0" lvl="0" marL="342900" rtl="0" algn="l">
              <a:spcBef>
                <a:spcPts val="1000"/>
              </a:spcBef>
              <a:spcAft>
                <a:spcPts val="0"/>
              </a:spcAft>
              <a:buNone/>
            </a:pPr>
            <a:r>
              <a:rPr b="1" lang="en-US" sz="3200">
                <a:solidFill>
                  <a:srgbClr val="F5CB9D"/>
                </a:solidFill>
                <a:latin typeface="Arial"/>
                <a:ea typeface="Arial"/>
                <a:cs typeface="Arial"/>
                <a:sym typeface="Arial"/>
              </a:rPr>
              <a:t>TUẦN 2: L</a:t>
            </a:r>
            <a:r>
              <a:rPr b="1" lang="en-US" sz="3200">
                <a:solidFill>
                  <a:srgbClr val="F5CB9D"/>
                </a:solidFill>
                <a:latin typeface="Arial"/>
                <a:ea typeface="Arial"/>
                <a:cs typeface="Arial"/>
                <a:sym typeface="Arial"/>
              </a:rPr>
              <a:t>ẬP TRÌNH GIAO DIỆN CHO SẢN PHẨM</a:t>
            </a:r>
            <a:endParaRPr b="1" sz="3200">
              <a:solidFill>
                <a:srgbClr val="F5CB9D"/>
              </a:solidFill>
              <a:latin typeface="Arial"/>
              <a:ea typeface="Arial"/>
              <a:cs typeface="Arial"/>
              <a:sym typeface="Arial"/>
            </a:endParaRPr>
          </a:p>
          <a:p>
            <a:pPr indent="0" lvl="0" marL="342900" rtl="0" algn="l">
              <a:spcBef>
                <a:spcPts val="1000"/>
              </a:spcBef>
              <a:spcAft>
                <a:spcPts val="0"/>
              </a:spcAft>
              <a:buNone/>
            </a:pPr>
            <a:r>
              <a:rPr b="1" lang="en-US" sz="3200">
                <a:solidFill>
                  <a:srgbClr val="F5CB9D"/>
                </a:solidFill>
                <a:latin typeface="Arial"/>
                <a:ea typeface="Arial"/>
                <a:cs typeface="Arial"/>
                <a:sym typeface="Arial"/>
              </a:rPr>
              <a:t>TU</a:t>
            </a:r>
            <a:r>
              <a:rPr b="1" lang="en-US" sz="3200">
                <a:solidFill>
                  <a:srgbClr val="F5CB9D"/>
                </a:solidFill>
                <a:latin typeface="Arial"/>
                <a:ea typeface="Arial"/>
                <a:cs typeface="Arial"/>
                <a:sym typeface="Arial"/>
              </a:rPr>
              <a:t>ẦN </a:t>
            </a:r>
            <a:r>
              <a:rPr b="1" lang="en-US" sz="3200">
                <a:solidFill>
                  <a:srgbClr val="F5CB9D"/>
                </a:solidFill>
                <a:latin typeface="Arial"/>
                <a:ea typeface="Arial"/>
                <a:cs typeface="Arial"/>
                <a:sym typeface="Arial"/>
              </a:rPr>
              <a:t>3: L</a:t>
            </a:r>
            <a:r>
              <a:rPr b="1" lang="en-US" sz="3200">
                <a:solidFill>
                  <a:srgbClr val="F5CB9D"/>
                </a:solidFill>
                <a:latin typeface="Arial"/>
                <a:ea typeface="Arial"/>
                <a:cs typeface="Arial"/>
                <a:sym typeface="Arial"/>
              </a:rPr>
              <a:t>ẬP TRÌNH CHỨC NĂNG CHO SẢN PHẨM</a:t>
            </a:r>
            <a:endParaRPr>
              <a:latin typeface="Arial"/>
              <a:ea typeface="Arial"/>
              <a:cs typeface="Arial"/>
              <a:sym typeface="Arial"/>
            </a:endParaRPr>
          </a:p>
          <a:p>
            <a:pPr indent="0" lvl="0" marL="342900" rtl="0" algn="l">
              <a:spcBef>
                <a:spcPts val="1000"/>
              </a:spcBef>
              <a:spcAft>
                <a:spcPts val="0"/>
              </a:spcAft>
              <a:buNone/>
            </a:pPr>
            <a:r>
              <a:rPr b="1" lang="en-US" sz="3200">
                <a:solidFill>
                  <a:srgbClr val="F5CB9D"/>
                </a:solidFill>
                <a:latin typeface="Arial"/>
                <a:ea typeface="Arial"/>
                <a:cs typeface="Arial"/>
                <a:sym typeface="Arial"/>
              </a:rPr>
              <a:t>TUẦN 4 và 5: HO</a:t>
            </a:r>
            <a:r>
              <a:rPr b="1" lang="en-US" sz="3200">
                <a:solidFill>
                  <a:srgbClr val="F5CB9D"/>
                </a:solidFill>
                <a:latin typeface="Arial"/>
                <a:ea typeface="Arial"/>
                <a:cs typeface="Arial"/>
                <a:sym typeface="Arial"/>
              </a:rPr>
              <a:t>ÀN THÀNH SẢN PHẨM VÀ BÀI THUYẾT TRÌNH</a:t>
            </a:r>
            <a:r>
              <a:rPr b="1" lang="en-US" sz="3200">
                <a:solidFill>
                  <a:srgbClr val="F5CB9D"/>
                </a:solidFill>
                <a:latin typeface="Arial"/>
                <a:ea typeface="Arial"/>
                <a:cs typeface="Arial"/>
                <a:sym typeface="Arial"/>
              </a:rPr>
              <a:t> </a:t>
            </a:r>
            <a:endParaRPr b="1" sz="3200">
              <a:solidFill>
                <a:srgbClr val="F5CB9D"/>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640111" y="2788496"/>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5CB9D"/>
              </a:buClr>
              <a:buSzPts val="3600"/>
              <a:buFont typeface="Century Gothic"/>
              <a:buNone/>
            </a:pPr>
            <a:r>
              <a:rPr b="1" lang="en-US">
                <a:solidFill>
                  <a:srgbClr val="F5CB9D"/>
                </a:solidFill>
                <a:latin typeface="Arial"/>
                <a:ea typeface="Arial"/>
                <a:cs typeface="Arial"/>
                <a:sym typeface="Arial"/>
              </a:rPr>
              <a:t>GIỚI THIỆU SẢN PHẨM</a:t>
            </a:r>
            <a:endParaRPr b="1">
              <a:solidFill>
                <a:srgbClr val="F5CB9D"/>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906086" y="-41929"/>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5CB9D"/>
              </a:buClr>
              <a:buSzPts val="3600"/>
              <a:buFont typeface="Century Gothic"/>
              <a:buNone/>
            </a:pPr>
            <a:r>
              <a:rPr b="1" lang="en-US">
                <a:solidFill>
                  <a:srgbClr val="F5CB9D"/>
                </a:solidFill>
                <a:latin typeface="Arial"/>
                <a:ea typeface="Arial"/>
                <a:cs typeface="Arial"/>
                <a:sym typeface="Arial"/>
              </a:rPr>
              <a:t>TRANG CHỦ</a:t>
            </a:r>
            <a:endParaRPr b="1">
              <a:solidFill>
                <a:srgbClr val="F5CB9D"/>
              </a:solidFill>
              <a:latin typeface="Arial"/>
              <a:ea typeface="Arial"/>
              <a:cs typeface="Arial"/>
              <a:sym typeface="Arial"/>
            </a:endParaRPr>
          </a:p>
        </p:txBody>
      </p:sp>
      <p:pic>
        <p:nvPicPr>
          <p:cNvPr id="199" name="Google Shape;199;p24"/>
          <p:cNvPicPr preferRelativeResize="0"/>
          <p:nvPr>
            <p:ph idx="1" type="body"/>
          </p:nvPr>
        </p:nvPicPr>
        <p:blipFill rotWithShape="1">
          <a:blip r:embed="rId3">
            <a:alphaModFix/>
          </a:blip>
          <a:srcRect b="0" l="0" r="0" t="0"/>
          <a:stretch/>
        </p:blipFill>
        <p:spPr>
          <a:xfrm>
            <a:off x="0" y="598516"/>
            <a:ext cx="12192000" cy="625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0" y="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solidFill>
                  <a:schemeClr val="accent2"/>
                </a:solidFill>
                <a:latin typeface="Arial"/>
                <a:ea typeface="Arial"/>
                <a:cs typeface="Arial"/>
                <a:sym typeface="Arial"/>
              </a:rPr>
              <a:t>CÁC TRANG KHÁC</a:t>
            </a:r>
            <a:br>
              <a:rPr lang="en-US">
                <a:solidFill>
                  <a:schemeClr val="accent2"/>
                </a:solidFill>
                <a:latin typeface="Arial"/>
                <a:ea typeface="Arial"/>
                <a:cs typeface="Arial"/>
                <a:sym typeface="Arial"/>
              </a:rPr>
            </a:br>
            <a:endParaRPr>
              <a:solidFill>
                <a:schemeClr val="accent2"/>
              </a:solidFill>
              <a:latin typeface="Arial"/>
              <a:ea typeface="Arial"/>
              <a:cs typeface="Arial"/>
              <a:sym typeface="Arial"/>
            </a:endParaRPr>
          </a:p>
        </p:txBody>
      </p:sp>
      <p:pic>
        <p:nvPicPr>
          <p:cNvPr id="205" name="Google Shape;205;p25"/>
          <p:cNvPicPr preferRelativeResize="0"/>
          <p:nvPr>
            <p:ph idx="1" type="body"/>
          </p:nvPr>
        </p:nvPicPr>
        <p:blipFill rotWithShape="1">
          <a:blip r:embed="rId3">
            <a:alphaModFix/>
          </a:blip>
          <a:srcRect b="0" l="0" r="0" t="0"/>
          <a:stretch/>
        </p:blipFill>
        <p:spPr>
          <a:xfrm>
            <a:off x="0" y="640445"/>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pic>
        <p:nvPicPr>
          <p:cNvPr id="211" name="Google Shape;211;p26"/>
          <p:cNvPicPr preferRelativeResize="0"/>
          <p:nvPr>
            <p:ph idx="1" type="body"/>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