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4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94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A54E-0D7C-49A1-85F4-EA38C7EBAFA7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o.hochiminhcity.gov.vn/web/guest/home;jsessionid=110E7DB2FD8D09EF0F14A33EB055CC9E" TargetMode="External"/><Relationship Id="rId2" Type="http://schemas.openxmlformats.org/officeDocument/2006/relationships/hyperlink" Target="https://vi.wikipedia.org/wiki/Th%C3%A0nh_ph%E1%BB%91_H%E1%BB%93_Ch%C3%AD_Min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docs/resources/categor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BATTLECAPSTONE PROJECT: THE BATTLE OF THE NEIGHBORHOODS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A Coffee Shop In Ho Chi Minh City</a:t>
            </a:r>
          </a:p>
          <a:p>
            <a:r>
              <a:rPr lang="en-US" dirty="0" smtClean="0"/>
              <a:t>NGUYEN TAN HUY</a:t>
            </a:r>
          </a:p>
          <a:p>
            <a:r>
              <a:rPr lang="en-US" b="1" i="1" u="sng" dirty="0"/>
              <a:t>March 17, </a:t>
            </a:r>
            <a:r>
              <a:rPr lang="en-US" b="1" i="1" u="sng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wards in the remaining cluster.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428498" cy="3785623"/>
          </a:xfrm>
        </p:spPr>
      </p:pic>
      <p:sp>
        <p:nvSpPr>
          <p:cNvPr id="5" name="TextBox 4"/>
          <p:cNvSpPr txBox="1"/>
          <p:nvPr/>
        </p:nvSpPr>
        <p:spPr>
          <a:xfrm>
            <a:off x="677334" y="5103674"/>
            <a:ext cx="7364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Conclusion: </a:t>
            </a:r>
            <a:r>
              <a:rPr lang="en-US" dirty="0"/>
              <a:t>Cluster number 1 with low number of long term venues than cluster number 2. We also have low number of coffee shops in cluster number 1 than cluster number 2. So we will choose cluster number 1 with low competitors but only choose the wards with high number of long term venues in this cluster (higher than 30 venues).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6346"/>
            <a:ext cx="8596312" cy="3169173"/>
          </a:xfrm>
        </p:spPr>
      </p:pic>
      <p:sp>
        <p:nvSpPr>
          <p:cNvPr id="5" name="TextBox 4"/>
          <p:cNvSpPr txBox="1"/>
          <p:nvPr/>
        </p:nvSpPr>
        <p:spPr>
          <a:xfrm>
            <a:off x="1052052" y="5093110"/>
            <a:ext cx="678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three wards after </a:t>
            </a:r>
            <a:r>
              <a:rPr lang="en-US" dirty="0"/>
              <a:t>visualization</a:t>
            </a:r>
            <a:r>
              <a:rPr lang="en-US" dirty="0" smtClean="0"/>
              <a:t> and filter which are in the average population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2498"/>
            <a:ext cx="7439420" cy="3881437"/>
          </a:xfrm>
        </p:spPr>
      </p:pic>
      <p:sp>
        <p:nvSpPr>
          <p:cNvPr id="5" name="TextBox 4"/>
          <p:cNvSpPr txBox="1"/>
          <p:nvPr/>
        </p:nvSpPr>
        <p:spPr>
          <a:xfrm>
            <a:off x="159340" y="5380672"/>
            <a:ext cx="8475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wards are in the same district and same area, separated by a road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they are far from Ho Chi Minh downtown.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we have more coffee shop venues on these 2 wards (26 and 27 coffee shop venues).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</a:t>
            </a:r>
            <a:r>
              <a:rPr lang="en-US" dirty="0"/>
              <a:t>we will not choose these 2 wards to open a new coffee shop.</a:t>
            </a:r>
          </a:p>
        </p:txBody>
      </p:sp>
    </p:spTree>
    <p:extLst>
      <p:ext uri="{BB962C8B-B14F-4D97-AF65-F5344CB8AC3E}">
        <p14:creationId xmlns:p14="http://schemas.microsoft.com/office/powerpoint/2010/main" val="14754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7697"/>
            <a:ext cx="5966866" cy="3881437"/>
          </a:xfrm>
        </p:spPr>
      </p:pic>
      <p:sp>
        <p:nvSpPr>
          <p:cNvPr id="5" name="TextBox 4"/>
          <p:cNvSpPr txBox="1"/>
          <p:nvPr/>
        </p:nvSpPr>
        <p:spPr>
          <a:xfrm>
            <a:off x="677334" y="5103674"/>
            <a:ext cx="923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wards is near HCMC downtown.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Border </a:t>
            </a:r>
            <a:r>
              <a:rPr lang="en-US" dirty="0"/>
              <a:t>of District 10 which is high population and high density of administrative and career </a:t>
            </a:r>
            <a:r>
              <a:rPr lang="en-US" dirty="0" smtClean="0"/>
              <a:t>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 Street and </a:t>
            </a:r>
            <a:r>
              <a:rPr lang="en-US" dirty="0" err="1"/>
              <a:t>Kinh</a:t>
            </a:r>
            <a:r>
              <a:rPr lang="en-US" dirty="0"/>
              <a:t> Duong </a:t>
            </a:r>
            <a:r>
              <a:rPr lang="en-US" dirty="0" err="1"/>
              <a:t>Vuong</a:t>
            </a:r>
            <a:r>
              <a:rPr lang="en-US" dirty="0"/>
              <a:t> Street are arterial roads in Ho Chi Minh City which is run through most of this wards </a:t>
            </a:r>
            <a:r>
              <a:rPr lang="en-US" dirty="0" smtClean="0"/>
              <a:t>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 </a:t>
            </a:r>
            <a:r>
              <a:rPr lang="en-US" dirty="0"/>
              <a:t>of department, one industry park, 2 park in around this ward</a:t>
            </a:r>
          </a:p>
        </p:txBody>
      </p:sp>
    </p:spTree>
    <p:extLst>
      <p:ext uri="{BB962C8B-B14F-4D97-AF65-F5344CB8AC3E}">
        <p14:creationId xmlns:p14="http://schemas.microsoft.com/office/powerpoint/2010/main" val="1592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Final Conclusion</a:t>
            </a:r>
            <a:endParaRPr lang="en-US" b="1" i="1" u="sn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3504"/>
            <a:ext cx="5966866" cy="3881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5614219"/>
            <a:ext cx="643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u="sng" dirty="0"/>
              <a:t>We will open new coffee shop in AN LAC WARD with ward code 27460.</a:t>
            </a:r>
          </a:p>
        </p:txBody>
      </p:sp>
    </p:spTree>
    <p:extLst>
      <p:ext uri="{BB962C8B-B14F-4D97-AF65-F5344CB8AC3E}">
        <p14:creationId xmlns:p14="http://schemas.microsoft.com/office/powerpoint/2010/main" val="3543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location find out the best place open a new coffee shop in HCMC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sz="1800" dirty="0" smtClean="0"/>
              <a:t>There are 23 districts and 324 wards in HCMC with millions of coffee shop venues.</a:t>
            </a:r>
          </a:p>
          <a:p>
            <a:pPr lvl="1"/>
            <a:r>
              <a:rPr lang="en-US" sz="1800" dirty="0"/>
              <a:t>Are there opportunity for my company to open a new coffee shop in this </a:t>
            </a:r>
            <a:r>
              <a:rPr lang="en-US" sz="1800" dirty="0" smtClean="0"/>
              <a:t>area?</a:t>
            </a:r>
          </a:p>
          <a:p>
            <a:pPr lvl="1"/>
            <a:r>
              <a:rPr lang="en-US" sz="1800" dirty="0"/>
              <a:t>Where is a good place</a:t>
            </a:r>
            <a:r>
              <a:rPr lang="en-US" sz="1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79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ACQUISITION AND </a:t>
            </a: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05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craped data from </a:t>
            </a: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. Create tabular data include : District Code</a:t>
            </a:r>
            <a:r>
              <a:rPr lang="en-US" dirty="0"/>
              <a:t>, District Name, </a:t>
            </a:r>
            <a:r>
              <a:rPr lang="en-US" dirty="0" smtClean="0"/>
              <a:t>Acreage, Population for each district.</a:t>
            </a:r>
          </a:p>
          <a:p>
            <a:r>
              <a:rPr lang="en-US" dirty="0" smtClean="0"/>
              <a:t>Download data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official Ho Chi Minh City government </a:t>
            </a:r>
            <a:r>
              <a:rPr lang="en-US" dirty="0" smtClean="0">
                <a:hlinkClick r:id="rId3"/>
              </a:rPr>
              <a:t>website</a:t>
            </a:r>
            <a:r>
              <a:rPr lang="en-US" dirty="0" smtClean="0"/>
              <a:t>. Create tabular data include: Ward Code, </a:t>
            </a:r>
            <a:r>
              <a:rPr lang="en-US" dirty="0"/>
              <a:t>Ward Name, District Name, Province/City </a:t>
            </a:r>
            <a:r>
              <a:rPr lang="en-US" dirty="0" smtClean="0"/>
              <a:t>Name.</a:t>
            </a:r>
          </a:p>
          <a:p>
            <a:r>
              <a:rPr lang="en-US" dirty="0"/>
              <a:t>Getting </a:t>
            </a:r>
            <a:r>
              <a:rPr lang="en-US" dirty="0" smtClean="0"/>
              <a:t>coordinate from google map each wards and district.</a:t>
            </a:r>
          </a:p>
          <a:p>
            <a:r>
              <a:rPr lang="en-US" dirty="0" smtClean="0"/>
              <a:t>Combine two data frames into one data frame.</a:t>
            </a:r>
          </a:p>
          <a:p>
            <a:r>
              <a:rPr lang="en-US" dirty="0" smtClean="0"/>
              <a:t>Getting venues using foursquare API with three categories for each ward: coffee shop venues, short term venues, long term venues categories. Getting categories character from </a:t>
            </a:r>
            <a:r>
              <a:rPr lang="en-US" dirty="0" smtClean="0">
                <a:hlinkClick r:id="rId4"/>
              </a:rPr>
              <a:t>foursquare doc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one data frame contain : District Code, District Name, Ward Code, Ward Name, Acreage, Population</a:t>
            </a:r>
            <a:r>
              <a:rPr lang="en-US" dirty="0"/>
              <a:t>, </a:t>
            </a:r>
            <a:r>
              <a:rPr lang="en-US" dirty="0" smtClean="0"/>
              <a:t>Longitude </a:t>
            </a:r>
            <a:r>
              <a:rPr lang="en-US" dirty="0"/>
              <a:t>and </a:t>
            </a:r>
            <a:r>
              <a:rPr lang="en-US" dirty="0" smtClean="0"/>
              <a:t>Latitude each ward.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 in HCMC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351478"/>
            <a:ext cx="5281014" cy="3761358"/>
          </a:xfrm>
        </p:spPr>
      </p:pic>
      <p:sp>
        <p:nvSpPr>
          <p:cNvPr id="5" name="TextBox 4"/>
          <p:cNvSpPr txBox="1"/>
          <p:nvPr/>
        </p:nvSpPr>
        <p:spPr>
          <a:xfrm>
            <a:off x="687165" y="5112836"/>
            <a:ext cx="793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density : &lt; 10000 persons per acreage (KM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density : between 10000 and 30000 persons </a:t>
            </a:r>
            <a:r>
              <a:rPr lang="en-US" dirty="0" smtClean="0"/>
              <a:t>acreage (KM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density : &gt; 30000 persons acreage (KM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9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Density in HCMC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1993"/>
            <a:ext cx="7217969" cy="4282177"/>
          </a:xfrm>
        </p:spPr>
      </p:pic>
      <p:sp>
        <p:nvSpPr>
          <p:cNvPr id="5" name="TextBox 4"/>
          <p:cNvSpPr txBox="1"/>
          <p:nvPr/>
        </p:nvSpPr>
        <p:spPr>
          <a:xfrm>
            <a:off x="677334" y="5978137"/>
            <a:ext cx="725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new coffee shop in HCMC downtown which is average and high population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best place to open a new coffee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Kmean</a:t>
            </a:r>
            <a:r>
              <a:rPr lang="en-US" dirty="0" smtClean="0"/>
              <a:t> to cluster our district with 4 cluster </a:t>
            </a:r>
            <a:r>
              <a:rPr lang="en-US" dirty="0" err="1"/>
              <a:t>param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80848"/>
            <a:ext cx="5628259" cy="3998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6271" y="2713703"/>
            <a:ext cx="2212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can easily observe that cluster number 0 with low number of Acreage per venues and low number of Population per venues. This means we have many venues in this cluster. </a:t>
            </a:r>
            <a:r>
              <a:rPr lang="en-US" dirty="0" smtClean="0"/>
              <a:t>Removed cluster number 0 from data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best place to open a new coffee 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Cluster Wards in remaining district.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Kmean</a:t>
            </a:r>
            <a:r>
              <a:rPr lang="en-US" sz="2000" dirty="0" smtClean="0"/>
              <a:t> with 3 cluster </a:t>
            </a:r>
            <a:r>
              <a:rPr lang="en-US" sz="2000" dirty="0" err="1" smtClean="0"/>
              <a:t>param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Analyze and find the best place.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83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best place to open a new coffee shop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43053"/>
            <a:ext cx="8201195" cy="3053311"/>
          </a:xfrm>
        </p:spPr>
      </p:pic>
      <p:sp>
        <p:nvSpPr>
          <p:cNvPr id="5" name="TextBox 4"/>
          <p:cNvSpPr txBox="1"/>
          <p:nvPr/>
        </p:nvSpPr>
        <p:spPr>
          <a:xfrm>
            <a:off x="677334" y="5609017"/>
            <a:ext cx="78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number of venues. Removed this ward cluster from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8217"/>
            <a:ext cx="7136697" cy="27465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716"/>
            <a:ext cx="7136697" cy="27039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5843763"/>
            <a:ext cx="576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number of venues. Keep this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627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BATTLECAPSTONE PROJECT: THE BATTLE OF THE NEIGHBORHOODS</vt:lpstr>
      <vt:lpstr>Using data location find out the best place open a new coffee shop in HCMC</vt:lpstr>
      <vt:lpstr>DATA ACQUISITION AND DATA CLEANING</vt:lpstr>
      <vt:lpstr>Population Density in HCMC</vt:lpstr>
      <vt:lpstr>Population Density in HCMC</vt:lpstr>
      <vt:lpstr>Find the best place to open a new coffee shop</vt:lpstr>
      <vt:lpstr>Find the best place to open a new coffee shop</vt:lpstr>
      <vt:lpstr>Find the best place to open a new coffee shop</vt:lpstr>
      <vt:lpstr>PowerPoint Presentation</vt:lpstr>
      <vt:lpstr>Analyze wards in the remaining cluster.</vt:lpstr>
      <vt:lpstr>Discussion and Results</vt:lpstr>
      <vt:lpstr>Discussion and Results</vt:lpstr>
      <vt:lpstr>Discussion and Results</vt:lpstr>
      <vt:lpstr>Final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BATTLECAPSTONE PROJECT: THE BATTLE OF THE NEIGHBORHOODS</dc:title>
  <dc:creator>Admin</dc:creator>
  <cp:lastModifiedBy>Admin</cp:lastModifiedBy>
  <cp:revision>11</cp:revision>
  <dcterms:created xsi:type="dcterms:W3CDTF">2020-03-18T10:30:14Z</dcterms:created>
  <dcterms:modified xsi:type="dcterms:W3CDTF">2020-03-18T13:51:47Z</dcterms:modified>
</cp:coreProperties>
</file>