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9" r:id="rId24"/>
    <p:sldId id="282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3C3C5-65F1-49F8-B2F3-4910D17B8A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DBC63-AF37-4F74-B477-8902240A868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4400" b="1" dirty="0"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</a:p>
      </dgm:t>
    </dgm:pt>
    <dgm:pt modelId="{D12B6195-2488-4547-AFD6-8AE104551BED}" type="parTrans" cxnId="{92A88252-9247-4075-9ECA-E1E43C43070E}">
      <dgm:prSet/>
      <dgm:spPr/>
      <dgm:t>
        <a:bodyPr/>
        <a:lstStyle/>
        <a:p>
          <a:endParaRPr lang="en-US"/>
        </a:p>
      </dgm:t>
    </dgm:pt>
    <dgm:pt modelId="{421C7318-12B1-4D54-A528-49525EFBD5F7}" type="sibTrans" cxnId="{92A88252-9247-4075-9ECA-E1E43C43070E}">
      <dgm:prSet/>
      <dgm:spPr/>
      <dgm:t>
        <a:bodyPr/>
        <a:lstStyle/>
        <a:p>
          <a:endParaRPr lang="en-US"/>
        </a:p>
      </dgm:t>
    </dgm:pt>
    <dgm:pt modelId="{7DBD7BFA-C961-48DF-BD90-1509388636B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Kiến trúc hệ thống</a:t>
          </a:r>
        </a:p>
      </dgm:t>
    </dgm:pt>
    <dgm:pt modelId="{EA533450-CB78-4963-941D-98AC03D61D75}" type="parTrans" cxnId="{8CAC9DC4-561E-4395-8B1C-D70120E7C200}">
      <dgm:prSet/>
      <dgm:spPr/>
      <dgm:t>
        <a:bodyPr/>
        <a:lstStyle/>
        <a:p>
          <a:endParaRPr lang="en-US"/>
        </a:p>
      </dgm:t>
    </dgm:pt>
    <dgm:pt modelId="{6BD65344-C7C1-4CF3-9583-B5CAD9596965}" type="sibTrans" cxnId="{8CAC9DC4-561E-4395-8B1C-D70120E7C200}">
      <dgm:prSet/>
      <dgm:spPr/>
      <dgm:t>
        <a:bodyPr/>
        <a:lstStyle/>
        <a:p>
          <a:endParaRPr lang="en-US"/>
        </a:p>
      </dgm:t>
    </dgm:pt>
    <dgm:pt modelId="{A153215A-C953-4E34-ABA9-13D76CF6A2B2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Chạy thử và giải thích</a:t>
          </a:r>
        </a:p>
      </dgm:t>
    </dgm:pt>
    <dgm:pt modelId="{0B954FA2-172D-448B-ADD9-C5904229C007}" type="parTrans" cxnId="{19C1F146-A4F1-4EA4-A5B7-D268CCB2B57B}">
      <dgm:prSet/>
      <dgm:spPr/>
      <dgm:t>
        <a:bodyPr/>
        <a:lstStyle/>
        <a:p>
          <a:endParaRPr lang="en-US"/>
        </a:p>
      </dgm:t>
    </dgm:pt>
    <dgm:pt modelId="{30C6D00E-1BBE-4DEE-A54F-CC33903D7FDA}" type="sibTrans" cxnId="{19C1F146-A4F1-4EA4-A5B7-D268CCB2B57B}">
      <dgm:prSet/>
      <dgm:spPr/>
      <dgm:t>
        <a:bodyPr/>
        <a:lstStyle/>
        <a:p>
          <a:endParaRPr lang="en-US"/>
        </a:p>
      </dgm:t>
    </dgm:pt>
    <dgm:pt modelId="{DC0C6AF7-7FEF-4E10-BF9B-9C266300B0D2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</a:p>
      </dgm:t>
    </dgm:pt>
    <dgm:pt modelId="{D248D070-A04D-47D6-A454-2AFF46D48B75}" type="parTrans" cxnId="{B2F7DCB1-5AE6-42C0-B00C-B40B0FC87A92}">
      <dgm:prSet/>
      <dgm:spPr/>
      <dgm:t>
        <a:bodyPr/>
        <a:lstStyle/>
        <a:p>
          <a:endParaRPr lang="en-US"/>
        </a:p>
      </dgm:t>
    </dgm:pt>
    <dgm:pt modelId="{710A7B2A-F708-4C63-9BFE-34F400ED1DF8}" type="sibTrans" cxnId="{B2F7DCB1-5AE6-42C0-B00C-B40B0FC87A92}">
      <dgm:prSet/>
      <dgm:spPr/>
      <dgm:t>
        <a:bodyPr/>
        <a:lstStyle/>
        <a:p>
          <a:endParaRPr lang="en-US"/>
        </a:p>
      </dgm:t>
    </dgm:pt>
    <dgm:pt modelId="{224FC9C1-A514-4C8A-8FF4-4D287400427C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</a:p>
      </dgm:t>
    </dgm:pt>
    <dgm:pt modelId="{E3BDDA38-96B2-4EE6-803D-656F9551D4F1}" type="parTrans" cxnId="{1C6BBACF-4962-4481-BF54-3716F5E77443}">
      <dgm:prSet/>
      <dgm:spPr/>
      <dgm:t>
        <a:bodyPr/>
        <a:lstStyle/>
        <a:p>
          <a:endParaRPr lang="en-US"/>
        </a:p>
      </dgm:t>
    </dgm:pt>
    <dgm:pt modelId="{0F5D95C5-925D-4020-9B71-95B07F8F05D6}" type="sibTrans" cxnId="{1C6BBACF-4962-4481-BF54-3716F5E77443}">
      <dgm:prSet/>
      <dgm:spPr/>
      <dgm:t>
        <a:bodyPr/>
        <a:lstStyle/>
        <a:p>
          <a:endParaRPr lang="en-US"/>
        </a:p>
      </dgm:t>
    </dgm:pt>
    <dgm:pt modelId="{F25BD10F-3A93-4DBC-8F2B-EC73C0093B1F}" type="pres">
      <dgm:prSet presAssocID="{BB23C3C5-65F1-49F8-B2F3-4910D17B8AFF}" presName="Name0" presStyleCnt="0">
        <dgm:presLayoutVars>
          <dgm:chMax val="7"/>
          <dgm:chPref val="7"/>
          <dgm:dir/>
        </dgm:presLayoutVars>
      </dgm:prSet>
      <dgm:spPr/>
    </dgm:pt>
    <dgm:pt modelId="{7592C252-E1F7-426F-8C71-D8D464AC11C9}" type="pres">
      <dgm:prSet presAssocID="{BB23C3C5-65F1-49F8-B2F3-4910D17B8AFF}" presName="Name1" presStyleCnt="0"/>
      <dgm:spPr/>
    </dgm:pt>
    <dgm:pt modelId="{DABDD012-BB9D-479E-A932-43654463763B}" type="pres">
      <dgm:prSet presAssocID="{BB23C3C5-65F1-49F8-B2F3-4910D17B8AFF}" presName="cycle" presStyleCnt="0"/>
      <dgm:spPr/>
    </dgm:pt>
    <dgm:pt modelId="{097DFB9D-5950-4555-B8B2-76661F66C42F}" type="pres">
      <dgm:prSet presAssocID="{BB23C3C5-65F1-49F8-B2F3-4910D17B8AFF}" presName="srcNode" presStyleLbl="node1" presStyleIdx="0" presStyleCnt="5"/>
      <dgm:spPr/>
    </dgm:pt>
    <dgm:pt modelId="{3C1AD17E-5C62-415B-B799-1BB3B87D3F85}" type="pres">
      <dgm:prSet presAssocID="{BB23C3C5-65F1-49F8-B2F3-4910D17B8AFF}" presName="conn" presStyleLbl="parChTrans1D2" presStyleIdx="0" presStyleCnt="1"/>
      <dgm:spPr/>
    </dgm:pt>
    <dgm:pt modelId="{75FE1680-7C21-4732-A05E-847C17E5F1E1}" type="pres">
      <dgm:prSet presAssocID="{BB23C3C5-65F1-49F8-B2F3-4910D17B8AFF}" presName="extraNode" presStyleLbl="node1" presStyleIdx="0" presStyleCnt="5"/>
      <dgm:spPr/>
    </dgm:pt>
    <dgm:pt modelId="{54E2EE5C-AD94-4798-A9B7-160392498378}" type="pres">
      <dgm:prSet presAssocID="{BB23C3C5-65F1-49F8-B2F3-4910D17B8AFF}" presName="dstNode" presStyleLbl="node1" presStyleIdx="0" presStyleCnt="5"/>
      <dgm:spPr/>
    </dgm:pt>
    <dgm:pt modelId="{CB9852CA-A53C-4980-A04D-81684C2EAD39}" type="pres">
      <dgm:prSet presAssocID="{078DBC63-AF37-4F74-B477-8902240A8688}" presName="text_1" presStyleLbl="node1" presStyleIdx="0" presStyleCnt="5">
        <dgm:presLayoutVars>
          <dgm:bulletEnabled val="1"/>
        </dgm:presLayoutVars>
      </dgm:prSet>
      <dgm:spPr/>
    </dgm:pt>
    <dgm:pt modelId="{DC05EDFF-9C6F-4F44-A010-D555F34C2715}" type="pres">
      <dgm:prSet presAssocID="{078DBC63-AF37-4F74-B477-8902240A8688}" presName="accent_1" presStyleCnt="0"/>
      <dgm:spPr/>
    </dgm:pt>
    <dgm:pt modelId="{535A8D2E-658D-4E5C-92E4-DE2ABFCE3F44}" type="pres">
      <dgm:prSet presAssocID="{078DBC63-AF37-4F74-B477-8902240A8688}" presName="accentRepeatNode" presStyleLbl="solidFgAcc1" presStyleIdx="0" presStyleCnt="5"/>
      <dgm:spPr/>
    </dgm:pt>
    <dgm:pt modelId="{11791E16-6695-4345-9150-4C079C982BC2}" type="pres">
      <dgm:prSet presAssocID="{7DBD7BFA-C961-48DF-BD90-1509388636BB}" presName="text_2" presStyleLbl="node1" presStyleIdx="1" presStyleCnt="5">
        <dgm:presLayoutVars>
          <dgm:bulletEnabled val="1"/>
        </dgm:presLayoutVars>
      </dgm:prSet>
      <dgm:spPr/>
    </dgm:pt>
    <dgm:pt modelId="{FAC5385E-5FB7-45C6-B5D0-3CE73C1A6EC0}" type="pres">
      <dgm:prSet presAssocID="{7DBD7BFA-C961-48DF-BD90-1509388636BB}" presName="accent_2" presStyleCnt="0"/>
      <dgm:spPr/>
    </dgm:pt>
    <dgm:pt modelId="{F7EE5112-6816-426B-9C43-00A4675A9245}" type="pres">
      <dgm:prSet presAssocID="{7DBD7BFA-C961-48DF-BD90-1509388636BB}" presName="accentRepeatNode" presStyleLbl="solidFgAcc1" presStyleIdx="1" presStyleCnt="5"/>
      <dgm:spPr/>
    </dgm:pt>
    <dgm:pt modelId="{64F58FB7-5E92-4E02-8055-7C07ADA485B6}" type="pres">
      <dgm:prSet presAssocID="{A153215A-C953-4E34-ABA9-13D76CF6A2B2}" presName="text_3" presStyleLbl="node1" presStyleIdx="2" presStyleCnt="5">
        <dgm:presLayoutVars>
          <dgm:bulletEnabled val="1"/>
        </dgm:presLayoutVars>
      </dgm:prSet>
      <dgm:spPr/>
    </dgm:pt>
    <dgm:pt modelId="{7F2E4060-9E4A-4BCD-9252-7F47D15B9FB9}" type="pres">
      <dgm:prSet presAssocID="{A153215A-C953-4E34-ABA9-13D76CF6A2B2}" presName="accent_3" presStyleCnt="0"/>
      <dgm:spPr/>
    </dgm:pt>
    <dgm:pt modelId="{DB864842-F379-41EF-999E-036859326A03}" type="pres">
      <dgm:prSet presAssocID="{A153215A-C953-4E34-ABA9-13D76CF6A2B2}" presName="accentRepeatNode" presStyleLbl="solidFgAcc1" presStyleIdx="2" presStyleCnt="5"/>
      <dgm:spPr/>
    </dgm:pt>
    <dgm:pt modelId="{4D4FF552-2606-4337-BE1F-4FF648CAAECB}" type="pres">
      <dgm:prSet presAssocID="{DC0C6AF7-7FEF-4E10-BF9B-9C266300B0D2}" presName="text_4" presStyleLbl="node1" presStyleIdx="3" presStyleCnt="5">
        <dgm:presLayoutVars>
          <dgm:bulletEnabled val="1"/>
        </dgm:presLayoutVars>
      </dgm:prSet>
      <dgm:spPr/>
    </dgm:pt>
    <dgm:pt modelId="{01C0B537-9A97-40A7-A396-E0567D66360C}" type="pres">
      <dgm:prSet presAssocID="{DC0C6AF7-7FEF-4E10-BF9B-9C266300B0D2}" presName="accent_4" presStyleCnt="0"/>
      <dgm:spPr/>
    </dgm:pt>
    <dgm:pt modelId="{F6DE2CF9-0DAD-420E-AD74-E9B26973C0B9}" type="pres">
      <dgm:prSet presAssocID="{DC0C6AF7-7FEF-4E10-BF9B-9C266300B0D2}" presName="accentRepeatNode" presStyleLbl="solidFgAcc1" presStyleIdx="3" presStyleCnt="5"/>
      <dgm:spPr/>
    </dgm:pt>
    <dgm:pt modelId="{6D162508-6256-476C-86D9-FBC6AA742AC2}" type="pres">
      <dgm:prSet presAssocID="{224FC9C1-A514-4C8A-8FF4-4D287400427C}" presName="text_5" presStyleLbl="node1" presStyleIdx="4" presStyleCnt="5">
        <dgm:presLayoutVars>
          <dgm:bulletEnabled val="1"/>
        </dgm:presLayoutVars>
      </dgm:prSet>
      <dgm:spPr/>
    </dgm:pt>
    <dgm:pt modelId="{5163A37A-EADF-4405-9187-C85C61403F19}" type="pres">
      <dgm:prSet presAssocID="{224FC9C1-A514-4C8A-8FF4-4D287400427C}" presName="accent_5" presStyleCnt="0"/>
      <dgm:spPr/>
    </dgm:pt>
    <dgm:pt modelId="{824DBB3C-6DDB-49C9-97A1-D622DF0A833E}" type="pres">
      <dgm:prSet presAssocID="{224FC9C1-A514-4C8A-8FF4-4D287400427C}" presName="accentRepeatNode" presStyleLbl="solidFgAcc1" presStyleIdx="4" presStyleCnt="5"/>
      <dgm:spPr/>
    </dgm:pt>
  </dgm:ptLst>
  <dgm:cxnLst>
    <dgm:cxn modelId="{A609F119-E46F-4462-B02B-99D117A9CBC4}" type="presOf" srcId="{BB23C3C5-65F1-49F8-B2F3-4910D17B8AFF}" destId="{F25BD10F-3A93-4DBC-8F2B-EC73C0093B1F}" srcOrd="0" destOrd="0" presId="urn:microsoft.com/office/officeart/2008/layout/VerticalCurvedList"/>
    <dgm:cxn modelId="{19C1F146-A4F1-4EA4-A5B7-D268CCB2B57B}" srcId="{BB23C3C5-65F1-49F8-B2F3-4910D17B8AFF}" destId="{A153215A-C953-4E34-ABA9-13D76CF6A2B2}" srcOrd="2" destOrd="0" parTransId="{0B954FA2-172D-448B-ADD9-C5904229C007}" sibTransId="{30C6D00E-1BBE-4DEE-A54F-CC33903D7FDA}"/>
    <dgm:cxn modelId="{E981FA6B-BE21-4F21-B0DC-09C91F1DF797}" type="presOf" srcId="{A153215A-C953-4E34-ABA9-13D76CF6A2B2}" destId="{64F58FB7-5E92-4E02-8055-7C07ADA485B6}" srcOrd="0" destOrd="0" presId="urn:microsoft.com/office/officeart/2008/layout/VerticalCurvedList"/>
    <dgm:cxn modelId="{92A88252-9247-4075-9ECA-E1E43C43070E}" srcId="{BB23C3C5-65F1-49F8-B2F3-4910D17B8AFF}" destId="{078DBC63-AF37-4F74-B477-8902240A8688}" srcOrd="0" destOrd="0" parTransId="{D12B6195-2488-4547-AFD6-8AE104551BED}" sibTransId="{421C7318-12B1-4D54-A528-49525EFBD5F7}"/>
    <dgm:cxn modelId="{EE551A57-E95E-4103-AB50-766E66132A3D}" type="presOf" srcId="{7DBD7BFA-C961-48DF-BD90-1509388636BB}" destId="{11791E16-6695-4345-9150-4C079C982BC2}" srcOrd="0" destOrd="0" presId="urn:microsoft.com/office/officeart/2008/layout/VerticalCurvedList"/>
    <dgm:cxn modelId="{39DB5787-4651-4108-BA2F-3DD3921512F5}" type="presOf" srcId="{DC0C6AF7-7FEF-4E10-BF9B-9C266300B0D2}" destId="{4D4FF552-2606-4337-BE1F-4FF648CAAECB}" srcOrd="0" destOrd="0" presId="urn:microsoft.com/office/officeart/2008/layout/VerticalCurvedList"/>
    <dgm:cxn modelId="{91D6169B-4DAE-41D8-A1BB-34D502C6C357}" type="presOf" srcId="{421C7318-12B1-4D54-A528-49525EFBD5F7}" destId="{3C1AD17E-5C62-415B-B799-1BB3B87D3F85}" srcOrd="0" destOrd="0" presId="urn:microsoft.com/office/officeart/2008/layout/VerticalCurvedList"/>
    <dgm:cxn modelId="{B2F7DCB1-5AE6-42C0-B00C-B40B0FC87A92}" srcId="{BB23C3C5-65F1-49F8-B2F3-4910D17B8AFF}" destId="{DC0C6AF7-7FEF-4E10-BF9B-9C266300B0D2}" srcOrd="3" destOrd="0" parTransId="{D248D070-A04D-47D6-A454-2AFF46D48B75}" sibTransId="{710A7B2A-F708-4C63-9BFE-34F400ED1DF8}"/>
    <dgm:cxn modelId="{8CAC9DC4-561E-4395-8B1C-D70120E7C200}" srcId="{BB23C3C5-65F1-49F8-B2F3-4910D17B8AFF}" destId="{7DBD7BFA-C961-48DF-BD90-1509388636BB}" srcOrd="1" destOrd="0" parTransId="{EA533450-CB78-4963-941D-98AC03D61D75}" sibTransId="{6BD65344-C7C1-4CF3-9583-B5CAD9596965}"/>
    <dgm:cxn modelId="{1C6BBACF-4962-4481-BF54-3716F5E77443}" srcId="{BB23C3C5-65F1-49F8-B2F3-4910D17B8AFF}" destId="{224FC9C1-A514-4C8A-8FF4-4D287400427C}" srcOrd="4" destOrd="0" parTransId="{E3BDDA38-96B2-4EE6-803D-656F9551D4F1}" sibTransId="{0F5D95C5-925D-4020-9B71-95B07F8F05D6}"/>
    <dgm:cxn modelId="{2A59E6D3-9C0C-4CB1-B189-E1762F935B3E}" type="presOf" srcId="{224FC9C1-A514-4C8A-8FF4-4D287400427C}" destId="{6D162508-6256-476C-86D9-FBC6AA742AC2}" srcOrd="0" destOrd="0" presId="urn:microsoft.com/office/officeart/2008/layout/VerticalCurvedList"/>
    <dgm:cxn modelId="{901197E8-0065-4598-A7D0-0AEB41048512}" type="presOf" srcId="{078DBC63-AF37-4F74-B477-8902240A8688}" destId="{CB9852CA-A53C-4980-A04D-81684C2EAD39}" srcOrd="0" destOrd="0" presId="urn:microsoft.com/office/officeart/2008/layout/VerticalCurvedList"/>
    <dgm:cxn modelId="{DCA05CF8-B662-4AB0-AFD8-2D343EB7E987}" type="presParOf" srcId="{F25BD10F-3A93-4DBC-8F2B-EC73C0093B1F}" destId="{7592C252-E1F7-426F-8C71-D8D464AC11C9}" srcOrd="0" destOrd="0" presId="urn:microsoft.com/office/officeart/2008/layout/VerticalCurvedList"/>
    <dgm:cxn modelId="{CE79B636-2773-4FA2-B80F-9F49DEAC9D56}" type="presParOf" srcId="{7592C252-E1F7-426F-8C71-D8D464AC11C9}" destId="{DABDD012-BB9D-479E-A932-43654463763B}" srcOrd="0" destOrd="0" presId="urn:microsoft.com/office/officeart/2008/layout/VerticalCurvedList"/>
    <dgm:cxn modelId="{78307243-C58C-46DF-85DE-397103FB017F}" type="presParOf" srcId="{DABDD012-BB9D-479E-A932-43654463763B}" destId="{097DFB9D-5950-4555-B8B2-76661F66C42F}" srcOrd="0" destOrd="0" presId="urn:microsoft.com/office/officeart/2008/layout/VerticalCurvedList"/>
    <dgm:cxn modelId="{C5EA5DAB-1E5B-497F-928A-0BE46590BC41}" type="presParOf" srcId="{DABDD012-BB9D-479E-A932-43654463763B}" destId="{3C1AD17E-5C62-415B-B799-1BB3B87D3F85}" srcOrd="1" destOrd="0" presId="urn:microsoft.com/office/officeart/2008/layout/VerticalCurvedList"/>
    <dgm:cxn modelId="{1B75BF1E-AAD1-4606-816A-04DA3BFCEE28}" type="presParOf" srcId="{DABDD012-BB9D-479E-A932-43654463763B}" destId="{75FE1680-7C21-4732-A05E-847C17E5F1E1}" srcOrd="2" destOrd="0" presId="urn:microsoft.com/office/officeart/2008/layout/VerticalCurvedList"/>
    <dgm:cxn modelId="{830536B7-F79E-4FAB-A122-533C039A0D3F}" type="presParOf" srcId="{DABDD012-BB9D-479E-A932-43654463763B}" destId="{54E2EE5C-AD94-4798-A9B7-160392498378}" srcOrd="3" destOrd="0" presId="urn:microsoft.com/office/officeart/2008/layout/VerticalCurvedList"/>
    <dgm:cxn modelId="{0FAA49C8-2C6F-4E5E-8163-492A1F098E85}" type="presParOf" srcId="{7592C252-E1F7-426F-8C71-D8D464AC11C9}" destId="{CB9852CA-A53C-4980-A04D-81684C2EAD39}" srcOrd="1" destOrd="0" presId="urn:microsoft.com/office/officeart/2008/layout/VerticalCurvedList"/>
    <dgm:cxn modelId="{6245EB1F-96A7-4769-8058-8B78A734ADAA}" type="presParOf" srcId="{7592C252-E1F7-426F-8C71-D8D464AC11C9}" destId="{DC05EDFF-9C6F-4F44-A010-D555F34C2715}" srcOrd="2" destOrd="0" presId="urn:microsoft.com/office/officeart/2008/layout/VerticalCurvedList"/>
    <dgm:cxn modelId="{D8921758-8791-4459-B20A-77970D6BFDAE}" type="presParOf" srcId="{DC05EDFF-9C6F-4F44-A010-D555F34C2715}" destId="{535A8D2E-658D-4E5C-92E4-DE2ABFCE3F44}" srcOrd="0" destOrd="0" presId="urn:microsoft.com/office/officeart/2008/layout/VerticalCurvedList"/>
    <dgm:cxn modelId="{07D4DB49-C823-4C1D-B023-EACDBC29236B}" type="presParOf" srcId="{7592C252-E1F7-426F-8C71-D8D464AC11C9}" destId="{11791E16-6695-4345-9150-4C079C982BC2}" srcOrd="3" destOrd="0" presId="urn:microsoft.com/office/officeart/2008/layout/VerticalCurvedList"/>
    <dgm:cxn modelId="{02D21271-E229-47C8-AC4C-94C3A71877A9}" type="presParOf" srcId="{7592C252-E1F7-426F-8C71-D8D464AC11C9}" destId="{FAC5385E-5FB7-45C6-B5D0-3CE73C1A6EC0}" srcOrd="4" destOrd="0" presId="urn:microsoft.com/office/officeart/2008/layout/VerticalCurvedList"/>
    <dgm:cxn modelId="{5AD42BE3-871C-45B8-A28B-3664BF4A3C97}" type="presParOf" srcId="{FAC5385E-5FB7-45C6-B5D0-3CE73C1A6EC0}" destId="{F7EE5112-6816-426B-9C43-00A4675A9245}" srcOrd="0" destOrd="0" presId="urn:microsoft.com/office/officeart/2008/layout/VerticalCurvedList"/>
    <dgm:cxn modelId="{5C7E2E17-6EBA-4225-928F-A70BAA6BD7B0}" type="presParOf" srcId="{7592C252-E1F7-426F-8C71-D8D464AC11C9}" destId="{64F58FB7-5E92-4E02-8055-7C07ADA485B6}" srcOrd="5" destOrd="0" presId="urn:microsoft.com/office/officeart/2008/layout/VerticalCurvedList"/>
    <dgm:cxn modelId="{442192AA-9A99-4876-9AFF-5ECCE6B53F55}" type="presParOf" srcId="{7592C252-E1F7-426F-8C71-D8D464AC11C9}" destId="{7F2E4060-9E4A-4BCD-9252-7F47D15B9FB9}" srcOrd="6" destOrd="0" presId="urn:microsoft.com/office/officeart/2008/layout/VerticalCurvedList"/>
    <dgm:cxn modelId="{09F2209E-BFA6-4562-9C5C-E778F10158F0}" type="presParOf" srcId="{7F2E4060-9E4A-4BCD-9252-7F47D15B9FB9}" destId="{DB864842-F379-41EF-999E-036859326A03}" srcOrd="0" destOrd="0" presId="urn:microsoft.com/office/officeart/2008/layout/VerticalCurvedList"/>
    <dgm:cxn modelId="{FC803A21-D9E8-4F6E-A250-5E8203F293CC}" type="presParOf" srcId="{7592C252-E1F7-426F-8C71-D8D464AC11C9}" destId="{4D4FF552-2606-4337-BE1F-4FF648CAAECB}" srcOrd="7" destOrd="0" presId="urn:microsoft.com/office/officeart/2008/layout/VerticalCurvedList"/>
    <dgm:cxn modelId="{ECF6D66A-36FD-4457-B2D3-668D4081543F}" type="presParOf" srcId="{7592C252-E1F7-426F-8C71-D8D464AC11C9}" destId="{01C0B537-9A97-40A7-A396-E0567D66360C}" srcOrd="8" destOrd="0" presId="urn:microsoft.com/office/officeart/2008/layout/VerticalCurvedList"/>
    <dgm:cxn modelId="{C26AB109-543F-4441-ACAC-47D82CBFA740}" type="presParOf" srcId="{01C0B537-9A97-40A7-A396-E0567D66360C}" destId="{F6DE2CF9-0DAD-420E-AD74-E9B26973C0B9}" srcOrd="0" destOrd="0" presId="urn:microsoft.com/office/officeart/2008/layout/VerticalCurvedList"/>
    <dgm:cxn modelId="{26090E2B-3FD3-48B2-A81D-CF7A50BBB215}" type="presParOf" srcId="{7592C252-E1F7-426F-8C71-D8D464AC11C9}" destId="{6D162508-6256-476C-86D9-FBC6AA742AC2}" srcOrd="9" destOrd="0" presId="urn:microsoft.com/office/officeart/2008/layout/VerticalCurvedList"/>
    <dgm:cxn modelId="{5E230FA2-113A-41A6-A5DA-347D73D8DD81}" type="presParOf" srcId="{7592C252-E1F7-426F-8C71-D8D464AC11C9}" destId="{5163A37A-EADF-4405-9187-C85C61403F19}" srcOrd="10" destOrd="0" presId="urn:microsoft.com/office/officeart/2008/layout/VerticalCurvedList"/>
    <dgm:cxn modelId="{D35F5C4E-638A-4621-9A5C-2AC8D042A0B3}" type="presParOf" srcId="{5163A37A-EADF-4405-9187-C85C61403F19}" destId="{824DBB3C-6DDB-49C9-97A1-D622DF0A83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D17E-5C62-415B-B799-1BB3B87D3F85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852CA-A53C-4980-A04D-81684C2EAD39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</a:p>
      </dsp:txBody>
      <dsp:txXfrm>
        <a:off x="509717" y="338558"/>
        <a:ext cx="7541700" cy="677550"/>
      </dsp:txXfrm>
    </dsp:sp>
    <dsp:sp modelId="{535A8D2E-658D-4E5C-92E4-DE2ABFCE3F44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91E16-6695-4345-9150-4C079C982BC2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rial" panose="020B0604020202020204" pitchFamily="34" charset="0"/>
              <a:cs typeface="Arial" panose="020B0604020202020204" pitchFamily="34" charset="0"/>
            </a:rPr>
            <a:t>Kiến trúc hệ thống</a:t>
          </a:r>
        </a:p>
      </dsp:txBody>
      <dsp:txXfrm>
        <a:off x="995230" y="1354558"/>
        <a:ext cx="7056187" cy="677550"/>
      </dsp:txXfrm>
    </dsp:sp>
    <dsp:sp modelId="{F7EE5112-6816-426B-9C43-00A4675A9245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58FB7-5E92-4E02-8055-7C07ADA485B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3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rial" panose="020B0604020202020204" pitchFamily="34" charset="0"/>
              <a:cs typeface="Arial" panose="020B0604020202020204" pitchFamily="34" charset="0"/>
            </a:rPr>
            <a:t>Chạy thử và giải thích</a:t>
          </a:r>
        </a:p>
      </dsp:txBody>
      <dsp:txXfrm>
        <a:off x="1144243" y="2370558"/>
        <a:ext cx="6907174" cy="677550"/>
      </dsp:txXfrm>
    </dsp:sp>
    <dsp:sp modelId="{DB864842-F379-41EF-999E-036859326A0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FF552-2606-4337-BE1F-4FF648CAAECB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</a:p>
      </dsp:txBody>
      <dsp:txXfrm>
        <a:off x="995230" y="3386558"/>
        <a:ext cx="7056187" cy="677550"/>
      </dsp:txXfrm>
    </dsp:sp>
    <dsp:sp modelId="{F6DE2CF9-0DAD-420E-AD74-E9B26973C0B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62508-6256-476C-86D9-FBC6AA742AC2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</a:p>
      </dsp:txBody>
      <dsp:txXfrm>
        <a:off x="509717" y="4402558"/>
        <a:ext cx="7541700" cy="677550"/>
      </dsp:txXfrm>
    </dsp:sp>
    <dsp:sp modelId="{824DBB3C-6DDB-49C9-97A1-D622DF0A833E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D2412-FD48-419A-8863-3C41B8089726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60F3-41E5-4C44-93EC-CC5D380C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96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65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1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68B3-296A-4900-8E49-111DCA9E7E18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61;p36"/>
          <p:cNvSpPr txBox="1">
            <a:spLocks/>
          </p:cNvSpPr>
          <p:nvPr/>
        </p:nvSpPr>
        <p:spPr>
          <a:xfrm>
            <a:off x="178525" y="253934"/>
            <a:ext cx="11834949" cy="43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  <a:latin typeface="Varela Round" panose="020B0604020202020204" charset="-79"/>
                <a:cs typeface="Varela Round" panose="020B0604020202020204" charset="-79"/>
              </a:rPr>
              <a:t>TRƯỜNG ĐẠI HỌC SƯ PHẠM KỸ THUẬT THÀNH PHỐ HỒ CHÍ MINH</a:t>
            </a:r>
          </a:p>
        </p:txBody>
      </p:sp>
      <p:sp>
        <p:nvSpPr>
          <p:cNvPr id="7" name="Google Shape;2761;p36"/>
          <p:cNvSpPr txBox="1">
            <a:spLocks/>
          </p:cNvSpPr>
          <p:nvPr/>
        </p:nvSpPr>
        <p:spPr>
          <a:xfrm>
            <a:off x="1785256" y="891980"/>
            <a:ext cx="8621485" cy="60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BÁO CÁO MÔN CÔNG NGHỆ PHẦN MỀM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7519" y="1920240"/>
            <a:ext cx="6544492" cy="1410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DƯNG WEBSITE BÁN ĐỒ THỂ THAO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609" y="3553096"/>
            <a:ext cx="695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hướng dẫn: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      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endParaRPr 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Lê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5655" y="4546064"/>
            <a:ext cx="576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9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Thành viên: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Nguyễn Lâm Gia Khang 	18110132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18110086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18110124</a:t>
            </a:r>
          </a:p>
        </p:txBody>
      </p:sp>
    </p:spTree>
    <p:extLst>
      <p:ext uri="{BB962C8B-B14F-4D97-AF65-F5344CB8AC3E}">
        <p14:creationId xmlns:p14="http://schemas.microsoft.com/office/powerpoint/2010/main" val="188080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5394960" y="1371600"/>
            <a:ext cx="5212080" cy="966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05875-D56B-46B1-9D1F-F8A09FC4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23" y="1015663"/>
            <a:ext cx="3633637" cy="13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2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pic>
        <p:nvPicPr>
          <p:cNvPr id="5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5447210" y="1881051"/>
            <a:ext cx="4140927" cy="6531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EE3C7-8180-40BC-982E-0A25848E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98" y="1015663"/>
            <a:ext cx="3762612" cy="21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  <p:pic>
        <p:nvPicPr>
          <p:cNvPr id="10250" name="Picture 10" descr="HTML/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59" y="873618"/>
            <a:ext cx="4926714" cy="29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ries Lược Sử Lập Trình Web Phần 4.1 – ReactJS ngang trời xuất thế | Từ  coder đến developer – Tôi đi code dạo">
            <a:extLst>
              <a:ext uri="{FF2B5EF4-FFF2-40B4-BE49-F238E27FC236}">
                <a16:creationId xmlns:a16="http://schemas.microsoft.com/office/drawing/2014/main" id="{5C3A8C45-9CCD-4B4C-9C12-4443C5D1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08" y="3170373"/>
            <a:ext cx="5837584" cy="32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6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360A7-B628-478A-9143-9D8D9EBB690F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  <p:pic>
        <p:nvPicPr>
          <p:cNvPr id="3074" name="Picture 2" descr="Admin là gì? Admin Facebook, website là làm gì? - QuanTriMang.com">
            <a:extLst>
              <a:ext uri="{FF2B5EF4-FFF2-40B4-BE49-F238E27FC236}">
                <a16:creationId xmlns:a16="http://schemas.microsoft.com/office/drawing/2014/main" id="{1C2AA81C-3884-448F-8ADF-03E2DCD9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6" y="1846816"/>
            <a:ext cx="4826559" cy="25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C90AB-7DDB-48C4-A9A4-3DD08776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47" y="1338468"/>
            <a:ext cx="3999241" cy="50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0FEA6-BF93-4659-A2C3-1DFF9F2C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15" y="1540566"/>
            <a:ext cx="2656285" cy="1639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8DADF-D1E2-49E1-933B-65D3DBF5AC71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  <p:pic>
        <p:nvPicPr>
          <p:cNvPr id="4098" name="Picture 2" descr="Types of Assets - List of Asset Classification on the Balance Sheet">
            <a:extLst>
              <a:ext uri="{FF2B5EF4-FFF2-40B4-BE49-F238E27FC236}">
                <a16:creationId xmlns:a16="http://schemas.microsoft.com/office/drawing/2014/main" id="{A59374A7-6F1F-4AB7-B72E-F3CD6888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21" y="1290155"/>
            <a:ext cx="5371798" cy="32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0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3F753A-BE84-4832-A38B-166F301C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35" y="1776412"/>
            <a:ext cx="3659492" cy="1947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50732F-C13A-4664-AE9A-C3DD12DD3B3A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37456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4A68EF-7C1E-4F27-89E5-2AF64284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81" y="1731478"/>
            <a:ext cx="5471850" cy="181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B2714-BD45-46DD-B58F-680158A96D01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427985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55CB-C37A-48C5-9312-647C7151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98" y="1774135"/>
            <a:ext cx="2981366" cy="3486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0B757-7A14-47E3-BEAD-BD705949078C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7187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2E837-A14F-4378-9C3C-24B4C953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81" y="1806644"/>
            <a:ext cx="3797039" cy="2089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28B96-4F9C-43AB-A9D3-FED4389A982E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73249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C940C-8CD5-4A0E-9467-953B0629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72" y="1169709"/>
            <a:ext cx="2220154" cy="4888016"/>
          </a:xfrm>
          <a:prstGeom prst="rect">
            <a:avLst/>
          </a:prstGeom>
        </p:spPr>
      </p:pic>
      <p:pic>
        <p:nvPicPr>
          <p:cNvPr id="5122" name="Picture 2" descr="Trusted seller - Free commerce and shopping icons">
            <a:extLst>
              <a:ext uri="{FF2B5EF4-FFF2-40B4-BE49-F238E27FC236}">
                <a16:creationId xmlns:a16="http://schemas.microsoft.com/office/drawing/2014/main" id="{1B2B6BB7-9D10-4FD2-8606-5415AA08A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29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3CB4D-2924-48AE-8CAB-6EAB86F4A652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5872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85931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943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BCBAF6-B298-45A4-9F6E-9DB4102198D5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6CED6-C65F-4DBF-8B34-40EE8802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65" y="1941442"/>
            <a:ext cx="4334706" cy="1223917"/>
          </a:xfrm>
          <a:prstGeom prst="rect">
            <a:avLst/>
          </a:prstGeom>
        </p:spPr>
      </p:pic>
      <p:pic>
        <p:nvPicPr>
          <p:cNvPr id="10242" name="Picture 2" descr="Bami King® Tuyển Dụng Shipper - Delivery Man - Free Transparent PNG Clipart  Images Download">
            <a:extLst>
              <a:ext uri="{FF2B5EF4-FFF2-40B4-BE49-F238E27FC236}">
                <a16:creationId xmlns:a16="http://schemas.microsoft.com/office/drawing/2014/main" id="{E5FE28F1-AFEA-43D4-A60D-D01D1D81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00" y="1563757"/>
            <a:ext cx="4039083" cy="43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4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00305-1923-41DB-9225-FE9981A8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82" y="1790588"/>
            <a:ext cx="2886153" cy="2312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F7E36-598D-47C2-86EF-7209014C665F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  <p:pic>
        <p:nvPicPr>
          <p:cNvPr id="11266" name="Picture 2" descr="Utilities Icon | Green Tropical Waters Folders Iconset | janosch">
            <a:extLst>
              <a:ext uri="{FF2B5EF4-FFF2-40B4-BE49-F238E27FC236}">
                <a16:creationId xmlns:a16="http://schemas.microsoft.com/office/drawing/2014/main" id="{0A014C00-5102-4904-80A1-7E72F348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22" y="1374913"/>
            <a:ext cx="4108174" cy="410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9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51751-14A3-4F85-86A5-BC07CCB22068}"/>
              </a:ext>
            </a:extLst>
          </p:cNvPr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C4FC5-C7DA-4C33-894E-369CAD8A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77" y="1385067"/>
            <a:ext cx="3139482" cy="3715363"/>
          </a:xfrm>
          <a:prstGeom prst="rect">
            <a:avLst/>
          </a:prstGeom>
        </p:spPr>
      </p:pic>
      <p:pic>
        <p:nvPicPr>
          <p:cNvPr id="12290" name="Picture 2" descr="User icon - people, profile, social, avatar, user #icons #iconbros  #freeicons #freeicon #free #icon | Icon, Wedding suits men grey, Truck  accessories">
            <a:extLst>
              <a:ext uri="{FF2B5EF4-FFF2-40B4-BE49-F238E27FC236}">
                <a16:creationId xmlns:a16="http://schemas.microsoft.com/office/drawing/2014/main" id="{A4058CC7-9A85-43F2-AEE6-7F536F00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36" y="1452048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8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CHẠY THỬ VÀ GIẢI THÍCH HỆ THỐNG</a:t>
            </a:r>
          </a:p>
        </p:txBody>
      </p:sp>
      <p:pic>
        <p:nvPicPr>
          <p:cNvPr id="11270" name="Picture 6" descr="Project Exe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73" y="1129936"/>
            <a:ext cx="5944779" cy="49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0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765B7-A999-45A1-B4CE-2A654D18CBE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CHẠY THỬ VÀ GIẢI THÍCH HỆ THỐNG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E7CE-4451-462E-BB35-D235A4E7E3CB}"/>
              </a:ext>
            </a:extLst>
          </p:cNvPr>
          <p:cNvSpPr txBox="1"/>
          <p:nvPr/>
        </p:nvSpPr>
        <p:spPr>
          <a:xfrm>
            <a:off x="2650435" y="1987826"/>
            <a:ext cx="8865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Link: https://group9cnpmm.herokuapp.com/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08069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72318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8 Delicious Ways to Say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5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6" y="1274717"/>
            <a:ext cx="5293499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DF427-C040-4C2D-95C7-8611E0E4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50" y="1015663"/>
            <a:ext cx="5804453" cy="5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KIẾN TRÚC HỆ THỐNG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91" y="907920"/>
            <a:ext cx="1789612" cy="1789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71" y="907920"/>
            <a:ext cx="1789612" cy="1789612"/>
          </a:xfrm>
          <a:prstGeom prst="rect">
            <a:avLst/>
          </a:prstGeom>
        </p:spPr>
      </p:pic>
      <p:pic>
        <p:nvPicPr>
          <p:cNvPr id="2052" name="Picture 4" descr="Database Cloud icon PNG and SVG Vect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338" y="1015663"/>
            <a:ext cx="1340382" cy="13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04E85-C3FF-4AF3-B4D0-B70A42D58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10" y="2697533"/>
            <a:ext cx="3857625" cy="2169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B4607-5D8F-4039-B936-2DEF0A6C2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935" y="2697532"/>
            <a:ext cx="3857625" cy="2169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5BB30C-CEF9-449C-8CCE-4D8A84C3C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692" y="2617663"/>
            <a:ext cx="3999672" cy="22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5" name="Picture 4" descr="Database Cloud icon PNG and SVG Vect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55" y="166577"/>
            <a:ext cx="1340382" cy="13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AE24BE-2085-4EED-9E9F-E4DB13D2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582" y="1644511"/>
            <a:ext cx="3053737" cy="35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7360" y="1188720"/>
            <a:ext cx="9862457" cy="14369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</a:p>
        </p:txBody>
      </p:sp>
      <p:pic>
        <p:nvPicPr>
          <p:cNvPr id="5130" name="Picture 10" descr="Postman là gì? Hướng dẫn sử dụng postman - Stolennguyen Web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63" y="4611189"/>
            <a:ext cx="3562125" cy="14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– Wikipedia tiếng Việt">
            <a:extLst>
              <a:ext uri="{FF2B5EF4-FFF2-40B4-BE49-F238E27FC236}">
                <a16:creationId xmlns:a16="http://schemas.microsoft.com/office/drawing/2014/main" id="{8D7DB24F-629E-44D2-A0BB-4910C3B7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96" y="2859417"/>
            <a:ext cx="4953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ressjs là gì? Tại sao nên sử dụng Expressjs trong lập trình?">
            <a:extLst>
              <a:ext uri="{FF2B5EF4-FFF2-40B4-BE49-F238E27FC236}">
                <a16:creationId xmlns:a16="http://schemas.microsoft.com/office/drawing/2014/main" id="{2EFBB344-8AC5-4EDD-B3A1-D48642CF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68" y="4411376"/>
            <a:ext cx="5241649" cy="24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6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pic>
        <p:nvPicPr>
          <p:cNvPr id="4098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5558519" y="4918166"/>
            <a:ext cx="3180531" cy="751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D03DB-6463-4375-8AE9-855E0287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17" y="2217461"/>
            <a:ext cx="3739202" cy="44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8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pic>
        <p:nvPicPr>
          <p:cNvPr id="5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6322584" y="3461657"/>
            <a:ext cx="2429530" cy="809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93DD2-73F1-4CB7-9159-5E13EA37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79" y="1410051"/>
            <a:ext cx="3265005" cy="43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8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1129</TotalTime>
  <Words>156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Varela Round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</dc:creator>
  <cp:lastModifiedBy>Khang</cp:lastModifiedBy>
  <cp:revision>20</cp:revision>
  <dcterms:created xsi:type="dcterms:W3CDTF">2021-06-08T08:26:48Z</dcterms:created>
  <dcterms:modified xsi:type="dcterms:W3CDTF">2021-12-02T07:30:25Z</dcterms:modified>
</cp:coreProperties>
</file>