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3C3C5-65F1-49F8-B2F3-4910D17B8A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8DBC63-AF37-4F74-B477-8902240A8688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4400" b="1" dirty="0" smtClean="0">
              <a:latin typeface="Arial" panose="020B0604020202020204" pitchFamily="34" charset="0"/>
              <a:cs typeface="Arial" panose="020B0604020202020204" pitchFamily="34" charset="0"/>
            </a:rPr>
            <a:t>Giới thiệu</a:t>
          </a:r>
          <a:endParaRPr lang="en-US" sz="4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2B6195-2488-4547-AFD6-8AE104551BED}" type="parTrans" cxnId="{92A88252-9247-4075-9ECA-E1E43C43070E}">
      <dgm:prSet/>
      <dgm:spPr/>
      <dgm:t>
        <a:bodyPr/>
        <a:lstStyle/>
        <a:p>
          <a:endParaRPr lang="en-US"/>
        </a:p>
      </dgm:t>
    </dgm:pt>
    <dgm:pt modelId="{421C7318-12B1-4D54-A528-49525EFBD5F7}" type="sibTrans" cxnId="{92A88252-9247-4075-9ECA-E1E43C43070E}">
      <dgm:prSet/>
      <dgm:spPr/>
      <dgm:t>
        <a:bodyPr/>
        <a:lstStyle/>
        <a:p>
          <a:endParaRPr lang="en-US"/>
        </a:p>
      </dgm:t>
    </dgm:pt>
    <dgm:pt modelId="{7DBD7BFA-C961-48DF-BD90-1509388636B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Kiến trúc hệ thống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533450-CB78-4963-941D-98AC03D61D75}" type="parTrans" cxnId="{8CAC9DC4-561E-4395-8B1C-D70120E7C200}">
      <dgm:prSet/>
      <dgm:spPr/>
      <dgm:t>
        <a:bodyPr/>
        <a:lstStyle/>
        <a:p>
          <a:endParaRPr lang="en-US"/>
        </a:p>
      </dgm:t>
    </dgm:pt>
    <dgm:pt modelId="{6BD65344-C7C1-4CF3-9583-B5CAD9596965}" type="sibTrans" cxnId="{8CAC9DC4-561E-4395-8B1C-D70120E7C200}">
      <dgm:prSet/>
      <dgm:spPr/>
      <dgm:t>
        <a:bodyPr/>
        <a:lstStyle/>
        <a:p>
          <a:endParaRPr lang="en-US"/>
        </a:p>
      </dgm:t>
    </dgm:pt>
    <dgm:pt modelId="{A153215A-C953-4E34-ABA9-13D76CF6A2B2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Chạy thử và giải thích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954FA2-172D-448B-ADD9-C5904229C007}" type="parTrans" cxnId="{19C1F146-A4F1-4EA4-A5B7-D268CCB2B57B}">
      <dgm:prSet/>
      <dgm:spPr/>
      <dgm:t>
        <a:bodyPr/>
        <a:lstStyle/>
        <a:p>
          <a:endParaRPr lang="en-US"/>
        </a:p>
      </dgm:t>
    </dgm:pt>
    <dgm:pt modelId="{30C6D00E-1BBE-4DEE-A54F-CC33903D7FDA}" type="sibTrans" cxnId="{19C1F146-A4F1-4EA4-A5B7-D268CCB2B57B}">
      <dgm:prSet/>
      <dgm:spPr/>
      <dgm:t>
        <a:bodyPr/>
        <a:lstStyle/>
        <a:p>
          <a:endParaRPr lang="en-US"/>
        </a:p>
      </dgm:t>
    </dgm:pt>
    <dgm:pt modelId="{DC0C6AF7-7FEF-4E10-BF9B-9C266300B0D2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Hướng phát triển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48D070-A04D-47D6-A454-2AFF46D48B75}" type="parTrans" cxnId="{B2F7DCB1-5AE6-42C0-B00C-B40B0FC87A92}">
      <dgm:prSet/>
      <dgm:spPr/>
      <dgm:t>
        <a:bodyPr/>
        <a:lstStyle/>
        <a:p>
          <a:endParaRPr lang="en-US"/>
        </a:p>
      </dgm:t>
    </dgm:pt>
    <dgm:pt modelId="{710A7B2A-F708-4C63-9BFE-34F400ED1DF8}" type="sibTrans" cxnId="{B2F7DCB1-5AE6-42C0-B00C-B40B0FC87A92}">
      <dgm:prSet/>
      <dgm:spPr/>
      <dgm:t>
        <a:bodyPr/>
        <a:lstStyle/>
        <a:p>
          <a:endParaRPr lang="en-US"/>
        </a:p>
      </dgm:t>
    </dgm:pt>
    <dgm:pt modelId="{224FC9C1-A514-4C8A-8FF4-4D287400427C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Kết luận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BDDA38-96B2-4EE6-803D-656F9551D4F1}" type="parTrans" cxnId="{1C6BBACF-4962-4481-BF54-3716F5E77443}">
      <dgm:prSet/>
      <dgm:spPr/>
      <dgm:t>
        <a:bodyPr/>
        <a:lstStyle/>
        <a:p>
          <a:endParaRPr lang="en-US"/>
        </a:p>
      </dgm:t>
    </dgm:pt>
    <dgm:pt modelId="{0F5D95C5-925D-4020-9B71-95B07F8F05D6}" type="sibTrans" cxnId="{1C6BBACF-4962-4481-BF54-3716F5E77443}">
      <dgm:prSet/>
      <dgm:spPr/>
      <dgm:t>
        <a:bodyPr/>
        <a:lstStyle/>
        <a:p>
          <a:endParaRPr lang="en-US"/>
        </a:p>
      </dgm:t>
    </dgm:pt>
    <dgm:pt modelId="{F25BD10F-3A93-4DBC-8F2B-EC73C0093B1F}" type="pres">
      <dgm:prSet presAssocID="{BB23C3C5-65F1-49F8-B2F3-4910D17B8AF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592C252-E1F7-426F-8C71-D8D464AC11C9}" type="pres">
      <dgm:prSet presAssocID="{BB23C3C5-65F1-49F8-B2F3-4910D17B8AFF}" presName="Name1" presStyleCnt="0"/>
      <dgm:spPr/>
    </dgm:pt>
    <dgm:pt modelId="{DABDD012-BB9D-479E-A932-43654463763B}" type="pres">
      <dgm:prSet presAssocID="{BB23C3C5-65F1-49F8-B2F3-4910D17B8AFF}" presName="cycle" presStyleCnt="0"/>
      <dgm:spPr/>
    </dgm:pt>
    <dgm:pt modelId="{097DFB9D-5950-4555-B8B2-76661F66C42F}" type="pres">
      <dgm:prSet presAssocID="{BB23C3C5-65F1-49F8-B2F3-4910D17B8AFF}" presName="srcNode" presStyleLbl="node1" presStyleIdx="0" presStyleCnt="5"/>
      <dgm:spPr/>
    </dgm:pt>
    <dgm:pt modelId="{3C1AD17E-5C62-415B-B799-1BB3B87D3F85}" type="pres">
      <dgm:prSet presAssocID="{BB23C3C5-65F1-49F8-B2F3-4910D17B8AFF}" presName="conn" presStyleLbl="parChTrans1D2" presStyleIdx="0" presStyleCnt="1"/>
      <dgm:spPr/>
      <dgm:t>
        <a:bodyPr/>
        <a:lstStyle/>
        <a:p>
          <a:endParaRPr lang="en-US"/>
        </a:p>
      </dgm:t>
    </dgm:pt>
    <dgm:pt modelId="{75FE1680-7C21-4732-A05E-847C17E5F1E1}" type="pres">
      <dgm:prSet presAssocID="{BB23C3C5-65F1-49F8-B2F3-4910D17B8AFF}" presName="extraNode" presStyleLbl="node1" presStyleIdx="0" presStyleCnt="5"/>
      <dgm:spPr/>
    </dgm:pt>
    <dgm:pt modelId="{54E2EE5C-AD94-4798-A9B7-160392498378}" type="pres">
      <dgm:prSet presAssocID="{BB23C3C5-65F1-49F8-B2F3-4910D17B8AFF}" presName="dstNode" presStyleLbl="node1" presStyleIdx="0" presStyleCnt="5"/>
      <dgm:spPr/>
    </dgm:pt>
    <dgm:pt modelId="{CB9852CA-A53C-4980-A04D-81684C2EAD39}" type="pres">
      <dgm:prSet presAssocID="{078DBC63-AF37-4F74-B477-8902240A8688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5EDFF-9C6F-4F44-A010-D555F34C2715}" type="pres">
      <dgm:prSet presAssocID="{078DBC63-AF37-4F74-B477-8902240A8688}" presName="accent_1" presStyleCnt="0"/>
      <dgm:spPr/>
    </dgm:pt>
    <dgm:pt modelId="{535A8D2E-658D-4E5C-92E4-DE2ABFCE3F44}" type="pres">
      <dgm:prSet presAssocID="{078DBC63-AF37-4F74-B477-8902240A8688}" presName="accentRepeatNode" presStyleLbl="solidFgAcc1" presStyleIdx="0" presStyleCnt="5"/>
      <dgm:spPr/>
    </dgm:pt>
    <dgm:pt modelId="{11791E16-6695-4345-9150-4C079C982BC2}" type="pres">
      <dgm:prSet presAssocID="{7DBD7BFA-C961-48DF-BD90-1509388636B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5385E-5FB7-45C6-B5D0-3CE73C1A6EC0}" type="pres">
      <dgm:prSet presAssocID="{7DBD7BFA-C961-48DF-BD90-1509388636BB}" presName="accent_2" presStyleCnt="0"/>
      <dgm:spPr/>
    </dgm:pt>
    <dgm:pt modelId="{F7EE5112-6816-426B-9C43-00A4675A9245}" type="pres">
      <dgm:prSet presAssocID="{7DBD7BFA-C961-48DF-BD90-1509388636BB}" presName="accentRepeatNode" presStyleLbl="solidFgAcc1" presStyleIdx="1" presStyleCnt="5"/>
      <dgm:spPr/>
    </dgm:pt>
    <dgm:pt modelId="{64F58FB7-5E92-4E02-8055-7C07ADA485B6}" type="pres">
      <dgm:prSet presAssocID="{A153215A-C953-4E34-ABA9-13D76CF6A2B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E4060-9E4A-4BCD-9252-7F47D15B9FB9}" type="pres">
      <dgm:prSet presAssocID="{A153215A-C953-4E34-ABA9-13D76CF6A2B2}" presName="accent_3" presStyleCnt="0"/>
      <dgm:spPr/>
    </dgm:pt>
    <dgm:pt modelId="{DB864842-F379-41EF-999E-036859326A03}" type="pres">
      <dgm:prSet presAssocID="{A153215A-C953-4E34-ABA9-13D76CF6A2B2}" presName="accentRepeatNode" presStyleLbl="solidFgAcc1" presStyleIdx="2" presStyleCnt="5"/>
      <dgm:spPr/>
    </dgm:pt>
    <dgm:pt modelId="{4D4FF552-2606-4337-BE1F-4FF648CAAECB}" type="pres">
      <dgm:prSet presAssocID="{DC0C6AF7-7FEF-4E10-BF9B-9C266300B0D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0B537-9A97-40A7-A396-E0567D66360C}" type="pres">
      <dgm:prSet presAssocID="{DC0C6AF7-7FEF-4E10-BF9B-9C266300B0D2}" presName="accent_4" presStyleCnt="0"/>
      <dgm:spPr/>
    </dgm:pt>
    <dgm:pt modelId="{F6DE2CF9-0DAD-420E-AD74-E9B26973C0B9}" type="pres">
      <dgm:prSet presAssocID="{DC0C6AF7-7FEF-4E10-BF9B-9C266300B0D2}" presName="accentRepeatNode" presStyleLbl="solidFgAcc1" presStyleIdx="3" presStyleCnt="5"/>
      <dgm:spPr/>
    </dgm:pt>
    <dgm:pt modelId="{6D162508-6256-476C-86D9-FBC6AA742AC2}" type="pres">
      <dgm:prSet presAssocID="{224FC9C1-A514-4C8A-8FF4-4D287400427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3A37A-EADF-4405-9187-C85C61403F19}" type="pres">
      <dgm:prSet presAssocID="{224FC9C1-A514-4C8A-8FF4-4D287400427C}" presName="accent_5" presStyleCnt="0"/>
      <dgm:spPr/>
    </dgm:pt>
    <dgm:pt modelId="{824DBB3C-6DDB-49C9-97A1-D622DF0A833E}" type="pres">
      <dgm:prSet presAssocID="{224FC9C1-A514-4C8A-8FF4-4D287400427C}" presName="accentRepeatNode" presStyleLbl="solidFgAcc1" presStyleIdx="4" presStyleCnt="5"/>
      <dgm:spPr/>
    </dgm:pt>
  </dgm:ptLst>
  <dgm:cxnLst>
    <dgm:cxn modelId="{A609F119-E46F-4462-B02B-99D117A9CBC4}" type="presOf" srcId="{BB23C3C5-65F1-49F8-B2F3-4910D17B8AFF}" destId="{F25BD10F-3A93-4DBC-8F2B-EC73C0093B1F}" srcOrd="0" destOrd="0" presId="urn:microsoft.com/office/officeart/2008/layout/VerticalCurvedList"/>
    <dgm:cxn modelId="{92A88252-9247-4075-9ECA-E1E43C43070E}" srcId="{BB23C3C5-65F1-49F8-B2F3-4910D17B8AFF}" destId="{078DBC63-AF37-4F74-B477-8902240A8688}" srcOrd="0" destOrd="0" parTransId="{D12B6195-2488-4547-AFD6-8AE104551BED}" sibTransId="{421C7318-12B1-4D54-A528-49525EFBD5F7}"/>
    <dgm:cxn modelId="{901197E8-0065-4598-A7D0-0AEB41048512}" type="presOf" srcId="{078DBC63-AF37-4F74-B477-8902240A8688}" destId="{CB9852CA-A53C-4980-A04D-81684C2EAD39}" srcOrd="0" destOrd="0" presId="urn:microsoft.com/office/officeart/2008/layout/VerticalCurvedList"/>
    <dgm:cxn modelId="{B2F7DCB1-5AE6-42C0-B00C-B40B0FC87A92}" srcId="{BB23C3C5-65F1-49F8-B2F3-4910D17B8AFF}" destId="{DC0C6AF7-7FEF-4E10-BF9B-9C266300B0D2}" srcOrd="3" destOrd="0" parTransId="{D248D070-A04D-47D6-A454-2AFF46D48B75}" sibTransId="{710A7B2A-F708-4C63-9BFE-34F400ED1DF8}"/>
    <dgm:cxn modelId="{2A59E6D3-9C0C-4CB1-B189-E1762F935B3E}" type="presOf" srcId="{224FC9C1-A514-4C8A-8FF4-4D287400427C}" destId="{6D162508-6256-476C-86D9-FBC6AA742AC2}" srcOrd="0" destOrd="0" presId="urn:microsoft.com/office/officeart/2008/layout/VerticalCurvedList"/>
    <dgm:cxn modelId="{8CAC9DC4-561E-4395-8B1C-D70120E7C200}" srcId="{BB23C3C5-65F1-49F8-B2F3-4910D17B8AFF}" destId="{7DBD7BFA-C961-48DF-BD90-1509388636BB}" srcOrd="1" destOrd="0" parTransId="{EA533450-CB78-4963-941D-98AC03D61D75}" sibTransId="{6BD65344-C7C1-4CF3-9583-B5CAD9596965}"/>
    <dgm:cxn modelId="{39DB5787-4651-4108-BA2F-3DD3921512F5}" type="presOf" srcId="{DC0C6AF7-7FEF-4E10-BF9B-9C266300B0D2}" destId="{4D4FF552-2606-4337-BE1F-4FF648CAAECB}" srcOrd="0" destOrd="0" presId="urn:microsoft.com/office/officeart/2008/layout/VerticalCurvedList"/>
    <dgm:cxn modelId="{19C1F146-A4F1-4EA4-A5B7-D268CCB2B57B}" srcId="{BB23C3C5-65F1-49F8-B2F3-4910D17B8AFF}" destId="{A153215A-C953-4E34-ABA9-13D76CF6A2B2}" srcOrd="2" destOrd="0" parTransId="{0B954FA2-172D-448B-ADD9-C5904229C007}" sibTransId="{30C6D00E-1BBE-4DEE-A54F-CC33903D7FDA}"/>
    <dgm:cxn modelId="{EE551A57-E95E-4103-AB50-766E66132A3D}" type="presOf" srcId="{7DBD7BFA-C961-48DF-BD90-1509388636BB}" destId="{11791E16-6695-4345-9150-4C079C982BC2}" srcOrd="0" destOrd="0" presId="urn:microsoft.com/office/officeart/2008/layout/VerticalCurvedList"/>
    <dgm:cxn modelId="{1C6BBACF-4962-4481-BF54-3716F5E77443}" srcId="{BB23C3C5-65F1-49F8-B2F3-4910D17B8AFF}" destId="{224FC9C1-A514-4C8A-8FF4-4D287400427C}" srcOrd="4" destOrd="0" parTransId="{E3BDDA38-96B2-4EE6-803D-656F9551D4F1}" sibTransId="{0F5D95C5-925D-4020-9B71-95B07F8F05D6}"/>
    <dgm:cxn modelId="{91D6169B-4DAE-41D8-A1BB-34D502C6C357}" type="presOf" srcId="{421C7318-12B1-4D54-A528-49525EFBD5F7}" destId="{3C1AD17E-5C62-415B-B799-1BB3B87D3F85}" srcOrd="0" destOrd="0" presId="urn:microsoft.com/office/officeart/2008/layout/VerticalCurvedList"/>
    <dgm:cxn modelId="{E981FA6B-BE21-4F21-B0DC-09C91F1DF797}" type="presOf" srcId="{A153215A-C953-4E34-ABA9-13D76CF6A2B2}" destId="{64F58FB7-5E92-4E02-8055-7C07ADA485B6}" srcOrd="0" destOrd="0" presId="urn:microsoft.com/office/officeart/2008/layout/VerticalCurvedList"/>
    <dgm:cxn modelId="{DCA05CF8-B662-4AB0-AFD8-2D343EB7E987}" type="presParOf" srcId="{F25BD10F-3A93-4DBC-8F2B-EC73C0093B1F}" destId="{7592C252-E1F7-426F-8C71-D8D464AC11C9}" srcOrd="0" destOrd="0" presId="urn:microsoft.com/office/officeart/2008/layout/VerticalCurvedList"/>
    <dgm:cxn modelId="{CE79B636-2773-4FA2-B80F-9F49DEAC9D56}" type="presParOf" srcId="{7592C252-E1F7-426F-8C71-D8D464AC11C9}" destId="{DABDD012-BB9D-479E-A932-43654463763B}" srcOrd="0" destOrd="0" presId="urn:microsoft.com/office/officeart/2008/layout/VerticalCurvedList"/>
    <dgm:cxn modelId="{78307243-C58C-46DF-85DE-397103FB017F}" type="presParOf" srcId="{DABDD012-BB9D-479E-A932-43654463763B}" destId="{097DFB9D-5950-4555-B8B2-76661F66C42F}" srcOrd="0" destOrd="0" presId="urn:microsoft.com/office/officeart/2008/layout/VerticalCurvedList"/>
    <dgm:cxn modelId="{C5EA5DAB-1E5B-497F-928A-0BE46590BC41}" type="presParOf" srcId="{DABDD012-BB9D-479E-A932-43654463763B}" destId="{3C1AD17E-5C62-415B-B799-1BB3B87D3F85}" srcOrd="1" destOrd="0" presId="urn:microsoft.com/office/officeart/2008/layout/VerticalCurvedList"/>
    <dgm:cxn modelId="{1B75BF1E-AAD1-4606-816A-04DA3BFCEE28}" type="presParOf" srcId="{DABDD012-BB9D-479E-A932-43654463763B}" destId="{75FE1680-7C21-4732-A05E-847C17E5F1E1}" srcOrd="2" destOrd="0" presId="urn:microsoft.com/office/officeart/2008/layout/VerticalCurvedList"/>
    <dgm:cxn modelId="{830536B7-F79E-4FAB-A122-533C039A0D3F}" type="presParOf" srcId="{DABDD012-BB9D-479E-A932-43654463763B}" destId="{54E2EE5C-AD94-4798-A9B7-160392498378}" srcOrd="3" destOrd="0" presId="urn:microsoft.com/office/officeart/2008/layout/VerticalCurvedList"/>
    <dgm:cxn modelId="{0FAA49C8-2C6F-4E5E-8163-492A1F098E85}" type="presParOf" srcId="{7592C252-E1F7-426F-8C71-D8D464AC11C9}" destId="{CB9852CA-A53C-4980-A04D-81684C2EAD39}" srcOrd="1" destOrd="0" presId="urn:microsoft.com/office/officeart/2008/layout/VerticalCurvedList"/>
    <dgm:cxn modelId="{6245EB1F-96A7-4769-8058-8B78A734ADAA}" type="presParOf" srcId="{7592C252-E1F7-426F-8C71-D8D464AC11C9}" destId="{DC05EDFF-9C6F-4F44-A010-D555F34C2715}" srcOrd="2" destOrd="0" presId="urn:microsoft.com/office/officeart/2008/layout/VerticalCurvedList"/>
    <dgm:cxn modelId="{D8921758-8791-4459-B20A-77970D6BFDAE}" type="presParOf" srcId="{DC05EDFF-9C6F-4F44-A010-D555F34C2715}" destId="{535A8D2E-658D-4E5C-92E4-DE2ABFCE3F44}" srcOrd="0" destOrd="0" presId="urn:microsoft.com/office/officeart/2008/layout/VerticalCurvedList"/>
    <dgm:cxn modelId="{07D4DB49-C823-4C1D-B023-EACDBC29236B}" type="presParOf" srcId="{7592C252-E1F7-426F-8C71-D8D464AC11C9}" destId="{11791E16-6695-4345-9150-4C079C982BC2}" srcOrd="3" destOrd="0" presId="urn:microsoft.com/office/officeart/2008/layout/VerticalCurvedList"/>
    <dgm:cxn modelId="{02D21271-E229-47C8-AC4C-94C3A71877A9}" type="presParOf" srcId="{7592C252-E1F7-426F-8C71-D8D464AC11C9}" destId="{FAC5385E-5FB7-45C6-B5D0-3CE73C1A6EC0}" srcOrd="4" destOrd="0" presId="urn:microsoft.com/office/officeart/2008/layout/VerticalCurvedList"/>
    <dgm:cxn modelId="{5AD42BE3-871C-45B8-A28B-3664BF4A3C97}" type="presParOf" srcId="{FAC5385E-5FB7-45C6-B5D0-3CE73C1A6EC0}" destId="{F7EE5112-6816-426B-9C43-00A4675A9245}" srcOrd="0" destOrd="0" presId="urn:microsoft.com/office/officeart/2008/layout/VerticalCurvedList"/>
    <dgm:cxn modelId="{5C7E2E17-6EBA-4225-928F-A70BAA6BD7B0}" type="presParOf" srcId="{7592C252-E1F7-426F-8C71-D8D464AC11C9}" destId="{64F58FB7-5E92-4E02-8055-7C07ADA485B6}" srcOrd="5" destOrd="0" presId="urn:microsoft.com/office/officeart/2008/layout/VerticalCurvedList"/>
    <dgm:cxn modelId="{442192AA-9A99-4876-9AFF-5ECCE6B53F55}" type="presParOf" srcId="{7592C252-E1F7-426F-8C71-D8D464AC11C9}" destId="{7F2E4060-9E4A-4BCD-9252-7F47D15B9FB9}" srcOrd="6" destOrd="0" presId="urn:microsoft.com/office/officeart/2008/layout/VerticalCurvedList"/>
    <dgm:cxn modelId="{09F2209E-BFA6-4562-9C5C-E778F10158F0}" type="presParOf" srcId="{7F2E4060-9E4A-4BCD-9252-7F47D15B9FB9}" destId="{DB864842-F379-41EF-999E-036859326A03}" srcOrd="0" destOrd="0" presId="urn:microsoft.com/office/officeart/2008/layout/VerticalCurvedList"/>
    <dgm:cxn modelId="{FC803A21-D9E8-4F6E-A250-5E8203F293CC}" type="presParOf" srcId="{7592C252-E1F7-426F-8C71-D8D464AC11C9}" destId="{4D4FF552-2606-4337-BE1F-4FF648CAAECB}" srcOrd="7" destOrd="0" presId="urn:microsoft.com/office/officeart/2008/layout/VerticalCurvedList"/>
    <dgm:cxn modelId="{ECF6D66A-36FD-4457-B2D3-668D4081543F}" type="presParOf" srcId="{7592C252-E1F7-426F-8C71-D8D464AC11C9}" destId="{01C0B537-9A97-40A7-A396-E0567D66360C}" srcOrd="8" destOrd="0" presId="urn:microsoft.com/office/officeart/2008/layout/VerticalCurvedList"/>
    <dgm:cxn modelId="{C26AB109-543F-4441-ACAC-47D82CBFA740}" type="presParOf" srcId="{01C0B537-9A97-40A7-A396-E0567D66360C}" destId="{F6DE2CF9-0DAD-420E-AD74-E9B26973C0B9}" srcOrd="0" destOrd="0" presId="urn:microsoft.com/office/officeart/2008/layout/VerticalCurvedList"/>
    <dgm:cxn modelId="{26090E2B-3FD3-48B2-A81D-CF7A50BBB215}" type="presParOf" srcId="{7592C252-E1F7-426F-8C71-D8D464AC11C9}" destId="{6D162508-6256-476C-86D9-FBC6AA742AC2}" srcOrd="9" destOrd="0" presId="urn:microsoft.com/office/officeart/2008/layout/VerticalCurvedList"/>
    <dgm:cxn modelId="{5E230FA2-113A-41A6-A5DA-347D73D8DD81}" type="presParOf" srcId="{7592C252-E1F7-426F-8C71-D8D464AC11C9}" destId="{5163A37A-EADF-4405-9187-C85C61403F19}" srcOrd="10" destOrd="0" presId="urn:microsoft.com/office/officeart/2008/layout/VerticalCurvedList"/>
    <dgm:cxn modelId="{D35F5C4E-638A-4621-9A5C-2AC8D042A0B3}" type="presParOf" srcId="{5163A37A-EADF-4405-9187-C85C61403F19}" destId="{824DBB3C-6DDB-49C9-97A1-D622DF0A83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D17E-5C62-415B-B799-1BB3B87D3F85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852CA-A53C-4980-A04D-81684C2EAD39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rgbClr val="7030A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Giới thiệu</a:t>
          </a:r>
          <a:endParaRPr lang="en-US" sz="4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9717" y="338558"/>
        <a:ext cx="7541700" cy="677550"/>
      </dsp:txXfrm>
    </dsp:sp>
    <dsp:sp modelId="{535A8D2E-658D-4E5C-92E4-DE2ABFCE3F44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91E16-6695-4345-9150-4C079C982BC2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Kiến trúc hệ thống</a:t>
          </a:r>
          <a:endParaRPr lang="en-US" sz="3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95230" y="1354558"/>
        <a:ext cx="7056187" cy="677550"/>
      </dsp:txXfrm>
    </dsp:sp>
    <dsp:sp modelId="{F7EE5112-6816-426B-9C43-00A4675A9245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58FB7-5E92-4E02-8055-7C07ADA485B6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3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Chạy thử và giải thích</a:t>
          </a:r>
          <a:endParaRPr lang="en-US" sz="3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4243" y="2370558"/>
        <a:ext cx="6907174" cy="677550"/>
      </dsp:txXfrm>
    </dsp:sp>
    <dsp:sp modelId="{DB864842-F379-41EF-999E-036859326A03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FF552-2606-4337-BE1F-4FF648CAAECB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Hướng phát triển</a:t>
          </a:r>
          <a:endParaRPr lang="en-US" sz="3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95230" y="3386558"/>
        <a:ext cx="7056187" cy="677550"/>
      </dsp:txXfrm>
    </dsp:sp>
    <dsp:sp modelId="{F6DE2CF9-0DAD-420E-AD74-E9B26973C0B9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62508-6256-476C-86D9-FBC6AA742AC2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Kết luận</a:t>
          </a:r>
          <a:endParaRPr lang="en-US" sz="37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9717" y="4402558"/>
        <a:ext cx="7541700" cy="677550"/>
      </dsp:txXfrm>
    </dsp:sp>
    <dsp:sp modelId="{824DBB3C-6DDB-49C9-97A1-D622DF0A833E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D2412-FD48-419A-8863-3C41B8089726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60F3-41E5-4C44-93EC-CC5D380C4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4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96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65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1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8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68B3-296A-4900-8E49-111DCA9E7E18}" type="datetimeFigureOut">
              <a:rPr lang="en-US" smtClean="0"/>
              <a:t>09/06/2021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8BD329-5C88-4811-9C6E-AB3F9ED5E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3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61;p36"/>
          <p:cNvSpPr txBox="1">
            <a:spLocks/>
          </p:cNvSpPr>
          <p:nvPr/>
        </p:nvSpPr>
        <p:spPr>
          <a:xfrm>
            <a:off x="178525" y="253934"/>
            <a:ext cx="11834949" cy="43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US" sz="2800" b="1" dirty="0">
                <a:solidFill>
                  <a:srgbClr val="7030A0"/>
                </a:solidFill>
                <a:latin typeface="Varela Round" panose="020B0604020202020204" charset="-79"/>
                <a:cs typeface="Varela Round" panose="020B0604020202020204" charset="-79"/>
              </a:rPr>
              <a:t>TRƯỜNG ĐẠI HỌC SƯ PHẠM KỸ THUẬT THÀNH PHỐ HỒ CHÍ MINH</a:t>
            </a:r>
          </a:p>
        </p:txBody>
      </p:sp>
      <p:sp>
        <p:nvSpPr>
          <p:cNvPr id="7" name="Google Shape;2761;p36"/>
          <p:cNvSpPr txBox="1">
            <a:spLocks/>
          </p:cNvSpPr>
          <p:nvPr/>
        </p:nvSpPr>
        <p:spPr>
          <a:xfrm>
            <a:off x="1785256" y="891980"/>
            <a:ext cx="8621485" cy="60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BÁO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CÁO MÔN CÔNG NGHỆ PHẦN MỀM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7519" y="1920240"/>
            <a:ext cx="6544492" cy="1410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TẶNG QUÀ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1017" y="3753151"/>
            <a:ext cx="6230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viên hướng dẫn: Thầy Huỳnh Xuân Phụng</a:t>
            </a: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45429" y="4532811"/>
            <a:ext cx="576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Nhóm 15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Thành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viên: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Lâm Gia Khang 	18110132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Dương Đạt 	18110092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Đình Phú		18110175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21" y="1015663"/>
            <a:ext cx="2936013" cy="5724659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5394960" y="1371600"/>
            <a:ext cx="5212080" cy="9666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71" y="1015663"/>
            <a:ext cx="3419339" cy="5280833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5447210" y="1881051"/>
            <a:ext cx="4140927" cy="6531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6" y="951795"/>
            <a:ext cx="3928077" cy="17802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67" y="2837399"/>
            <a:ext cx="5473134" cy="2131857"/>
          </a:xfrm>
          <a:prstGeom prst="rect">
            <a:avLst/>
          </a:prstGeom>
        </p:spPr>
      </p:pic>
      <p:pic>
        <p:nvPicPr>
          <p:cNvPr id="7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285" y="5074630"/>
            <a:ext cx="2268698" cy="16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FRONT 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6" name="Picture 6" descr="Bắt đầu học lập trình frontend với Vue.js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28" y="3939275"/>
            <a:ext cx="4159213" cy="259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ML/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59" y="873618"/>
            <a:ext cx="4926714" cy="29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CHẠY THỬ VÀ GIẢI THÍCH HỆ THỐNG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70" name="Picture 6" descr="Project Exec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17" y="1129936"/>
            <a:ext cx="5944779" cy="495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2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44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8 Delicious Ways to Say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5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085931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9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6" y="1274717"/>
            <a:ext cx="5293499" cy="4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7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2" y="1015662"/>
            <a:ext cx="9496698" cy="54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KIẾN TRÚC HỆ THỐNG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91" y="907920"/>
            <a:ext cx="1789612" cy="1789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9" y="2733429"/>
            <a:ext cx="4170837" cy="2344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571" y="907920"/>
            <a:ext cx="1789612" cy="1789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676" y="2733429"/>
            <a:ext cx="3858169" cy="2344951"/>
          </a:xfrm>
          <a:prstGeom prst="rect">
            <a:avLst/>
          </a:prstGeom>
        </p:spPr>
      </p:pic>
      <p:pic>
        <p:nvPicPr>
          <p:cNvPr id="2052" name="Picture 4" descr="Database Cloud icon PNG and SVG Vector Free Downlo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338" y="1015663"/>
            <a:ext cx="1340382" cy="13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2305" y="2733430"/>
            <a:ext cx="3572211" cy="23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atabase Cloud icon PNG and SVG Vect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355" y="166577"/>
            <a:ext cx="1340382" cy="13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RM (Object Relational Mapping) - Java Tuto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69" y="2137954"/>
            <a:ext cx="5719608" cy="298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620" y="2137954"/>
            <a:ext cx="2490651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7360" y="1188720"/>
            <a:ext cx="9862457" cy="14369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66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Project Jerse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49" y="2808514"/>
            <a:ext cx="3222125" cy="161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7 Lỗi Thường Gặp Khi Lập Trình Java Với Begin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63" y="2808514"/>
            <a:ext cx="2142585" cy="161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ata paging and sorting using spring data JPA | Develop Pap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866" y="2950585"/>
            <a:ext cx="3143307" cy="21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ostman là gì? Hướng dẫn sử dụng postman - Stolennguyen Webs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63" y="4611189"/>
            <a:ext cx="3562125" cy="14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527" y="5066767"/>
            <a:ext cx="3114678" cy="14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38" y="2847702"/>
            <a:ext cx="3492681" cy="3644537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5558519" y="4918166"/>
            <a:ext cx="3180531" cy="7511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754" y="0"/>
            <a:ext cx="12035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Mô hình 3-layers, 3-tiers và ứng dụng của nó trong lập trình quản lý .Net -  Thế giới 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72" y="1015663"/>
            <a:ext cx="4065048" cy="477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783" y="2335679"/>
            <a:ext cx="3321801" cy="3150721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6322584" y="3461657"/>
            <a:ext cx="2429530" cy="8098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791</TotalTime>
  <Words>87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Varela Round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</dc:creator>
  <cp:lastModifiedBy>Khang</cp:lastModifiedBy>
  <cp:revision>17</cp:revision>
  <dcterms:created xsi:type="dcterms:W3CDTF">2021-06-08T08:26:48Z</dcterms:created>
  <dcterms:modified xsi:type="dcterms:W3CDTF">2021-06-09T17:57:14Z</dcterms:modified>
</cp:coreProperties>
</file>