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64" r:id="rId3"/>
    <p:sldId id="258" r:id="rId4"/>
    <p:sldId id="268" r:id="rId5"/>
    <p:sldId id="257" r:id="rId6"/>
    <p:sldId id="302" r:id="rId7"/>
    <p:sldId id="300" r:id="rId8"/>
    <p:sldId id="304" r:id="rId9"/>
    <p:sldId id="303" r:id="rId10"/>
    <p:sldId id="301" r:id="rId11"/>
    <p:sldId id="260" r:id="rId12"/>
    <p:sldId id="305" r:id="rId13"/>
    <p:sldId id="267" r:id="rId14"/>
    <p:sldId id="265" r:id="rId15"/>
    <p:sldId id="261" r:id="rId16"/>
    <p:sldId id="297" r:id="rId17"/>
  </p:sldIdLst>
  <p:sldSz cx="9144000" cy="5143500" type="screen16x9"/>
  <p:notesSz cx="6858000" cy="9144000"/>
  <p:embeddedFontLst>
    <p:embeddedFont>
      <p:font typeface="Anton" pitchFamily="2" charset="77"/>
      <p:regular r:id="rId19"/>
    </p:embeddedFont>
    <p:embeddedFont>
      <p:font typeface="Bebas Neue" panose="020B0606020202050201" pitchFamily="34" charset="77"/>
      <p:regular r:id="rId20"/>
    </p:embeddedFont>
    <p:embeddedFont>
      <p:font typeface="Libre Franklin Medium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D73"/>
    <a:srgbClr val="B8D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4A37A1-8902-4D8D-94FC-D06252A8DE21}">
  <a:tblStyle styleId="{C34A37A1-8902-4D8D-94FC-D06252A8DE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4"/>
    <p:restoredTop sz="94872"/>
  </p:normalViewPr>
  <p:slideViewPr>
    <p:cSldViewPr snapToGrid="0">
      <p:cViewPr varScale="1">
        <p:scale>
          <a:sx n="125" d="100"/>
          <a:sy n="125" d="100"/>
        </p:scale>
        <p:origin x="88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f45edc9e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f45edc9e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gf45edc9e4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6" name="Google Shape;2936;gf45edc9e4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f45edc9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f45edc9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gf45edc9e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5" name="Google Shape;2785;gf45edc9e4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gf45edc9e4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2" name="Google Shape;3082;gf45edc9e4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5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6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734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" name="Google Shape;1653;p2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654" name="Google Shape;1654;p2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655" name="Google Shape;1655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1" name="Google Shape;1671;p2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672" name="Google Shape;1672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" name="Google Shape;1688;p2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689" name="Google Shape;1689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5" name="Google Shape;1705;p2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706" name="Google Shape;1706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22" name="Google Shape;1722;p20"/>
          <p:cNvSpPr txBox="1">
            <a:spLocks noGrp="1"/>
          </p:cNvSpPr>
          <p:nvPr>
            <p:ph type="title"/>
          </p:nvPr>
        </p:nvSpPr>
        <p:spPr>
          <a:xfrm>
            <a:off x="616225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3" name="Google Shape;1723;p20"/>
          <p:cNvSpPr txBox="1">
            <a:spLocks noGrp="1"/>
          </p:cNvSpPr>
          <p:nvPr>
            <p:ph type="subTitle" idx="1"/>
          </p:nvPr>
        </p:nvSpPr>
        <p:spPr>
          <a:xfrm>
            <a:off x="616175" y="22864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4" name="Google Shape;1724;p20"/>
          <p:cNvSpPr txBox="1">
            <a:spLocks noGrp="1"/>
          </p:cNvSpPr>
          <p:nvPr>
            <p:ph type="title" idx="2"/>
          </p:nvPr>
        </p:nvSpPr>
        <p:spPr>
          <a:xfrm>
            <a:off x="3315450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5" name="Google Shape;1725;p20"/>
          <p:cNvSpPr txBox="1">
            <a:spLocks noGrp="1"/>
          </p:cNvSpPr>
          <p:nvPr>
            <p:ph type="subTitle" idx="3"/>
          </p:nvPr>
        </p:nvSpPr>
        <p:spPr>
          <a:xfrm>
            <a:off x="3315425" y="22864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6" name="Google Shape;1726;p20"/>
          <p:cNvSpPr txBox="1">
            <a:spLocks noGrp="1"/>
          </p:cNvSpPr>
          <p:nvPr>
            <p:ph type="title" idx="4"/>
          </p:nvPr>
        </p:nvSpPr>
        <p:spPr>
          <a:xfrm>
            <a:off x="616175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7" name="Google Shape;1727;p20"/>
          <p:cNvSpPr txBox="1">
            <a:spLocks noGrp="1"/>
          </p:cNvSpPr>
          <p:nvPr>
            <p:ph type="subTitle" idx="5"/>
          </p:nvPr>
        </p:nvSpPr>
        <p:spPr>
          <a:xfrm>
            <a:off x="616175" y="40246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8" name="Google Shape;1728;p20"/>
          <p:cNvSpPr txBox="1">
            <a:spLocks noGrp="1"/>
          </p:cNvSpPr>
          <p:nvPr>
            <p:ph type="title" idx="6"/>
          </p:nvPr>
        </p:nvSpPr>
        <p:spPr>
          <a:xfrm>
            <a:off x="3315450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9" name="Google Shape;1729;p20"/>
          <p:cNvSpPr txBox="1">
            <a:spLocks noGrp="1"/>
          </p:cNvSpPr>
          <p:nvPr>
            <p:ph type="subTitle" idx="7"/>
          </p:nvPr>
        </p:nvSpPr>
        <p:spPr>
          <a:xfrm>
            <a:off x="3315451" y="40246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0" name="Google Shape;1730;p20"/>
          <p:cNvSpPr txBox="1">
            <a:spLocks noGrp="1"/>
          </p:cNvSpPr>
          <p:nvPr>
            <p:ph type="title" idx="8"/>
          </p:nvPr>
        </p:nvSpPr>
        <p:spPr>
          <a:xfrm>
            <a:off x="6014675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1" name="Google Shape;1731;p20"/>
          <p:cNvSpPr txBox="1">
            <a:spLocks noGrp="1"/>
          </p:cNvSpPr>
          <p:nvPr>
            <p:ph type="subTitle" idx="9"/>
          </p:nvPr>
        </p:nvSpPr>
        <p:spPr>
          <a:xfrm>
            <a:off x="6014675" y="22864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2" name="Google Shape;1732;p20"/>
          <p:cNvSpPr txBox="1">
            <a:spLocks noGrp="1"/>
          </p:cNvSpPr>
          <p:nvPr>
            <p:ph type="title" idx="13"/>
          </p:nvPr>
        </p:nvSpPr>
        <p:spPr>
          <a:xfrm>
            <a:off x="6014725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3" name="Google Shape;1733;p20"/>
          <p:cNvSpPr txBox="1">
            <a:spLocks noGrp="1"/>
          </p:cNvSpPr>
          <p:nvPr>
            <p:ph type="subTitle" idx="14"/>
          </p:nvPr>
        </p:nvSpPr>
        <p:spPr>
          <a:xfrm>
            <a:off x="6014725" y="402467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4" name="Google Shape;1734;p2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1" name="Google Shape;221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38" name="Google Shape;238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55" name="Google Shape;255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3"/>
          <p:cNvSpPr txBox="1">
            <a:spLocks noGrp="1"/>
          </p:cNvSpPr>
          <p:nvPr>
            <p:ph type="title"/>
          </p:nvPr>
        </p:nvSpPr>
        <p:spPr>
          <a:xfrm>
            <a:off x="3828700" y="2618575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3"/>
          <p:cNvSpPr txBox="1">
            <a:spLocks noGrp="1"/>
          </p:cNvSpPr>
          <p:nvPr>
            <p:ph type="title" idx="2" hasCustomPrompt="1"/>
          </p:nvPr>
        </p:nvSpPr>
        <p:spPr>
          <a:xfrm>
            <a:off x="5353900" y="1666025"/>
            <a:ext cx="178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3"/>
          <p:cNvSpPr txBox="1">
            <a:spLocks noGrp="1"/>
          </p:cNvSpPr>
          <p:nvPr>
            <p:ph type="subTitle" idx="1"/>
          </p:nvPr>
        </p:nvSpPr>
        <p:spPr>
          <a:xfrm>
            <a:off x="3828700" y="36127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3"/>
          <p:cNvGrpSpPr/>
          <p:nvPr/>
        </p:nvGrpSpPr>
        <p:grpSpPr>
          <a:xfrm rot="10281057">
            <a:off x="7115876" y="-340291"/>
            <a:ext cx="1427928" cy="1759575"/>
            <a:chOff x="9743146" y="2970638"/>
            <a:chExt cx="1446996" cy="1783072"/>
          </a:xfrm>
        </p:grpSpPr>
        <p:sp>
          <p:nvSpPr>
            <p:cNvPr id="275" name="Google Shape;275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276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" name="Google Shape;277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" name="Google Shape;285;p3"/>
          <p:cNvGrpSpPr/>
          <p:nvPr/>
        </p:nvGrpSpPr>
        <p:grpSpPr>
          <a:xfrm rot="4616548">
            <a:off x="8135661" y="1006040"/>
            <a:ext cx="1175251" cy="1448212"/>
            <a:chOff x="9743146" y="2970638"/>
            <a:chExt cx="1446996" cy="1783072"/>
          </a:xfrm>
        </p:grpSpPr>
        <p:sp>
          <p:nvSpPr>
            <p:cNvPr id="286" name="Google Shape;286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87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8" name="Google Shape;288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" name="Google Shape;296;p3"/>
          <p:cNvGrpSpPr/>
          <p:nvPr/>
        </p:nvGrpSpPr>
        <p:grpSpPr>
          <a:xfrm>
            <a:off x="-802906" y="-1463384"/>
            <a:ext cx="2204209" cy="2716154"/>
            <a:chOff x="9743146" y="2970638"/>
            <a:chExt cx="1446996" cy="1783072"/>
          </a:xfrm>
        </p:grpSpPr>
        <p:sp>
          <p:nvSpPr>
            <p:cNvPr id="297" name="Google Shape;297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98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9" name="Google Shape;299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09" name="Google Shape;309;p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10" name="Google Shape;310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344" name="Google Shape;344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361" name="Google Shape;361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4"/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4"/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456" name="Google Shape;456;p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457" name="Google Shape;457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474" name="Google Shape;474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91" name="Google Shape;491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08" name="Google Shape;508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4" name="Google Shape;5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669" name="Google Shape;669;p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670" name="Google Shape;670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687" name="Google Shape;687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21" name="Google Shape;721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7" name="Google Shape;73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9"/>
          <p:cNvSpPr txBox="1">
            <a:spLocks noGrp="1"/>
          </p:cNvSpPr>
          <p:nvPr>
            <p:ph type="body" idx="1"/>
          </p:nvPr>
        </p:nvSpPr>
        <p:spPr>
          <a:xfrm>
            <a:off x="726450" y="1590500"/>
            <a:ext cx="3861900" cy="30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1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741" name="Google Shape;741;p1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742" name="Google Shape;742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1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759" name="Google Shape;759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5" name="Google Shape;775;p1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76" name="Google Shape;776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1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93" name="Google Shape;793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9" name="Google Shape;809;p10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10" name="Google Shape;810;p10"/>
          <p:cNvGrpSpPr/>
          <p:nvPr/>
        </p:nvGrpSpPr>
        <p:grpSpPr>
          <a:xfrm rot="9568016">
            <a:off x="-271513" y="-722449"/>
            <a:ext cx="2195982" cy="2706183"/>
            <a:chOff x="9743146" y="2970638"/>
            <a:chExt cx="1446996" cy="1783072"/>
          </a:xfrm>
        </p:grpSpPr>
        <p:sp>
          <p:nvSpPr>
            <p:cNvPr id="811" name="Google Shape;81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2" name="Google Shape;81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13" name="Google Shape;81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1" name="Google Shape;821;p10"/>
          <p:cNvGrpSpPr/>
          <p:nvPr/>
        </p:nvGrpSpPr>
        <p:grpSpPr>
          <a:xfrm rot="4164703">
            <a:off x="6160919" y="67119"/>
            <a:ext cx="1564886" cy="1928510"/>
            <a:chOff x="9743146" y="2970638"/>
            <a:chExt cx="1446996" cy="1783072"/>
          </a:xfrm>
        </p:grpSpPr>
        <p:sp>
          <p:nvSpPr>
            <p:cNvPr id="822" name="Google Shape;82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24" name="Google Shape;82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2" name="Google Shape;832;p10"/>
          <p:cNvGrpSpPr/>
          <p:nvPr/>
        </p:nvGrpSpPr>
        <p:grpSpPr>
          <a:xfrm rot="629843">
            <a:off x="1703828" y="-591128"/>
            <a:ext cx="1482811" cy="1827205"/>
            <a:chOff x="9743146" y="2970638"/>
            <a:chExt cx="1446996" cy="1783072"/>
          </a:xfrm>
        </p:grpSpPr>
        <p:sp>
          <p:nvSpPr>
            <p:cNvPr id="833" name="Google Shape;83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5" name="Google Shape;83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3" name="Google Shape;843;p10"/>
          <p:cNvGrpSpPr/>
          <p:nvPr/>
        </p:nvGrpSpPr>
        <p:grpSpPr>
          <a:xfrm rot="2208898">
            <a:off x="2859879" y="-298335"/>
            <a:ext cx="1509218" cy="1859995"/>
            <a:chOff x="9743146" y="2970638"/>
            <a:chExt cx="1446996" cy="1783072"/>
          </a:xfrm>
        </p:grpSpPr>
        <p:sp>
          <p:nvSpPr>
            <p:cNvPr id="844" name="Google Shape;84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5" name="Google Shape;84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46" name="Google Shape;84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4" name="Google Shape;854;p10"/>
          <p:cNvGrpSpPr/>
          <p:nvPr/>
        </p:nvGrpSpPr>
        <p:grpSpPr>
          <a:xfrm rot="2282066">
            <a:off x="3850612" y="-1416319"/>
            <a:ext cx="2229905" cy="2748038"/>
            <a:chOff x="9743146" y="2970638"/>
            <a:chExt cx="1446996" cy="1783072"/>
          </a:xfrm>
        </p:grpSpPr>
        <p:sp>
          <p:nvSpPr>
            <p:cNvPr id="855" name="Google Shape;85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57" name="Google Shape;85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5" name="Google Shape;865;p10"/>
          <p:cNvGrpSpPr/>
          <p:nvPr/>
        </p:nvGrpSpPr>
        <p:grpSpPr>
          <a:xfrm rot="1234745">
            <a:off x="5461792" y="-1196063"/>
            <a:ext cx="1473754" cy="1816275"/>
            <a:chOff x="9743146" y="2970638"/>
            <a:chExt cx="1446996" cy="1783072"/>
          </a:xfrm>
        </p:grpSpPr>
        <p:sp>
          <p:nvSpPr>
            <p:cNvPr id="866" name="Google Shape;86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7" name="Google Shape;86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68" name="Google Shape;86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10"/>
          <p:cNvGrpSpPr/>
          <p:nvPr/>
        </p:nvGrpSpPr>
        <p:grpSpPr>
          <a:xfrm rot="5732255">
            <a:off x="-882653" y="1110757"/>
            <a:ext cx="1854879" cy="2285689"/>
            <a:chOff x="9743146" y="2970638"/>
            <a:chExt cx="1446996" cy="1783072"/>
          </a:xfrm>
        </p:grpSpPr>
        <p:sp>
          <p:nvSpPr>
            <p:cNvPr id="877" name="Google Shape;87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8" name="Google Shape;87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9" name="Google Shape;87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7" name="Google Shape;887;p10"/>
          <p:cNvGrpSpPr/>
          <p:nvPr/>
        </p:nvGrpSpPr>
        <p:grpSpPr>
          <a:xfrm rot="-6777550">
            <a:off x="-154622" y="3285152"/>
            <a:ext cx="2278024" cy="2637690"/>
            <a:chOff x="9743146" y="2970638"/>
            <a:chExt cx="1446996" cy="1783072"/>
          </a:xfrm>
        </p:grpSpPr>
        <p:sp>
          <p:nvSpPr>
            <p:cNvPr id="888" name="Google Shape;888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90" name="Google Shape;890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8" name="Google Shape;898;p10"/>
          <p:cNvGrpSpPr/>
          <p:nvPr/>
        </p:nvGrpSpPr>
        <p:grpSpPr>
          <a:xfrm rot="8965034">
            <a:off x="8199195" y="3389753"/>
            <a:ext cx="1466670" cy="1698205"/>
            <a:chOff x="9743146" y="2970638"/>
            <a:chExt cx="1446996" cy="1783072"/>
          </a:xfrm>
        </p:grpSpPr>
        <p:sp>
          <p:nvSpPr>
            <p:cNvPr id="899" name="Google Shape;899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0" name="Google Shape;900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01" name="Google Shape;901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9" name="Google Shape;909;p10"/>
          <p:cNvGrpSpPr/>
          <p:nvPr/>
        </p:nvGrpSpPr>
        <p:grpSpPr>
          <a:xfrm rot="4581957">
            <a:off x="-656831" y="2875340"/>
            <a:ext cx="1279904" cy="1577172"/>
            <a:chOff x="9743146" y="2970638"/>
            <a:chExt cx="1446996" cy="1783072"/>
          </a:xfrm>
        </p:grpSpPr>
        <p:sp>
          <p:nvSpPr>
            <p:cNvPr id="910" name="Google Shape;910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12" name="Google Shape;912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10"/>
          <p:cNvGrpSpPr/>
          <p:nvPr/>
        </p:nvGrpSpPr>
        <p:grpSpPr>
          <a:xfrm rot="629843">
            <a:off x="1989578" y="4018972"/>
            <a:ext cx="1482811" cy="1827205"/>
            <a:chOff x="9743146" y="2970638"/>
            <a:chExt cx="1446996" cy="1783072"/>
          </a:xfrm>
        </p:grpSpPr>
        <p:sp>
          <p:nvSpPr>
            <p:cNvPr id="921" name="Google Shape;92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2" name="Google Shape;92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23" name="Google Shape;92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1" name="Google Shape;931;p10"/>
          <p:cNvGrpSpPr/>
          <p:nvPr/>
        </p:nvGrpSpPr>
        <p:grpSpPr>
          <a:xfrm rot="1525637">
            <a:off x="3114019" y="4489936"/>
            <a:ext cx="1482836" cy="1827236"/>
            <a:chOff x="9743146" y="2970638"/>
            <a:chExt cx="1446996" cy="1783072"/>
          </a:xfrm>
        </p:grpSpPr>
        <p:sp>
          <p:nvSpPr>
            <p:cNvPr id="932" name="Google Shape;93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3" name="Google Shape;93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34" name="Google Shape;93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10"/>
          <p:cNvGrpSpPr/>
          <p:nvPr/>
        </p:nvGrpSpPr>
        <p:grpSpPr>
          <a:xfrm rot="-630503">
            <a:off x="4251397" y="3473580"/>
            <a:ext cx="1482863" cy="1827270"/>
            <a:chOff x="9743146" y="2970638"/>
            <a:chExt cx="1446996" cy="1783072"/>
          </a:xfrm>
        </p:grpSpPr>
        <p:sp>
          <p:nvSpPr>
            <p:cNvPr id="943" name="Google Shape;94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5" name="Google Shape;94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3" name="Google Shape;953;p10"/>
          <p:cNvGrpSpPr/>
          <p:nvPr/>
        </p:nvGrpSpPr>
        <p:grpSpPr>
          <a:xfrm rot="402211">
            <a:off x="5582110" y="3261693"/>
            <a:ext cx="2376296" cy="2928032"/>
            <a:chOff x="9743146" y="2970638"/>
            <a:chExt cx="1446996" cy="1783072"/>
          </a:xfrm>
        </p:grpSpPr>
        <p:sp>
          <p:nvSpPr>
            <p:cNvPr id="954" name="Google Shape;95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56" name="Google Shape;95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4" name="Google Shape;964;p10"/>
          <p:cNvGrpSpPr/>
          <p:nvPr/>
        </p:nvGrpSpPr>
        <p:grpSpPr>
          <a:xfrm rot="-3560987">
            <a:off x="8017585" y="1239281"/>
            <a:ext cx="2376295" cy="2927964"/>
            <a:chOff x="9743146" y="2970638"/>
            <a:chExt cx="1446996" cy="1783072"/>
          </a:xfrm>
        </p:grpSpPr>
        <p:sp>
          <p:nvSpPr>
            <p:cNvPr id="965" name="Google Shape;96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" name="Google Shape;96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67" name="Google Shape;96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0"/>
          <p:cNvGrpSpPr/>
          <p:nvPr/>
        </p:nvGrpSpPr>
        <p:grpSpPr>
          <a:xfrm rot="-9715783">
            <a:off x="7697434" y="4605087"/>
            <a:ext cx="1466666" cy="1698172"/>
            <a:chOff x="9743146" y="2970638"/>
            <a:chExt cx="1446996" cy="1783072"/>
          </a:xfrm>
        </p:grpSpPr>
        <p:sp>
          <p:nvSpPr>
            <p:cNvPr id="976" name="Google Shape;97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7" name="Google Shape;97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78" name="Google Shape;97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6" name="Google Shape;986;p10"/>
          <p:cNvGrpSpPr/>
          <p:nvPr/>
        </p:nvGrpSpPr>
        <p:grpSpPr>
          <a:xfrm rot="3253621">
            <a:off x="7393704" y="-1183134"/>
            <a:ext cx="2690893" cy="3316019"/>
            <a:chOff x="9743146" y="2970638"/>
            <a:chExt cx="1446996" cy="1783072"/>
          </a:xfrm>
        </p:grpSpPr>
        <p:sp>
          <p:nvSpPr>
            <p:cNvPr id="987" name="Google Shape;98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8" name="Google Shape;98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89" name="Google Shape;98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9" name="Google Shape;1429;p16"/>
          <p:cNvSpPr txBox="1">
            <a:spLocks noGrp="1"/>
          </p:cNvSpPr>
          <p:nvPr>
            <p:ph type="subTitle" idx="1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60" r:id="rId7"/>
    <p:sldLayoutId id="2147483661" r:id="rId8"/>
    <p:sldLayoutId id="2147483662" r:id="rId9"/>
    <p:sldLayoutId id="2147483666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view/gia/world_map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Who Are The Billionaires ?</a:t>
            </a:r>
            <a:br>
              <a:rPr lang="en" sz="6800" dirty="0"/>
            </a:br>
            <a:r>
              <a:rPr lang="en" sz="3200" dirty="0">
                <a:solidFill>
                  <a:schemeClr val="dk2"/>
                </a:solidFill>
              </a:rPr>
              <a:t>Introduction to the World’s Billionaires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2" name="Google Shape;2330;p28">
            <a:extLst>
              <a:ext uri="{FF2B5EF4-FFF2-40B4-BE49-F238E27FC236}">
                <a16:creationId xmlns:a16="http://schemas.microsoft.com/office/drawing/2014/main" id="{D4BE8A21-8BA3-AECF-D0F3-9A47C2C374DD}"/>
              </a:ext>
            </a:extLst>
          </p:cNvPr>
          <p:cNvSpPr txBox="1">
            <a:spLocks/>
          </p:cNvSpPr>
          <p:nvPr/>
        </p:nvSpPr>
        <p:spPr>
          <a:xfrm>
            <a:off x="452689" y="3993692"/>
            <a:ext cx="7995684" cy="110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6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indent="0"/>
            <a:r>
              <a:rPr lang="en-US" dirty="0"/>
              <a:t>Project Leader : Gia Liu </a:t>
            </a:r>
          </a:p>
          <a:p>
            <a:pPr marL="0" indent="0"/>
            <a:r>
              <a:rPr lang="en-US" dirty="0"/>
              <a:t>Data Collector : Ezra Salomon </a:t>
            </a:r>
          </a:p>
          <a:p>
            <a:pPr marL="0" indent="0"/>
            <a:r>
              <a:rPr lang="en-US" dirty="0"/>
              <a:t>Data Cleaner : </a:t>
            </a:r>
            <a:r>
              <a:rPr lang="en-US" dirty="0" err="1"/>
              <a:t>Navjeet</a:t>
            </a:r>
            <a:r>
              <a:rPr lang="en-US" dirty="0"/>
              <a:t> </a:t>
            </a:r>
            <a:r>
              <a:rPr lang="en-US" dirty="0" err="1"/>
              <a:t>Ghuman</a:t>
            </a:r>
            <a:endParaRPr lang="en-US" dirty="0"/>
          </a:p>
          <a:p>
            <a:pPr marL="0" indent="0"/>
            <a:r>
              <a:rPr lang="en-US" dirty="0"/>
              <a:t>Data Analyst : Kevin Tian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134DC-35B5-F0AD-0DDB-0F31DA05AFDA}"/>
              </a:ext>
            </a:extLst>
          </p:cNvPr>
          <p:cNvSpPr txBox="1"/>
          <p:nvPr/>
        </p:nvSpPr>
        <p:spPr>
          <a:xfrm>
            <a:off x="2359550" y="795373"/>
            <a:ext cx="2403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Becoming Billionaire 101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8960777" y="2578660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894813" y="4448886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562;p33">
            <a:extLst>
              <a:ext uri="{FF2B5EF4-FFF2-40B4-BE49-F238E27FC236}">
                <a16:creationId xmlns:a16="http://schemas.microsoft.com/office/drawing/2014/main" id="{CAF02349-39F3-A66A-AFA2-6321B47B3298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Self-made Billionaires in Industries</a:t>
            </a:r>
          </a:p>
        </p:txBody>
      </p: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8266258" y="-1093596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567326" y="-943170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0AED6DD3-2FE2-EEEE-2DB0-2DCFDFC4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36" y="1005120"/>
            <a:ext cx="5214694" cy="4121105"/>
          </a:xfrm>
          <a:prstGeom prst="rect">
            <a:avLst/>
          </a:prstGeom>
        </p:spPr>
      </p:pic>
      <p:grpSp>
        <p:nvGrpSpPr>
          <p:cNvPr id="71" name="Google Shape;2999;p38">
            <a:extLst>
              <a:ext uri="{FF2B5EF4-FFF2-40B4-BE49-F238E27FC236}">
                <a16:creationId xmlns:a16="http://schemas.microsoft.com/office/drawing/2014/main" id="{21E000B1-5458-5FA6-8DFA-F3B15DFE1FB7}"/>
              </a:ext>
            </a:extLst>
          </p:cNvPr>
          <p:cNvGrpSpPr/>
          <p:nvPr/>
        </p:nvGrpSpPr>
        <p:grpSpPr>
          <a:xfrm rot="615548">
            <a:off x="-253062" y="4752274"/>
            <a:ext cx="973328" cy="1199742"/>
            <a:chOff x="9743146" y="2970638"/>
            <a:chExt cx="1446996" cy="1783072"/>
          </a:xfrm>
        </p:grpSpPr>
        <p:sp>
          <p:nvSpPr>
            <p:cNvPr id="72" name="Google Shape;3000;p38">
              <a:extLst>
                <a:ext uri="{FF2B5EF4-FFF2-40B4-BE49-F238E27FC236}">
                  <a16:creationId xmlns:a16="http://schemas.microsoft.com/office/drawing/2014/main" id="{005B33A5-5392-0334-EFAF-1EA36F6434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3001;p38">
              <a:extLst>
                <a:ext uri="{FF2B5EF4-FFF2-40B4-BE49-F238E27FC236}">
                  <a16:creationId xmlns:a16="http://schemas.microsoft.com/office/drawing/2014/main" id="{483F3462-7136-38D0-6A58-66064AA18CF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4" name="Google Shape;3002;p38">
                <a:extLst>
                  <a:ext uri="{FF2B5EF4-FFF2-40B4-BE49-F238E27FC236}">
                    <a16:creationId xmlns:a16="http://schemas.microsoft.com/office/drawing/2014/main" id="{E97CE856-3523-8C5D-273B-11C2888DC1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03;p38">
                <a:extLst>
                  <a:ext uri="{FF2B5EF4-FFF2-40B4-BE49-F238E27FC236}">
                    <a16:creationId xmlns:a16="http://schemas.microsoft.com/office/drawing/2014/main" id="{C4B12E68-92A5-2E46-FCF1-FA848B53E34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04;p38">
                <a:extLst>
                  <a:ext uri="{FF2B5EF4-FFF2-40B4-BE49-F238E27FC236}">
                    <a16:creationId xmlns:a16="http://schemas.microsoft.com/office/drawing/2014/main" id="{564AB5EA-C573-8DE0-7B11-238A1C00262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005;p38">
                <a:extLst>
                  <a:ext uri="{FF2B5EF4-FFF2-40B4-BE49-F238E27FC236}">
                    <a16:creationId xmlns:a16="http://schemas.microsoft.com/office/drawing/2014/main" id="{F46692F6-F115-1FF2-4509-D4DD1FE6F1F9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006;p38">
                <a:extLst>
                  <a:ext uri="{FF2B5EF4-FFF2-40B4-BE49-F238E27FC236}">
                    <a16:creationId xmlns:a16="http://schemas.microsoft.com/office/drawing/2014/main" id="{5251CB06-D618-30CB-C5F6-D4760D3500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007;p38">
                <a:extLst>
                  <a:ext uri="{FF2B5EF4-FFF2-40B4-BE49-F238E27FC236}">
                    <a16:creationId xmlns:a16="http://schemas.microsoft.com/office/drawing/2014/main" id="{41B0BB47-34BE-C41D-3801-EDD53B0274D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008;p38">
                <a:extLst>
                  <a:ext uri="{FF2B5EF4-FFF2-40B4-BE49-F238E27FC236}">
                    <a16:creationId xmlns:a16="http://schemas.microsoft.com/office/drawing/2014/main" id="{9763A2B6-99E0-9C90-6EDE-0EEF8A1877A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009;p38">
                <a:extLst>
                  <a:ext uri="{FF2B5EF4-FFF2-40B4-BE49-F238E27FC236}">
                    <a16:creationId xmlns:a16="http://schemas.microsoft.com/office/drawing/2014/main" id="{F7DB1594-605E-567F-1065-1878F27E28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906248" y="3357087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2955;p38">
            <a:extLst>
              <a:ext uri="{FF2B5EF4-FFF2-40B4-BE49-F238E27FC236}">
                <a16:creationId xmlns:a16="http://schemas.microsoft.com/office/drawing/2014/main" id="{3AE5412B-2FE3-2CD0-2B0C-6CB8EB2338BA}"/>
              </a:ext>
            </a:extLst>
          </p:cNvPr>
          <p:cNvGrpSpPr/>
          <p:nvPr/>
        </p:nvGrpSpPr>
        <p:grpSpPr>
          <a:xfrm rot="4131323">
            <a:off x="8899321" y="691028"/>
            <a:ext cx="1139230" cy="1403825"/>
            <a:chOff x="9743146" y="2970638"/>
            <a:chExt cx="1446996" cy="1783072"/>
          </a:xfrm>
        </p:grpSpPr>
        <p:sp>
          <p:nvSpPr>
            <p:cNvPr id="85" name="Google Shape;2956;p38">
              <a:extLst>
                <a:ext uri="{FF2B5EF4-FFF2-40B4-BE49-F238E27FC236}">
                  <a16:creationId xmlns:a16="http://schemas.microsoft.com/office/drawing/2014/main" id="{AA5146F5-C448-0137-7062-355C362456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2957;p38">
              <a:extLst>
                <a:ext uri="{FF2B5EF4-FFF2-40B4-BE49-F238E27FC236}">
                  <a16:creationId xmlns:a16="http://schemas.microsoft.com/office/drawing/2014/main" id="{52643890-D7F0-7094-4731-F31A42F3E53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" name="Google Shape;2958;p38">
                <a:extLst>
                  <a:ext uri="{FF2B5EF4-FFF2-40B4-BE49-F238E27FC236}">
                    <a16:creationId xmlns:a16="http://schemas.microsoft.com/office/drawing/2014/main" id="{BAC2249E-D226-915D-7734-CC77A2BD7936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959;p38">
                <a:extLst>
                  <a:ext uri="{FF2B5EF4-FFF2-40B4-BE49-F238E27FC236}">
                    <a16:creationId xmlns:a16="http://schemas.microsoft.com/office/drawing/2014/main" id="{505A6FE5-95FC-B65A-FD20-E66A783691D7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960;p38">
                <a:extLst>
                  <a:ext uri="{FF2B5EF4-FFF2-40B4-BE49-F238E27FC236}">
                    <a16:creationId xmlns:a16="http://schemas.microsoft.com/office/drawing/2014/main" id="{AE8A01BE-C682-D3B2-DFFC-FF3412BB231E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961;p38">
                <a:extLst>
                  <a:ext uri="{FF2B5EF4-FFF2-40B4-BE49-F238E27FC236}">
                    <a16:creationId xmlns:a16="http://schemas.microsoft.com/office/drawing/2014/main" id="{A34BCECD-8AFA-84A9-2D6A-669A2BB27B2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962;p38">
                <a:extLst>
                  <a:ext uri="{FF2B5EF4-FFF2-40B4-BE49-F238E27FC236}">
                    <a16:creationId xmlns:a16="http://schemas.microsoft.com/office/drawing/2014/main" id="{B546DF1A-77B7-8E03-EE55-3AD3A4EC82F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963;p38">
                <a:extLst>
                  <a:ext uri="{FF2B5EF4-FFF2-40B4-BE49-F238E27FC236}">
                    <a16:creationId xmlns:a16="http://schemas.microsoft.com/office/drawing/2014/main" id="{5C70F20A-BF90-C507-4B9D-35EECC2A761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964;p38">
                <a:extLst>
                  <a:ext uri="{FF2B5EF4-FFF2-40B4-BE49-F238E27FC236}">
                    <a16:creationId xmlns:a16="http://schemas.microsoft.com/office/drawing/2014/main" id="{6B2F5E9B-57B8-9473-A733-C52C30662440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965;p38">
                <a:extLst>
                  <a:ext uri="{FF2B5EF4-FFF2-40B4-BE49-F238E27FC236}">
                    <a16:creationId xmlns:a16="http://schemas.microsoft.com/office/drawing/2014/main" id="{F54D9C3B-16F5-B499-65BB-AD1050E5F1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2D77D26-13B8-5894-0037-6656E4ECD785}"/>
              </a:ext>
            </a:extLst>
          </p:cNvPr>
          <p:cNvSpPr txBox="1"/>
          <p:nvPr/>
        </p:nvSpPr>
        <p:spPr>
          <a:xfrm>
            <a:off x="520722" y="2246202"/>
            <a:ext cx="7723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Nutella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Heineken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Red Bull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23A76B-1B56-CDDF-A6D8-5419032EDC1A}"/>
              </a:ext>
            </a:extLst>
          </p:cNvPr>
          <p:cNvSpPr txBox="1"/>
          <p:nvPr/>
        </p:nvSpPr>
        <p:spPr>
          <a:xfrm>
            <a:off x="545652" y="1314476"/>
            <a:ext cx="7723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LVMH</a:t>
            </a:r>
          </a:p>
          <a:p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</a:rPr>
              <a:t>L’Oreal</a:t>
            </a:r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Walmart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FFF3DC-0179-AB7C-D7DD-53641A4C5838}"/>
              </a:ext>
            </a:extLst>
          </p:cNvPr>
          <p:cNvSpPr txBox="1"/>
          <p:nvPr/>
        </p:nvSpPr>
        <p:spPr>
          <a:xfrm>
            <a:off x="520722" y="3149043"/>
            <a:ext cx="927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Hotels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Education</a:t>
            </a:r>
          </a:p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05318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32"/>
          <p:cNvGrpSpPr/>
          <p:nvPr/>
        </p:nvGrpSpPr>
        <p:grpSpPr>
          <a:xfrm rot="4164861">
            <a:off x="-1033406" y="2140148"/>
            <a:ext cx="2195965" cy="2706162"/>
            <a:chOff x="9743146" y="2970638"/>
            <a:chExt cx="1446996" cy="1783072"/>
          </a:xfrm>
        </p:grpSpPr>
        <p:sp>
          <p:nvSpPr>
            <p:cNvPr id="2504" name="Google Shape;2504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" name="Google Shape;2505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6" name="Google Shape;2506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2"/>
          <p:cNvGrpSpPr/>
          <p:nvPr/>
        </p:nvGrpSpPr>
        <p:grpSpPr>
          <a:xfrm rot="5753339">
            <a:off x="3050755" y="793733"/>
            <a:ext cx="1507623" cy="1857780"/>
            <a:chOff x="9743146" y="2970638"/>
            <a:chExt cx="1446996" cy="1783072"/>
          </a:xfrm>
        </p:grpSpPr>
        <p:sp>
          <p:nvSpPr>
            <p:cNvPr id="2515" name="Google Shape;2515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2"/>
          <p:cNvGrpSpPr/>
          <p:nvPr/>
        </p:nvGrpSpPr>
        <p:grpSpPr>
          <a:xfrm rot="2531090">
            <a:off x="-48263" y="4935957"/>
            <a:ext cx="1487454" cy="1832926"/>
            <a:chOff x="9743146" y="2970638"/>
            <a:chExt cx="1446996" cy="1783072"/>
          </a:xfrm>
        </p:grpSpPr>
        <p:sp>
          <p:nvSpPr>
            <p:cNvPr id="2526" name="Google Shape;2526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28" name="Google Shape;2528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6" name="Google Shape;2536;p32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537" name="Google Shape;2537;p3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8" name="Google Shape;2538;p3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539" name="Google Shape;2539;p3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7" name="Google Shape;2547;p32"/>
          <p:cNvGrpSpPr/>
          <p:nvPr/>
        </p:nvGrpSpPr>
        <p:grpSpPr>
          <a:xfrm rot="-743857">
            <a:off x="2546528" y="4614076"/>
            <a:ext cx="1487470" cy="1832947"/>
            <a:chOff x="9743146" y="2970638"/>
            <a:chExt cx="1446996" cy="1783072"/>
          </a:xfrm>
        </p:grpSpPr>
        <p:sp>
          <p:nvSpPr>
            <p:cNvPr id="2548" name="Google Shape;2548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50" name="Google Shape;2550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2501;p32">
            <a:extLst>
              <a:ext uri="{FF2B5EF4-FFF2-40B4-BE49-F238E27FC236}">
                <a16:creationId xmlns:a16="http://schemas.microsoft.com/office/drawing/2014/main" id="{985463E8-95F9-462C-32D1-EA2D94AD1EB2}"/>
              </a:ext>
            </a:extLst>
          </p:cNvPr>
          <p:cNvSpPr txBox="1">
            <a:spLocks/>
          </p:cNvSpPr>
          <p:nvPr/>
        </p:nvSpPr>
        <p:spPr>
          <a:xfrm>
            <a:off x="89941" y="188163"/>
            <a:ext cx="9054059" cy="63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Correlations with GDP, Population, Age, Industry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8D028-BAA4-6605-9909-66902FAD8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44" y="1030997"/>
            <a:ext cx="4143104" cy="3497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DB4DF-029D-0506-979C-800D1037A8F4}"/>
              </a:ext>
            </a:extLst>
          </p:cNvPr>
          <p:cNvSpPr txBox="1"/>
          <p:nvPr/>
        </p:nvSpPr>
        <p:spPr>
          <a:xfrm>
            <a:off x="2182170" y="1853452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0.97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4EEA9-BCA2-7340-2084-B32E287F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764" y="1020920"/>
            <a:ext cx="4319858" cy="35080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7F0F3E1-61DF-8675-C948-9D9C6823435D}"/>
              </a:ext>
            </a:extLst>
          </p:cNvPr>
          <p:cNvSpPr txBox="1"/>
          <p:nvPr/>
        </p:nvSpPr>
        <p:spPr>
          <a:xfrm>
            <a:off x="6606937" y="2510456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0.60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32"/>
          <p:cNvGrpSpPr/>
          <p:nvPr/>
        </p:nvGrpSpPr>
        <p:grpSpPr>
          <a:xfrm rot="4164861">
            <a:off x="-727526" y="1948988"/>
            <a:ext cx="2195965" cy="2706162"/>
            <a:chOff x="9743146" y="2970638"/>
            <a:chExt cx="1446996" cy="1783072"/>
          </a:xfrm>
        </p:grpSpPr>
        <p:sp>
          <p:nvSpPr>
            <p:cNvPr id="2504" name="Google Shape;2504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" name="Google Shape;2505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6" name="Google Shape;2506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2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2515" name="Google Shape;2515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2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2526" name="Google Shape;2526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28" name="Google Shape;2528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6" name="Google Shape;2536;p32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537" name="Google Shape;2537;p3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8" name="Google Shape;2538;p3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539" name="Google Shape;2539;p3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7" name="Google Shape;2547;p32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2548" name="Google Shape;2548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50" name="Google Shape;2550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2501;p32">
            <a:extLst>
              <a:ext uri="{FF2B5EF4-FFF2-40B4-BE49-F238E27FC236}">
                <a16:creationId xmlns:a16="http://schemas.microsoft.com/office/drawing/2014/main" id="{985463E8-95F9-462C-32D1-EA2D94AD1EB2}"/>
              </a:ext>
            </a:extLst>
          </p:cNvPr>
          <p:cNvSpPr txBox="1">
            <a:spLocks/>
          </p:cNvSpPr>
          <p:nvPr/>
        </p:nvSpPr>
        <p:spPr>
          <a:xfrm>
            <a:off x="89941" y="188163"/>
            <a:ext cx="9054059" cy="63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Correlations with GDP, Population, Age, Industry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197E7-A880-284C-1307-D0F5BC90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169" y="1145484"/>
            <a:ext cx="4211050" cy="3527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92A8D-636C-E45A-BDA3-B01702AB2517}"/>
              </a:ext>
            </a:extLst>
          </p:cNvPr>
          <p:cNvSpPr txBox="1"/>
          <p:nvPr/>
        </p:nvSpPr>
        <p:spPr>
          <a:xfrm>
            <a:off x="7086795" y="3421699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0.89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4EE814-B0D0-159D-1BD1-59104939F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66" y="1152872"/>
            <a:ext cx="4212664" cy="35054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A93644-0AC1-CA8C-8650-9B49C7476F35}"/>
              </a:ext>
            </a:extLst>
          </p:cNvPr>
          <p:cNvSpPr txBox="1"/>
          <p:nvPr/>
        </p:nvSpPr>
        <p:spPr>
          <a:xfrm>
            <a:off x="2638482" y="2736316"/>
            <a:ext cx="17934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400"/>
              <a:buFont typeface="Libre Franklin Medium"/>
              <a:buNone/>
              <a:defRPr sz="1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1pPr>
            <a:lvl2pPr marL="914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2pPr>
            <a:lvl3pPr marL="1371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3pPr>
            <a:lvl4pPr marL="1828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4pPr>
            <a:lvl5pPr marL="22860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5pPr>
            <a:lvl6pPr marL="27432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6pPr>
            <a:lvl7pPr marL="32004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7pPr>
            <a:lvl8pPr marL="36576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8pPr>
            <a:lvl9pPr marL="4114800" indent="-317500" algn="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</a:defRPr>
            </a:lvl9pPr>
          </a:lstStyle>
          <a:p>
            <a:r>
              <a:rPr lang="en-US" dirty="0"/>
              <a:t>Correlation : 0.92</a:t>
            </a:r>
          </a:p>
        </p:txBody>
      </p:sp>
    </p:spTree>
    <p:extLst>
      <p:ext uri="{BB962C8B-B14F-4D97-AF65-F5344CB8AC3E}">
        <p14:creationId xmlns:p14="http://schemas.microsoft.com/office/powerpoint/2010/main" val="237875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5" name="Google Shape;3025;p39"/>
          <p:cNvGrpSpPr/>
          <p:nvPr/>
        </p:nvGrpSpPr>
        <p:grpSpPr>
          <a:xfrm>
            <a:off x="1262105" y="1237795"/>
            <a:ext cx="6599683" cy="3484803"/>
            <a:chOff x="4854325" y="1936705"/>
            <a:chExt cx="3569700" cy="2142920"/>
          </a:xfrm>
        </p:grpSpPr>
        <p:sp>
          <p:nvSpPr>
            <p:cNvPr id="3026" name="Google Shape;3026;p39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9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9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1" name="Google Shape;3031;p39"/>
          <p:cNvGrpSpPr/>
          <p:nvPr/>
        </p:nvGrpSpPr>
        <p:grpSpPr>
          <a:xfrm>
            <a:off x="1296331" y="1234404"/>
            <a:ext cx="6522732" cy="3535993"/>
            <a:chOff x="4854325" y="1936705"/>
            <a:chExt cx="3569700" cy="2142920"/>
          </a:xfrm>
        </p:grpSpPr>
        <p:sp>
          <p:nvSpPr>
            <p:cNvPr id="3032" name="Google Shape;3032;p39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9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9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6" name="Google Shape;3036;p39"/>
          <p:cNvGrpSpPr/>
          <p:nvPr/>
        </p:nvGrpSpPr>
        <p:grpSpPr>
          <a:xfrm rot="377567">
            <a:off x="-458216" y="488532"/>
            <a:ext cx="1139284" cy="1403891"/>
            <a:chOff x="9743146" y="2970638"/>
            <a:chExt cx="1446996" cy="1783072"/>
          </a:xfrm>
        </p:grpSpPr>
        <p:sp>
          <p:nvSpPr>
            <p:cNvPr id="3037" name="Google Shape;3037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8" name="Google Shape;3038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39" name="Google Shape;3039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7" name="Google Shape;3047;p39"/>
          <p:cNvGrpSpPr/>
          <p:nvPr/>
        </p:nvGrpSpPr>
        <p:grpSpPr>
          <a:xfrm rot="2208898">
            <a:off x="8052806" y="-753508"/>
            <a:ext cx="1509218" cy="1859995"/>
            <a:chOff x="9743146" y="2970638"/>
            <a:chExt cx="1446996" cy="1783072"/>
          </a:xfrm>
        </p:grpSpPr>
        <p:sp>
          <p:nvSpPr>
            <p:cNvPr id="3048" name="Google Shape;3048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9" name="Google Shape;3049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50" name="Google Shape;3050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8" name="Google Shape;3058;p39"/>
          <p:cNvGrpSpPr/>
          <p:nvPr/>
        </p:nvGrpSpPr>
        <p:grpSpPr>
          <a:xfrm rot="4131323">
            <a:off x="8109576" y="1515007"/>
            <a:ext cx="1139230" cy="1403825"/>
            <a:chOff x="9743146" y="2970638"/>
            <a:chExt cx="1446996" cy="1783072"/>
          </a:xfrm>
        </p:grpSpPr>
        <p:sp>
          <p:nvSpPr>
            <p:cNvPr id="3059" name="Google Shape;3059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0" name="Google Shape;3060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61" name="Google Shape;3061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9" name="Google Shape;3069;p39"/>
          <p:cNvGrpSpPr/>
          <p:nvPr/>
        </p:nvGrpSpPr>
        <p:grpSpPr>
          <a:xfrm rot="-1121068">
            <a:off x="-370737" y="3451652"/>
            <a:ext cx="1281878" cy="1579435"/>
            <a:chOff x="9743146" y="2970638"/>
            <a:chExt cx="1446996" cy="1783072"/>
          </a:xfrm>
        </p:grpSpPr>
        <p:sp>
          <p:nvSpPr>
            <p:cNvPr id="3070" name="Google Shape;3070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1" name="Google Shape;3071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72" name="Google Shape;3072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1764F3D-A06F-6F4A-E8E1-0019A994F8D1}"/>
              </a:ext>
            </a:extLst>
          </p:cNvPr>
          <p:cNvSpPr/>
          <p:nvPr/>
        </p:nvSpPr>
        <p:spPr>
          <a:xfrm>
            <a:off x="1694773" y="1266712"/>
            <a:ext cx="5719888" cy="3171069"/>
          </a:xfrm>
          <a:prstGeom prst="roundRect">
            <a:avLst/>
          </a:prstGeom>
          <a:solidFill>
            <a:srgbClr val="B8D8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oogle Shape;3029;p39">
            <a:extLst>
              <a:ext uri="{FF2B5EF4-FFF2-40B4-BE49-F238E27FC236}">
                <a16:creationId xmlns:a16="http://schemas.microsoft.com/office/drawing/2014/main" id="{92925F82-2C1E-DDC2-6B68-831A756175C6}"/>
              </a:ext>
            </a:extLst>
          </p:cNvPr>
          <p:cNvSpPr txBox="1">
            <a:spLocks/>
          </p:cNvSpPr>
          <p:nvPr/>
        </p:nvSpPr>
        <p:spPr>
          <a:xfrm>
            <a:off x="423442" y="440963"/>
            <a:ext cx="84556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800" dirty="0"/>
              <a:t>If You Were A Billionaire, How Much Would You Worth… …?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4F10F78-C709-E7AE-43ED-E3A6F728D855}"/>
              </a:ext>
            </a:extLst>
          </p:cNvPr>
          <p:cNvSpPr/>
          <p:nvPr/>
        </p:nvSpPr>
        <p:spPr>
          <a:xfrm>
            <a:off x="2114186" y="1412090"/>
            <a:ext cx="2387306" cy="28153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30" name="Google Shape;3030;p39"/>
          <p:cNvSpPr txBox="1">
            <a:spLocks noGrp="1"/>
          </p:cNvSpPr>
          <p:nvPr>
            <p:ph type="subTitle" idx="1"/>
          </p:nvPr>
        </p:nvSpPr>
        <p:spPr>
          <a:xfrm>
            <a:off x="2165456" y="1423777"/>
            <a:ext cx="2193025" cy="2619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--- INPUT---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Country's GDP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Gender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Age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Industry</a:t>
            </a:r>
            <a:endParaRPr sz="1200" dirty="0"/>
          </a:p>
        </p:txBody>
      </p:sp>
      <p:sp>
        <p:nvSpPr>
          <p:cNvPr id="10" name="Google Shape;3030;p39">
            <a:extLst>
              <a:ext uri="{FF2B5EF4-FFF2-40B4-BE49-F238E27FC236}">
                <a16:creationId xmlns:a16="http://schemas.microsoft.com/office/drawing/2014/main" id="{1D4495EB-B08B-BD87-21A2-CC520E2C5C75}"/>
              </a:ext>
            </a:extLst>
          </p:cNvPr>
          <p:cNvSpPr txBox="1">
            <a:spLocks/>
          </p:cNvSpPr>
          <p:nvPr/>
        </p:nvSpPr>
        <p:spPr>
          <a:xfrm>
            <a:off x="5201099" y="1891516"/>
            <a:ext cx="1982788" cy="69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4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200" dirty="0"/>
              <a:t>Let’s Predict :</a:t>
            </a:r>
          </a:p>
          <a:p>
            <a:pPr marL="0" indent="0" algn="l">
              <a:lnSpc>
                <a:spcPct val="150000"/>
              </a:lnSpc>
            </a:pPr>
            <a:r>
              <a:rPr lang="en-US" sz="1200" dirty="0"/>
              <a:t> Jump to DEMO !!!</a:t>
            </a:r>
          </a:p>
        </p:txBody>
      </p:sp>
      <p:pic>
        <p:nvPicPr>
          <p:cNvPr id="4" name="Picture 3" descr="A cartoon of a person wearing a top hat and holding a wand&#10;&#10;Description automatically generated">
            <a:extLst>
              <a:ext uri="{FF2B5EF4-FFF2-40B4-BE49-F238E27FC236}">
                <a16:creationId xmlns:a16="http://schemas.microsoft.com/office/drawing/2014/main" id="{6B3EE8C7-15B8-ABD9-BF5C-422BF0906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430" y="2671489"/>
            <a:ext cx="1499483" cy="14994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37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ender And Wealth</a:t>
            </a:r>
            <a:endParaRPr dirty="0"/>
          </a:p>
        </p:txBody>
      </p:sp>
      <p:grpSp>
        <p:nvGrpSpPr>
          <p:cNvPr id="2565" name="Google Shape;2565;p33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566" name="Google Shape;2566;p3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7" name="Google Shape;2567;p3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68" name="Google Shape;2568;p3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6" name="Google Shape;2576;p33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577" name="Google Shape;2577;p3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8" name="Google Shape;2578;p3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79" name="Google Shape;2579;p3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578FF-05A9-AAFE-8287-E66891B7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4486773"/>
            <a:ext cx="8095261" cy="5628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F5A4A-B796-20F0-277C-2B0C7FBC8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2" y="1141217"/>
            <a:ext cx="4019849" cy="3169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38451-ADF8-9BD6-A8BE-40AF075AD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661" y="1141217"/>
            <a:ext cx="4019848" cy="31691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2955;p38">
            <a:extLst>
              <a:ext uri="{FF2B5EF4-FFF2-40B4-BE49-F238E27FC236}">
                <a16:creationId xmlns:a16="http://schemas.microsoft.com/office/drawing/2014/main" id="{C123C484-47F7-7C49-FA6B-83D552F06B8C}"/>
              </a:ext>
            </a:extLst>
          </p:cNvPr>
          <p:cNvGrpSpPr/>
          <p:nvPr/>
        </p:nvGrpSpPr>
        <p:grpSpPr>
          <a:xfrm rot="4131323">
            <a:off x="7861154" y="1026498"/>
            <a:ext cx="1139230" cy="1403825"/>
            <a:chOff x="9743146" y="2970638"/>
            <a:chExt cx="1446996" cy="1783072"/>
          </a:xfrm>
        </p:grpSpPr>
        <p:sp>
          <p:nvSpPr>
            <p:cNvPr id="17" name="Google Shape;2956;p38">
              <a:extLst>
                <a:ext uri="{FF2B5EF4-FFF2-40B4-BE49-F238E27FC236}">
                  <a16:creationId xmlns:a16="http://schemas.microsoft.com/office/drawing/2014/main" id="{8FA9702A-C5CB-32ED-0932-AEDE87F96D3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2957;p38">
              <a:extLst>
                <a:ext uri="{FF2B5EF4-FFF2-40B4-BE49-F238E27FC236}">
                  <a16:creationId xmlns:a16="http://schemas.microsoft.com/office/drawing/2014/main" id="{4022EA7F-EC2A-631F-E3F5-15D81E52ED2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" name="Google Shape;2958;p38">
                <a:extLst>
                  <a:ext uri="{FF2B5EF4-FFF2-40B4-BE49-F238E27FC236}">
                    <a16:creationId xmlns:a16="http://schemas.microsoft.com/office/drawing/2014/main" id="{58A2D675-7042-23C3-287E-5F2F05DE7CB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9;p38">
                <a:extLst>
                  <a:ext uri="{FF2B5EF4-FFF2-40B4-BE49-F238E27FC236}">
                    <a16:creationId xmlns:a16="http://schemas.microsoft.com/office/drawing/2014/main" id="{FD25B0E3-6097-8773-A142-51AC5891467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60;p38">
                <a:extLst>
                  <a:ext uri="{FF2B5EF4-FFF2-40B4-BE49-F238E27FC236}">
                    <a16:creationId xmlns:a16="http://schemas.microsoft.com/office/drawing/2014/main" id="{1F0B9E0C-D593-B158-7562-9F73F9DCD50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61;p38">
                <a:extLst>
                  <a:ext uri="{FF2B5EF4-FFF2-40B4-BE49-F238E27FC236}">
                    <a16:creationId xmlns:a16="http://schemas.microsoft.com/office/drawing/2014/main" id="{0C6AED53-A25E-AC2B-4652-5E58BF68761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2;p38">
                <a:extLst>
                  <a:ext uri="{FF2B5EF4-FFF2-40B4-BE49-F238E27FC236}">
                    <a16:creationId xmlns:a16="http://schemas.microsoft.com/office/drawing/2014/main" id="{D9E97E34-0CC3-165E-99DE-F03A4F721A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63;p38">
                <a:extLst>
                  <a:ext uri="{FF2B5EF4-FFF2-40B4-BE49-F238E27FC236}">
                    <a16:creationId xmlns:a16="http://schemas.microsoft.com/office/drawing/2014/main" id="{3D029C3A-0B6D-B519-B640-6CEF1C4C91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64;p38">
                <a:extLst>
                  <a:ext uri="{FF2B5EF4-FFF2-40B4-BE49-F238E27FC236}">
                    <a16:creationId xmlns:a16="http://schemas.microsoft.com/office/drawing/2014/main" id="{4DD2DBEC-BC39-5EC9-B0AA-ABCAABBDFE3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5;p38">
                <a:extLst>
                  <a:ext uri="{FF2B5EF4-FFF2-40B4-BE49-F238E27FC236}">
                    <a16:creationId xmlns:a16="http://schemas.microsoft.com/office/drawing/2014/main" id="{03321B6B-401E-D155-33A3-762A3169477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7257635" y="2065848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7944079" y="3974537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2943;p38">
            <a:extLst>
              <a:ext uri="{FF2B5EF4-FFF2-40B4-BE49-F238E27FC236}">
                <a16:creationId xmlns:a16="http://schemas.microsoft.com/office/drawing/2014/main" id="{670C5755-56C0-7968-0F1B-9D94EBDB2DFD}"/>
              </a:ext>
            </a:extLst>
          </p:cNvPr>
          <p:cNvSpPr txBox="1">
            <a:spLocks/>
          </p:cNvSpPr>
          <p:nvPr/>
        </p:nvSpPr>
        <p:spPr>
          <a:xfrm>
            <a:off x="5256995" y="1762356"/>
            <a:ext cx="2897320" cy="18136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algn="ctr"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ctr"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ctr"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ctr"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ctr"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ctr"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ctr"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ctr"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Mean for Male : 65.35</a:t>
            </a:r>
            <a:br>
              <a:rPr lang="en-US" sz="2000" dirty="0"/>
            </a:br>
            <a:r>
              <a:rPr lang="en-US" sz="2000" dirty="0"/>
              <a:t>Median for Male : 65</a:t>
            </a:r>
            <a:br>
              <a:rPr lang="en-US" sz="2000" dirty="0"/>
            </a:br>
            <a:r>
              <a:rPr lang="en-US" sz="2000" dirty="0"/>
              <a:t>Mean for Female : 63.67</a:t>
            </a:r>
            <a:br>
              <a:rPr lang="en-US" sz="2000" dirty="0"/>
            </a:br>
            <a:r>
              <a:rPr lang="en-US" sz="2000" dirty="0"/>
              <a:t>Median for Female : 65</a:t>
            </a:r>
          </a:p>
        </p:txBody>
      </p:sp>
      <p:sp>
        <p:nvSpPr>
          <p:cNvPr id="4" name="Google Shape;2562;p33">
            <a:extLst>
              <a:ext uri="{FF2B5EF4-FFF2-40B4-BE49-F238E27FC236}">
                <a16:creationId xmlns:a16="http://schemas.microsoft.com/office/drawing/2014/main" id="{CAF02349-39F3-A66A-AFA2-6321B47B3298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Age And Wealth</a:t>
            </a:r>
          </a:p>
        </p:txBody>
      </p: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7138529" y="-556260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258817" y="-265276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611811" y="3347513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oogle Shape;2999;p38">
            <a:extLst>
              <a:ext uri="{FF2B5EF4-FFF2-40B4-BE49-F238E27FC236}">
                <a16:creationId xmlns:a16="http://schemas.microsoft.com/office/drawing/2014/main" id="{21E000B1-5458-5FA6-8DFA-F3B15DFE1FB7}"/>
              </a:ext>
            </a:extLst>
          </p:cNvPr>
          <p:cNvGrpSpPr/>
          <p:nvPr/>
        </p:nvGrpSpPr>
        <p:grpSpPr>
          <a:xfrm rot="615548">
            <a:off x="36932" y="4337774"/>
            <a:ext cx="973328" cy="1199742"/>
            <a:chOff x="9743146" y="2970638"/>
            <a:chExt cx="1446996" cy="1783072"/>
          </a:xfrm>
        </p:grpSpPr>
        <p:sp>
          <p:nvSpPr>
            <p:cNvPr id="72" name="Google Shape;3000;p38">
              <a:extLst>
                <a:ext uri="{FF2B5EF4-FFF2-40B4-BE49-F238E27FC236}">
                  <a16:creationId xmlns:a16="http://schemas.microsoft.com/office/drawing/2014/main" id="{005B33A5-5392-0334-EFAF-1EA36F6434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3001;p38">
              <a:extLst>
                <a:ext uri="{FF2B5EF4-FFF2-40B4-BE49-F238E27FC236}">
                  <a16:creationId xmlns:a16="http://schemas.microsoft.com/office/drawing/2014/main" id="{483F3462-7136-38D0-6A58-66064AA18CF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4" name="Google Shape;3002;p38">
                <a:extLst>
                  <a:ext uri="{FF2B5EF4-FFF2-40B4-BE49-F238E27FC236}">
                    <a16:creationId xmlns:a16="http://schemas.microsoft.com/office/drawing/2014/main" id="{E97CE856-3523-8C5D-273B-11C2888DC1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03;p38">
                <a:extLst>
                  <a:ext uri="{FF2B5EF4-FFF2-40B4-BE49-F238E27FC236}">
                    <a16:creationId xmlns:a16="http://schemas.microsoft.com/office/drawing/2014/main" id="{C4B12E68-92A5-2E46-FCF1-FA848B53E34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04;p38">
                <a:extLst>
                  <a:ext uri="{FF2B5EF4-FFF2-40B4-BE49-F238E27FC236}">
                    <a16:creationId xmlns:a16="http://schemas.microsoft.com/office/drawing/2014/main" id="{564AB5EA-C573-8DE0-7B11-238A1C00262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005;p38">
                <a:extLst>
                  <a:ext uri="{FF2B5EF4-FFF2-40B4-BE49-F238E27FC236}">
                    <a16:creationId xmlns:a16="http://schemas.microsoft.com/office/drawing/2014/main" id="{F46692F6-F115-1FF2-4509-D4DD1FE6F1F9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006;p38">
                <a:extLst>
                  <a:ext uri="{FF2B5EF4-FFF2-40B4-BE49-F238E27FC236}">
                    <a16:creationId xmlns:a16="http://schemas.microsoft.com/office/drawing/2014/main" id="{5251CB06-D618-30CB-C5F6-D4760D3500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007;p38">
                <a:extLst>
                  <a:ext uri="{FF2B5EF4-FFF2-40B4-BE49-F238E27FC236}">
                    <a16:creationId xmlns:a16="http://schemas.microsoft.com/office/drawing/2014/main" id="{41B0BB47-34BE-C41D-3801-EDD53B0274D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008;p38">
                <a:extLst>
                  <a:ext uri="{FF2B5EF4-FFF2-40B4-BE49-F238E27FC236}">
                    <a16:creationId xmlns:a16="http://schemas.microsoft.com/office/drawing/2014/main" id="{9763A2B6-99E0-9C90-6EDE-0EEF8A1877A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009;p38">
                <a:extLst>
                  <a:ext uri="{FF2B5EF4-FFF2-40B4-BE49-F238E27FC236}">
                    <a16:creationId xmlns:a16="http://schemas.microsoft.com/office/drawing/2014/main" id="{F7DB1594-605E-567F-1065-1878F27E28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48166E1D-05DB-630F-AABB-38057A51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1" y="1237237"/>
            <a:ext cx="4260417" cy="32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36"/>
          <p:cNvSpPr txBox="1">
            <a:spLocks noGrp="1"/>
          </p:cNvSpPr>
          <p:nvPr>
            <p:ph type="title" idx="15"/>
          </p:nvPr>
        </p:nvSpPr>
        <p:spPr>
          <a:xfrm>
            <a:off x="696052" y="2480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>
                <a:sym typeface="Arial"/>
              </a:rPr>
              <a:t>Billionaire Features</a:t>
            </a:r>
            <a:endParaRPr sz="2800" dirty="0">
              <a:sym typeface="Arial"/>
            </a:endParaRPr>
          </a:p>
        </p:txBody>
      </p:sp>
      <p:sp>
        <p:nvSpPr>
          <p:cNvPr id="2789" name="Google Shape;2789;p36"/>
          <p:cNvSpPr txBox="1">
            <a:spLocks noGrp="1"/>
          </p:cNvSpPr>
          <p:nvPr>
            <p:ph type="title"/>
          </p:nvPr>
        </p:nvSpPr>
        <p:spPr>
          <a:xfrm>
            <a:off x="616225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Who?</a:t>
            </a:r>
            <a:endParaRPr dirty="0"/>
          </a:p>
        </p:txBody>
      </p:sp>
      <p:sp>
        <p:nvSpPr>
          <p:cNvPr id="2791" name="Google Shape;2791;p36"/>
          <p:cNvSpPr txBox="1">
            <a:spLocks noGrp="1"/>
          </p:cNvSpPr>
          <p:nvPr>
            <p:ph type="title" idx="2"/>
          </p:nvPr>
        </p:nvSpPr>
        <p:spPr>
          <a:xfrm>
            <a:off x="3315450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Worth?</a:t>
            </a:r>
            <a:endParaRPr dirty="0"/>
          </a:p>
        </p:txBody>
      </p:sp>
      <p:sp>
        <p:nvSpPr>
          <p:cNvPr id="2793" name="Google Shape;2793;p36"/>
          <p:cNvSpPr txBox="1">
            <a:spLocks noGrp="1"/>
          </p:cNvSpPr>
          <p:nvPr>
            <p:ph type="title" idx="4"/>
          </p:nvPr>
        </p:nvSpPr>
        <p:spPr>
          <a:xfrm>
            <a:off x="616175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Country?</a:t>
            </a:r>
            <a:endParaRPr dirty="0"/>
          </a:p>
        </p:txBody>
      </p:sp>
      <p:sp>
        <p:nvSpPr>
          <p:cNvPr id="2794" name="Google Shape;2794;p36"/>
          <p:cNvSpPr txBox="1">
            <a:spLocks noGrp="1"/>
          </p:cNvSpPr>
          <p:nvPr>
            <p:ph type="title" idx="6"/>
          </p:nvPr>
        </p:nvSpPr>
        <p:spPr>
          <a:xfrm>
            <a:off x="3315450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Gender?</a:t>
            </a:r>
            <a:endParaRPr dirty="0"/>
          </a:p>
        </p:txBody>
      </p:sp>
      <p:sp>
        <p:nvSpPr>
          <p:cNvPr id="2796" name="Google Shape;2796;p36"/>
          <p:cNvSpPr txBox="1">
            <a:spLocks noGrp="1"/>
          </p:cNvSpPr>
          <p:nvPr>
            <p:ph type="title" idx="8"/>
          </p:nvPr>
        </p:nvSpPr>
        <p:spPr>
          <a:xfrm>
            <a:off x="6014675" y="1801625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dirty="0"/>
              <a:t>Industry?</a:t>
            </a:r>
            <a:endParaRPr dirty="0"/>
          </a:p>
        </p:txBody>
      </p:sp>
      <p:sp>
        <p:nvSpPr>
          <p:cNvPr id="2798" name="Google Shape;2798;p36"/>
          <p:cNvSpPr txBox="1">
            <a:spLocks noGrp="1"/>
          </p:cNvSpPr>
          <p:nvPr>
            <p:ph type="title" idx="13"/>
          </p:nvPr>
        </p:nvSpPr>
        <p:spPr>
          <a:xfrm>
            <a:off x="6014725" y="3539850"/>
            <a:ext cx="25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Age?</a:t>
            </a:r>
            <a:endParaRPr dirty="0"/>
          </a:p>
        </p:txBody>
      </p:sp>
      <p:grpSp>
        <p:nvGrpSpPr>
          <p:cNvPr id="2834" name="Google Shape;2834;p36"/>
          <p:cNvGrpSpPr/>
          <p:nvPr/>
        </p:nvGrpSpPr>
        <p:grpSpPr>
          <a:xfrm>
            <a:off x="7088843" y="3049284"/>
            <a:ext cx="364987" cy="399169"/>
            <a:chOff x="1460550" y="289200"/>
            <a:chExt cx="4679325" cy="5117550"/>
          </a:xfrm>
        </p:grpSpPr>
        <p:sp>
          <p:nvSpPr>
            <p:cNvPr id="2835" name="Google Shape;2835;p36"/>
            <p:cNvSpPr/>
            <p:nvPr/>
          </p:nvSpPr>
          <p:spPr>
            <a:xfrm>
              <a:off x="1529050" y="350325"/>
              <a:ext cx="4542325" cy="2520225"/>
            </a:xfrm>
            <a:custGeom>
              <a:avLst/>
              <a:gdLst/>
              <a:ahLst/>
              <a:cxnLst/>
              <a:rect l="l" t="t" r="r" b="b"/>
              <a:pathLst>
                <a:path w="181693" h="100809" extrusionOk="0">
                  <a:moveTo>
                    <a:pt x="137678" y="0"/>
                  </a:moveTo>
                  <a:cubicBezTo>
                    <a:pt x="135699" y="0"/>
                    <a:pt x="133686" y="340"/>
                    <a:pt x="131719" y="1057"/>
                  </a:cubicBezTo>
                  <a:lnTo>
                    <a:pt x="13701" y="44018"/>
                  </a:lnTo>
                  <a:cubicBezTo>
                    <a:pt x="4665" y="47312"/>
                    <a:pt x="0" y="57294"/>
                    <a:pt x="3295" y="66330"/>
                  </a:cubicBezTo>
                  <a:lnTo>
                    <a:pt x="15299" y="99308"/>
                  </a:lnTo>
                  <a:cubicBezTo>
                    <a:pt x="18594" y="95785"/>
                    <a:pt x="23193" y="93763"/>
                    <a:pt x="28053" y="93763"/>
                  </a:cubicBezTo>
                  <a:lnTo>
                    <a:pt x="153640" y="93763"/>
                  </a:lnTo>
                  <a:cubicBezTo>
                    <a:pt x="159153" y="93763"/>
                    <a:pt x="164372" y="96373"/>
                    <a:pt x="167634" y="100809"/>
                  </a:cubicBezTo>
                  <a:lnTo>
                    <a:pt x="167993" y="100678"/>
                  </a:lnTo>
                  <a:cubicBezTo>
                    <a:pt x="177028" y="97384"/>
                    <a:pt x="181693" y="87402"/>
                    <a:pt x="178398" y="78366"/>
                  </a:cubicBezTo>
                  <a:lnTo>
                    <a:pt x="154031" y="11463"/>
                  </a:lnTo>
                  <a:cubicBezTo>
                    <a:pt x="151479" y="4394"/>
                    <a:pt x="144794" y="0"/>
                    <a:pt x="137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6"/>
            <p:cNvSpPr/>
            <p:nvPr/>
          </p:nvSpPr>
          <p:spPr>
            <a:xfrm>
              <a:off x="1704375" y="892950"/>
              <a:ext cx="3954375" cy="1877300"/>
            </a:xfrm>
            <a:custGeom>
              <a:avLst/>
              <a:gdLst/>
              <a:ahLst/>
              <a:cxnLst/>
              <a:rect l="l" t="t" r="r" b="b"/>
              <a:pathLst>
                <a:path w="158175" h="75092" extrusionOk="0">
                  <a:moveTo>
                    <a:pt x="150802" y="1"/>
                  </a:moveTo>
                  <a:lnTo>
                    <a:pt x="1" y="54867"/>
                  </a:lnTo>
                  <a:lnTo>
                    <a:pt x="7373" y="75092"/>
                  </a:lnTo>
                  <a:lnTo>
                    <a:pt x="158174" y="20225"/>
                  </a:lnTo>
                  <a:lnTo>
                    <a:pt x="150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6"/>
            <p:cNvSpPr/>
            <p:nvPr/>
          </p:nvSpPr>
          <p:spPr>
            <a:xfrm>
              <a:off x="1794900" y="2694400"/>
              <a:ext cx="4010625" cy="2651200"/>
            </a:xfrm>
            <a:custGeom>
              <a:avLst/>
              <a:gdLst/>
              <a:ahLst/>
              <a:cxnLst/>
              <a:rect l="l" t="t" r="r" b="b"/>
              <a:pathLst>
                <a:path w="160425" h="106048" extrusionOk="0">
                  <a:moveTo>
                    <a:pt x="17419" y="0"/>
                  </a:moveTo>
                  <a:cubicBezTo>
                    <a:pt x="7796" y="0"/>
                    <a:pt x="0" y="7796"/>
                    <a:pt x="0" y="17419"/>
                  </a:cubicBezTo>
                  <a:lnTo>
                    <a:pt x="0" y="88628"/>
                  </a:lnTo>
                  <a:cubicBezTo>
                    <a:pt x="0" y="98251"/>
                    <a:pt x="7796" y="106047"/>
                    <a:pt x="17419" y="106047"/>
                  </a:cubicBezTo>
                  <a:lnTo>
                    <a:pt x="143006" y="106047"/>
                  </a:lnTo>
                  <a:cubicBezTo>
                    <a:pt x="152629" y="106047"/>
                    <a:pt x="160425" y="98251"/>
                    <a:pt x="160425" y="88628"/>
                  </a:cubicBezTo>
                  <a:lnTo>
                    <a:pt x="160425" y="17419"/>
                  </a:lnTo>
                  <a:cubicBezTo>
                    <a:pt x="160425" y="7796"/>
                    <a:pt x="152629" y="0"/>
                    <a:pt x="143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6"/>
            <p:cNvSpPr/>
            <p:nvPr/>
          </p:nvSpPr>
          <p:spPr>
            <a:xfrm>
              <a:off x="4859525" y="3642800"/>
              <a:ext cx="729075" cy="505650"/>
            </a:xfrm>
            <a:custGeom>
              <a:avLst/>
              <a:gdLst/>
              <a:ahLst/>
              <a:cxnLst/>
              <a:rect l="l" t="t" r="r" b="b"/>
              <a:pathLst>
                <a:path w="29163" h="20226" extrusionOk="0">
                  <a:moveTo>
                    <a:pt x="7340" y="1"/>
                  </a:moveTo>
                  <a:cubicBezTo>
                    <a:pt x="3295" y="1"/>
                    <a:pt x="1" y="3296"/>
                    <a:pt x="1" y="7340"/>
                  </a:cubicBezTo>
                  <a:lnTo>
                    <a:pt x="1" y="12886"/>
                  </a:lnTo>
                  <a:cubicBezTo>
                    <a:pt x="1" y="16931"/>
                    <a:pt x="3295" y="20225"/>
                    <a:pt x="7340" y="20225"/>
                  </a:cubicBezTo>
                  <a:lnTo>
                    <a:pt x="21791" y="20225"/>
                  </a:lnTo>
                  <a:cubicBezTo>
                    <a:pt x="25868" y="20225"/>
                    <a:pt x="29163" y="16931"/>
                    <a:pt x="29163" y="12886"/>
                  </a:cubicBezTo>
                  <a:lnTo>
                    <a:pt x="29163" y="7340"/>
                  </a:lnTo>
                  <a:cubicBezTo>
                    <a:pt x="29163" y="3296"/>
                    <a:pt x="25868" y="1"/>
                    <a:pt x="2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6"/>
            <p:cNvSpPr/>
            <p:nvPr/>
          </p:nvSpPr>
          <p:spPr>
            <a:xfrm>
              <a:off x="2201825" y="3187775"/>
              <a:ext cx="1248550" cy="399600"/>
            </a:xfrm>
            <a:custGeom>
              <a:avLst/>
              <a:gdLst/>
              <a:ahLst/>
              <a:cxnLst/>
              <a:rect l="l" t="t" r="r" b="b"/>
              <a:pathLst>
                <a:path w="49942" h="15984" extrusionOk="0">
                  <a:moveTo>
                    <a:pt x="7993" y="0"/>
                  </a:moveTo>
                  <a:cubicBezTo>
                    <a:pt x="3589" y="0"/>
                    <a:pt x="1" y="3556"/>
                    <a:pt x="1" y="7992"/>
                  </a:cubicBezTo>
                  <a:cubicBezTo>
                    <a:pt x="1" y="12396"/>
                    <a:pt x="3589" y="15984"/>
                    <a:pt x="7993" y="15984"/>
                  </a:cubicBezTo>
                  <a:lnTo>
                    <a:pt x="41950" y="15984"/>
                  </a:lnTo>
                  <a:cubicBezTo>
                    <a:pt x="46386" y="15984"/>
                    <a:pt x="49942" y="12396"/>
                    <a:pt x="49942" y="7992"/>
                  </a:cubicBezTo>
                  <a:cubicBezTo>
                    <a:pt x="49942" y="3556"/>
                    <a:pt x="46386" y="0"/>
                    <a:pt x="41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6"/>
            <p:cNvSpPr/>
            <p:nvPr/>
          </p:nvSpPr>
          <p:spPr>
            <a:xfrm>
              <a:off x="1482550" y="1335775"/>
              <a:ext cx="587200" cy="1497275"/>
            </a:xfrm>
            <a:custGeom>
              <a:avLst/>
              <a:gdLst/>
              <a:ahLst/>
              <a:cxnLst/>
              <a:rect l="l" t="t" r="r" b="b"/>
              <a:pathLst>
                <a:path w="23488" h="59891" extrusionOk="0">
                  <a:moveTo>
                    <a:pt x="23487" y="0"/>
                  </a:moveTo>
                  <a:lnTo>
                    <a:pt x="13995" y="3458"/>
                  </a:lnTo>
                  <a:cubicBezTo>
                    <a:pt x="4763" y="6818"/>
                    <a:pt x="1" y="16995"/>
                    <a:pt x="3361" y="26227"/>
                  </a:cubicBezTo>
                  <a:lnTo>
                    <a:pt x="15626" y="59890"/>
                  </a:lnTo>
                  <a:cubicBezTo>
                    <a:pt x="17289" y="58096"/>
                    <a:pt x="19344" y="56661"/>
                    <a:pt x="21595" y="55682"/>
                  </a:cubicBezTo>
                  <a:cubicBezTo>
                    <a:pt x="20878" y="48734"/>
                    <a:pt x="20519" y="41754"/>
                    <a:pt x="20551" y="34806"/>
                  </a:cubicBezTo>
                  <a:cubicBezTo>
                    <a:pt x="20519" y="23128"/>
                    <a:pt x="21530" y="11483"/>
                    <a:pt x="23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6"/>
            <p:cNvSpPr/>
            <p:nvPr/>
          </p:nvSpPr>
          <p:spPr>
            <a:xfrm>
              <a:off x="1661975" y="2130875"/>
              <a:ext cx="358025" cy="636925"/>
            </a:xfrm>
            <a:custGeom>
              <a:avLst/>
              <a:gdLst/>
              <a:ahLst/>
              <a:cxnLst/>
              <a:rect l="l" t="t" r="r" b="b"/>
              <a:pathLst>
                <a:path w="14321" h="25477" extrusionOk="0">
                  <a:moveTo>
                    <a:pt x="13374" y="1"/>
                  </a:moveTo>
                  <a:lnTo>
                    <a:pt x="0" y="4861"/>
                  </a:lnTo>
                  <a:lnTo>
                    <a:pt x="7503" y="25477"/>
                  </a:lnTo>
                  <a:lnTo>
                    <a:pt x="14320" y="22998"/>
                  </a:lnTo>
                  <a:cubicBezTo>
                    <a:pt x="13668" y="16408"/>
                    <a:pt x="13374" y="9754"/>
                    <a:pt x="13374" y="3002"/>
                  </a:cubicBezTo>
                  <a:cubicBezTo>
                    <a:pt x="13374" y="1991"/>
                    <a:pt x="13374" y="979"/>
                    <a:pt x="13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6"/>
            <p:cNvSpPr/>
            <p:nvPr/>
          </p:nvSpPr>
          <p:spPr>
            <a:xfrm>
              <a:off x="1754125" y="2727825"/>
              <a:ext cx="1363525" cy="2668325"/>
            </a:xfrm>
            <a:custGeom>
              <a:avLst/>
              <a:gdLst/>
              <a:ahLst/>
              <a:cxnLst/>
              <a:rect l="l" t="t" r="r" b="b"/>
              <a:pathLst>
                <a:path w="54541" h="106733" extrusionOk="0">
                  <a:moveTo>
                    <a:pt x="10732" y="0"/>
                  </a:moveTo>
                  <a:cubicBezTo>
                    <a:pt x="4208" y="2806"/>
                    <a:pt x="0" y="9199"/>
                    <a:pt x="0" y="16310"/>
                  </a:cubicBezTo>
                  <a:lnTo>
                    <a:pt x="0" y="88987"/>
                  </a:lnTo>
                  <a:cubicBezTo>
                    <a:pt x="0" y="98773"/>
                    <a:pt x="7960" y="106733"/>
                    <a:pt x="17746" y="106733"/>
                  </a:cubicBezTo>
                  <a:lnTo>
                    <a:pt x="54541" y="106733"/>
                  </a:lnTo>
                  <a:cubicBezTo>
                    <a:pt x="29913" y="76135"/>
                    <a:pt x="14712" y="39046"/>
                    <a:pt x="10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6"/>
            <p:cNvSpPr/>
            <p:nvPr/>
          </p:nvSpPr>
          <p:spPr>
            <a:xfrm>
              <a:off x="1460550" y="289200"/>
              <a:ext cx="4679325" cy="2642525"/>
            </a:xfrm>
            <a:custGeom>
              <a:avLst/>
              <a:gdLst/>
              <a:ahLst/>
              <a:cxnLst/>
              <a:rect l="l" t="t" r="r" b="b"/>
              <a:pathLst>
                <a:path w="187173" h="105701" extrusionOk="0">
                  <a:moveTo>
                    <a:pt x="140395" y="4891"/>
                  </a:moveTo>
                  <a:cubicBezTo>
                    <a:pt x="146515" y="4891"/>
                    <a:pt x="152264" y="8666"/>
                    <a:pt x="154488" y="14724"/>
                  </a:cubicBezTo>
                  <a:lnTo>
                    <a:pt x="178855" y="81660"/>
                  </a:lnTo>
                  <a:cubicBezTo>
                    <a:pt x="181497" y="88999"/>
                    <a:pt x="178072" y="97089"/>
                    <a:pt x="171124" y="100318"/>
                  </a:cubicBezTo>
                  <a:cubicBezTo>
                    <a:pt x="167405" y="96175"/>
                    <a:pt x="162023" y="93762"/>
                    <a:pt x="156412" y="93762"/>
                  </a:cubicBezTo>
                  <a:lnTo>
                    <a:pt x="30761" y="93762"/>
                  </a:lnTo>
                  <a:cubicBezTo>
                    <a:pt x="26553" y="93762"/>
                    <a:pt x="22475" y="95132"/>
                    <a:pt x="19115" y="97545"/>
                  </a:cubicBezTo>
                  <a:lnTo>
                    <a:pt x="8318" y="67927"/>
                  </a:lnTo>
                  <a:cubicBezTo>
                    <a:pt x="5513" y="60196"/>
                    <a:pt x="9525" y="51584"/>
                    <a:pt x="17289" y="48746"/>
                  </a:cubicBezTo>
                  <a:lnTo>
                    <a:pt x="135307" y="5786"/>
                  </a:lnTo>
                  <a:cubicBezTo>
                    <a:pt x="136987" y="5179"/>
                    <a:pt x="138705" y="4891"/>
                    <a:pt x="140395" y="4891"/>
                  </a:cubicBezTo>
                  <a:close/>
                  <a:moveTo>
                    <a:pt x="140384" y="0"/>
                  </a:moveTo>
                  <a:cubicBezTo>
                    <a:pt x="138143" y="0"/>
                    <a:pt x="135867" y="382"/>
                    <a:pt x="133644" y="1186"/>
                  </a:cubicBezTo>
                  <a:lnTo>
                    <a:pt x="15592" y="44147"/>
                  </a:lnTo>
                  <a:cubicBezTo>
                    <a:pt x="5317" y="47898"/>
                    <a:pt x="0" y="59315"/>
                    <a:pt x="3751" y="69590"/>
                  </a:cubicBezTo>
                  <a:lnTo>
                    <a:pt x="15756" y="102602"/>
                  </a:lnTo>
                  <a:cubicBezTo>
                    <a:pt x="16049" y="103384"/>
                    <a:pt x="16734" y="104004"/>
                    <a:pt x="17550" y="104167"/>
                  </a:cubicBezTo>
                  <a:cubicBezTo>
                    <a:pt x="17705" y="104197"/>
                    <a:pt x="17861" y="104212"/>
                    <a:pt x="18015" y="104212"/>
                  </a:cubicBezTo>
                  <a:cubicBezTo>
                    <a:pt x="18700" y="104212"/>
                    <a:pt x="19354" y="103923"/>
                    <a:pt x="19833" y="103417"/>
                  </a:cubicBezTo>
                  <a:cubicBezTo>
                    <a:pt x="22638" y="100383"/>
                    <a:pt x="26618" y="98655"/>
                    <a:pt x="30761" y="98655"/>
                  </a:cubicBezTo>
                  <a:lnTo>
                    <a:pt x="156412" y="98655"/>
                  </a:lnTo>
                  <a:cubicBezTo>
                    <a:pt x="161110" y="98655"/>
                    <a:pt x="165611" y="100938"/>
                    <a:pt x="168417" y="104722"/>
                  </a:cubicBezTo>
                  <a:cubicBezTo>
                    <a:pt x="168873" y="105342"/>
                    <a:pt x="169623" y="105700"/>
                    <a:pt x="170374" y="105700"/>
                  </a:cubicBezTo>
                  <a:cubicBezTo>
                    <a:pt x="170667" y="105700"/>
                    <a:pt x="170928" y="105668"/>
                    <a:pt x="171222" y="105570"/>
                  </a:cubicBezTo>
                  <a:lnTo>
                    <a:pt x="171581" y="105439"/>
                  </a:lnTo>
                  <a:cubicBezTo>
                    <a:pt x="181856" y="101688"/>
                    <a:pt x="187173" y="90271"/>
                    <a:pt x="183422" y="79996"/>
                  </a:cubicBezTo>
                  <a:lnTo>
                    <a:pt x="159087" y="13060"/>
                  </a:lnTo>
                  <a:cubicBezTo>
                    <a:pt x="156148" y="5008"/>
                    <a:pt x="148500" y="0"/>
                    <a:pt x="140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6"/>
            <p:cNvSpPr/>
            <p:nvPr/>
          </p:nvSpPr>
          <p:spPr>
            <a:xfrm>
              <a:off x="1641575" y="832225"/>
              <a:ext cx="4079950" cy="1999200"/>
            </a:xfrm>
            <a:custGeom>
              <a:avLst/>
              <a:gdLst/>
              <a:ahLst/>
              <a:cxnLst/>
              <a:rect l="l" t="t" r="r" b="b"/>
              <a:pathLst>
                <a:path w="163198" h="79968" extrusionOk="0">
                  <a:moveTo>
                    <a:pt x="151846" y="5594"/>
                  </a:moveTo>
                  <a:lnTo>
                    <a:pt x="157555" y="21186"/>
                  </a:lnTo>
                  <a:lnTo>
                    <a:pt x="11353" y="74389"/>
                  </a:lnTo>
                  <a:lnTo>
                    <a:pt x="5677" y="58764"/>
                  </a:lnTo>
                  <a:lnTo>
                    <a:pt x="151846" y="5594"/>
                  </a:lnTo>
                  <a:close/>
                  <a:moveTo>
                    <a:pt x="153331" y="1"/>
                  </a:moveTo>
                  <a:cubicBezTo>
                    <a:pt x="153055" y="1"/>
                    <a:pt x="152774" y="48"/>
                    <a:pt x="152499" y="146"/>
                  </a:cubicBezTo>
                  <a:lnTo>
                    <a:pt x="1697" y="55013"/>
                  </a:lnTo>
                  <a:cubicBezTo>
                    <a:pt x="1077" y="55241"/>
                    <a:pt x="588" y="55698"/>
                    <a:pt x="294" y="56285"/>
                  </a:cubicBezTo>
                  <a:cubicBezTo>
                    <a:pt x="33" y="56872"/>
                    <a:pt x="1" y="57525"/>
                    <a:pt x="229" y="58144"/>
                  </a:cubicBezTo>
                  <a:lnTo>
                    <a:pt x="7569" y="78336"/>
                  </a:lnTo>
                  <a:cubicBezTo>
                    <a:pt x="7927" y="79347"/>
                    <a:pt x="8873" y="79967"/>
                    <a:pt x="9885" y="79967"/>
                  </a:cubicBezTo>
                  <a:cubicBezTo>
                    <a:pt x="10146" y="79967"/>
                    <a:pt x="10439" y="79902"/>
                    <a:pt x="10700" y="79804"/>
                  </a:cubicBezTo>
                  <a:lnTo>
                    <a:pt x="161502" y="24937"/>
                  </a:lnTo>
                  <a:cubicBezTo>
                    <a:pt x="162122" y="24742"/>
                    <a:pt x="162611" y="24285"/>
                    <a:pt x="162904" y="23698"/>
                  </a:cubicBezTo>
                  <a:cubicBezTo>
                    <a:pt x="163165" y="23111"/>
                    <a:pt x="163198" y="22426"/>
                    <a:pt x="162970" y="21806"/>
                  </a:cubicBezTo>
                  <a:lnTo>
                    <a:pt x="155630" y="1614"/>
                  </a:lnTo>
                  <a:cubicBezTo>
                    <a:pt x="155272" y="617"/>
                    <a:pt x="154333" y="1"/>
                    <a:pt x="153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6"/>
            <p:cNvSpPr/>
            <p:nvPr/>
          </p:nvSpPr>
          <p:spPr>
            <a:xfrm>
              <a:off x="1733725" y="2633225"/>
              <a:ext cx="4132975" cy="2773525"/>
            </a:xfrm>
            <a:custGeom>
              <a:avLst/>
              <a:gdLst/>
              <a:ahLst/>
              <a:cxnLst/>
              <a:rect l="l" t="t" r="r" b="b"/>
              <a:pathLst>
                <a:path w="165319" h="110941" extrusionOk="0">
                  <a:moveTo>
                    <a:pt x="19866" y="1"/>
                  </a:moveTo>
                  <a:cubicBezTo>
                    <a:pt x="8906" y="1"/>
                    <a:pt x="1" y="8906"/>
                    <a:pt x="1" y="19866"/>
                  </a:cubicBezTo>
                  <a:lnTo>
                    <a:pt x="1" y="40156"/>
                  </a:lnTo>
                  <a:cubicBezTo>
                    <a:pt x="1" y="41493"/>
                    <a:pt x="1110" y="42602"/>
                    <a:pt x="2447" y="42602"/>
                  </a:cubicBezTo>
                  <a:cubicBezTo>
                    <a:pt x="3785" y="42602"/>
                    <a:pt x="4894" y="41493"/>
                    <a:pt x="4894" y="40156"/>
                  </a:cubicBezTo>
                  <a:lnTo>
                    <a:pt x="4894" y="19866"/>
                  </a:lnTo>
                  <a:cubicBezTo>
                    <a:pt x="4894" y="11613"/>
                    <a:pt x="11614" y="4894"/>
                    <a:pt x="19866" y="4894"/>
                  </a:cubicBezTo>
                  <a:lnTo>
                    <a:pt x="145453" y="4894"/>
                  </a:lnTo>
                  <a:cubicBezTo>
                    <a:pt x="149465" y="4894"/>
                    <a:pt x="153216" y="6459"/>
                    <a:pt x="156054" y="9297"/>
                  </a:cubicBezTo>
                  <a:cubicBezTo>
                    <a:pt x="158860" y="12103"/>
                    <a:pt x="160425" y="15854"/>
                    <a:pt x="160425" y="19866"/>
                  </a:cubicBezTo>
                  <a:lnTo>
                    <a:pt x="160425" y="91075"/>
                  </a:lnTo>
                  <a:cubicBezTo>
                    <a:pt x="160425" y="99328"/>
                    <a:pt x="153706" y="106015"/>
                    <a:pt x="145453" y="106048"/>
                  </a:cubicBezTo>
                  <a:lnTo>
                    <a:pt x="19866" y="106048"/>
                  </a:lnTo>
                  <a:cubicBezTo>
                    <a:pt x="11614" y="106048"/>
                    <a:pt x="4894" y="99328"/>
                    <a:pt x="4894" y="91075"/>
                  </a:cubicBezTo>
                  <a:lnTo>
                    <a:pt x="4894" y="60934"/>
                  </a:lnTo>
                  <a:cubicBezTo>
                    <a:pt x="4894" y="59564"/>
                    <a:pt x="3785" y="58488"/>
                    <a:pt x="2447" y="58488"/>
                  </a:cubicBezTo>
                  <a:cubicBezTo>
                    <a:pt x="1110" y="58488"/>
                    <a:pt x="1" y="59564"/>
                    <a:pt x="1" y="60934"/>
                  </a:cubicBezTo>
                  <a:lnTo>
                    <a:pt x="1" y="91075"/>
                  </a:lnTo>
                  <a:cubicBezTo>
                    <a:pt x="1" y="102035"/>
                    <a:pt x="8906" y="110941"/>
                    <a:pt x="19866" y="110941"/>
                  </a:cubicBezTo>
                  <a:lnTo>
                    <a:pt x="145453" y="110941"/>
                  </a:lnTo>
                  <a:cubicBezTo>
                    <a:pt x="156413" y="110908"/>
                    <a:pt x="165318" y="102003"/>
                    <a:pt x="165318" y="91075"/>
                  </a:cubicBezTo>
                  <a:lnTo>
                    <a:pt x="165318" y="19866"/>
                  </a:lnTo>
                  <a:cubicBezTo>
                    <a:pt x="165318" y="14549"/>
                    <a:pt x="163263" y="9558"/>
                    <a:pt x="159512" y="5807"/>
                  </a:cubicBezTo>
                  <a:cubicBezTo>
                    <a:pt x="155761" y="2056"/>
                    <a:pt x="150770" y="1"/>
                    <a:pt x="145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6"/>
            <p:cNvSpPr/>
            <p:nvPr/>
          </p:nvSpPr>
          <p:spPr>
            <a:xfrm>
              <a:off x="1733725" y="3785525"/>
              <a:ext cx="122350" cy="222650"/>
            </a:xfrm>
            <a:custGeom>
              <a:avLst/>
              <a:gdLst/>
              <a:ahLst/>
              <a:cxnLst/>
              <a:rect l="l" t="t" r="r" b="b"/>
              <a:pathLst>
                <a:path w="4894" h="8906" extrusionOk="0">
                  <a:moveTo>
                    <a:pt x="2447" y="0"/>
                  </a:moveTo>
                  <a:cubicBezTo>
                    <a:pt x="1110" y="0"/>
                    <a:pt x="1" y="1109"/>
                    <a:pt x="1" y="2447"/>
                  </a:cubicBezTo>
                  <a:lnTo>
                    <a:pt x="1" y="6459"/>
                  </a:lnTo>
                  <a:cubicBezTo>
                    <a:pt x="1" y="7797"/>
                    <a:pt x="1110" y="8906"/>
                    <a:pt x="2447" y="8906"/>
                  </a:cubicBezTo>
                  <a:cubicBezTo>
                    <a:pt x="3785" y="8906"/>
                    <a:pt x="4894" y="7797"/>
                    <a:pt x="4894" y="6459"/>
                  </a:cubicBezTo>
                  <a:lnTo>
                    <a:pt x="4894" y="2447"/>
                  </a:lnTo>
                  <a:cubicBezTo>
                    <a:pt x="4894" y="1109"/>
                    <a:pt x="3785" y="0"/>
                    <a:pt x="2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6"/>
            <p:cNvSpPr/>
            <p:nvPr/>
          </p:nvSpPr>
          <p:spPr>
            <a:xfrm>
              <a:off x="4798375" y="3581650"/>
              <a:ext cx="851400" cy="627950"/>
            </a:xfrm>
            <a:custGeom>
              <a:avLst/>
              <a:gdLst/>
              <a:ahLst/>
              <a:cxnLst/>
              <a:rect l="l" t="t" r="r" b="b"/>
              <a:pathLst>
                <a:path w="34056" h="25118" extrusionOk="0">
                  <a:moveTo>
                    <a:pt x="24237" y="4893"/>
                  </a:moveTo>
                  <a:cubicBezTo>
                    <a:pt x="26944" y="4893"/>
                    <a:pt x="29162" y="7079"/>
                    <a:pt x="29162" y="9786"/>
                  </a:cubicBezTo>
                  <a:lnTo>
                    <a:pt x="29162" y="15332"/>
                  </a:lnTo>
                  <a:cubicBezTo>
                    <a:pt x="29162" y="18007"/>
                    <a:pt x="26944" y="20225"/>
                    <a:pt x="24237" y="20225"/>
                  </a:cubicBezTo>
                  <a:lnTo>
                    <a:pt x="9786" y="20225"/>
                  </a:lnTo>
                  <a:cubicBezTo>
                    <a:pt x="7111" y="20225"/>
                    <a:pt x="4893" y="18007"/>
                    <a:pt x="4893" y="15332"/>
                  </a:cubicBezTo>
                  <a:lnTo>
                    <a:pt x="4893" y="9786"/>
                  </a:lnTo>
                  <a:cubicBezTo>
                    <a:pt x="4893" y="7079"/>
                    <a:pt x="7111" y="4893"/>
                    <a:pt x="9786" y="4893"/>
                  </a:cubicBezTo>
                  <a:close/>
                  <a:moveTo>
                    <a:pt x="9786" y="0"/>
                  </a:moveTo>
                  <a:cubicBezTo>
                    <a:pt x="4404" y="0"/>
                    <a:pt x="0" y="4404"/>
                    <a:pt x="0" y="9786"/>
                  </a:cubicBezTo>
                  <a:lnTo>
                    <a:pt x="0" y="15332"/>
                  </a:lnTo>
                  <a:cubicBezTo>
                    <a:pt x="0" y="20714"/>
                    <a:pt x="4404" y="25118"/>
                    <a:pt x="9786" y="25118"/>
                  </a:cubicBezTo>
                  <a:lnTo>
                    <a:pt x="24237" y="25118"/>
                  </a:lnTo>
                  <a:cubicBezTo>
                    <a:pt x="29652" y="25118"/>
                    <a:pt x="34055" y="20714"/>
                    <a:pt x="34055" y="15332"/>
                  </a:cubicBezTo>
                  <a:lnTo>
                    <a:pt x="34055" y="9786"/>
                  </a:lnTo>
                  <a:cubicBezTo>
                    <a:pt x="34055" y="4404"/>
                    <a:pt x="29652" y="0"/>
                    <a:pt x="24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6"/>
            <p:cNvSpPr/>
            <p:nvPr/>
          </p:nvSpPr>
          <p:spPr>
            <a:xfrm>
              <a:off x="2140675" y="3125775"/>
              <a:ext cx="1370875" cy="522775"/>
            </a:xfrm>
            <a:custGeom>
              <a:avLst/>
              <a:gdLst/>
              <a:ahLst/>
              <a:cxnLst/>
              <a:rect l="l" t="t" r="r" b="b"/>
              <a:pathLst>
                <a:path w="54835" h="20911" extrusionOk="0">
                  <a:moveTo>
                    <a:pt x="44396" y="4927"/>
                  </a:moveTo>
                  <a:cubicBezTo>
                    <a:pt x="47462" y="4927"/>
                    <a:pt x="49941" y="7406"/>
                    <a:pt x="49941" y="10472"/>
                  </a:cubicBezTo>
                  <a:cubicBezTo>
                    <a:pt x="49941" y="13506"/>
                    <a:pt x="47462" y="16017"/>
                    <a:pt x="44396" y="16017"/>
                  </a:cubicBezTo>
                  <a:lnTo>
                    <a:pt x="10439" y="16017"/>
                  </a:lnTo>
                  <a:cubicBezTo>
                    <a:pt x="7372" y="16017"/>
                    <a:pt x="4893" y="13506"/>
                    <a:pt x="4893" y="10472"/>
                  </a:cubicBezTo>
                  <a:cubicBezTo>
                    <a:pt x="4893" y="7406"/>
                    <a:pt x="7372" y="4927"/>
                    <a:pt x="10439" y="4927"/>
                  </a:cubicBezTo>
                  <a:close/>
                  <a:moveTo>
                    <a:pt x="10439" y="1"/>
                  </a:moveTo>
                  <a:cubicBezTo>
                    <a:pt x="4697" y="1"/>
                    <a:pt x="0" y="4698"/>
                    <a:pt x="0" y="10439"/>
                  </a:cubicBezTo>
                  <a:cubicBezTo>
                    <a:pt x="0" y="16213"/>
                    <a:pt x="4697" y="20910"/>
                    <a:pt x="10439" y="20910"/>
                  </a:cubicBezTo>
                  <a:lnTo>
                    <a:pt x="44396" y="20910"/>
                  </a:lnTo>
                  <a:cubicBezTo>
                    <a:pt x="50169" y="20910"/>
                    <a:pt x="54834" y="16213"/>
                    <a:pt x="54834" y="10439"/>
                  </a:cubicBezTo>
                  <a:cubicBezTo>
                    <a:pt x="54834" y="4698"/>
                    <a:pt x="50169" y="1"/>
                    <a:pt x="44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6"/>
            <p:cNvSpPr/>
            <p:nvPr/>
          </p:nvSpPr>
          <p:spPr>
            <a:xfrm>
              <a:off x="2081125" y="4734750"/>
              <a:ext cx="801675" cy="122350"/>
            </a:xfrm>
            <a:custGeom>
              <a:avLst/>
              <a:gdLst/>
              <a:ahLst/>
              <a:cxnLst/>
              <a:rect l="l" t="t" r="r" b="b"/>
              <a:pathLst>
                <a:path w="32067" h="4894" extrusionOk="0">
                  <a:moveTo>
                    <a:pt x="2447" y="1"/>
                  </a:moveTo>
                  <a:cubicBezTo>
                    <a:pt x="1077" y="1"/>
                    <a:pt x="1" y="1077"/>
                    <a:pt x="1" y="2447"/>
                  </a:cubicBezTo>
                  <a:cubicBezTo>
                    <a:pt x="1" y="3785"/>
                    <a:pt x="1077" y="4894"/>
                    <a:pt x="2447" y="4894"/>
                  </a:cubicBezTo>
                  <a:lnTo>
                    <a:pt x="29620" y="4894"/>
                  </a:lnTo>
                  <a:cubicBezTo>
                    <a:pt x="30957" y="4894"/>
                    <a:pt x="32066" y="3785"/>
                    <a:pt x="32066" y="2447"/>
                  </a:cubicBezTo>
                  <a:cubicBezTo>
                    <a:pt x="32066" y="1077"/>
                    <a:pt x="30957" y="1"/>
                    <a:pt x="29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6"/>
            <p:cNvSpPr/>
            <p:nvPr/>
          </p:nvSpPr>
          <p:spPr>
            <a:xfrm>
              <a:off x="2960250" y="4734750"/>
              <a:ext cx="801650" cy="122350"/>
            </a:xfrm>
            <a:custGeom>
              <a:avLst/>
              <a:gdLst/>
              <a:ahLst/>
              <a:cxnLst/>
              <a:rect l="l" t="t" r="r" b="b"/>
              <a:pathLst>
                <a:path w="32066" h="4894" extrusionOk="0">
                  <a:moveTo>
                    <a:pt x="2447" y="1"/>
                  </a:moveTo>
                  <a:cubicBezTo>
                    <a:pt x="1077" y="1"/>
                    <a:pt x="0" y="1077"/>
                    <a:pt x="0" y="2447"/>
                  </a:cubicBezTo>
                  <a:cubicBezTo>
                    <a:pt x="0" y="3785"/>
                    <a:pt x="1077" y="4894"/>
                    <a:pt x="2447" y="4894"/>
                  </a:cubicBezTo>
                  <a:lnTo>
                    <a:pt x="29619" y="4894"/>
                  </a:lnTo>
                  <a:cubicBezTo>
                    <a:pt x="30956" y="4894"/>
                    <a:pt x="32065" y="3785"/>
                    <a:pt x="32065" y="2447"/>
                  </a:cubicBezTo>
                  <a:cubicBezTo>
                    <a:pt x="32065" y="1077"/>
                    <a:pt x="30956" y="1"/>
                    <a:pt x="29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6"/>
            <p:cNvSpPr/>
            <p:nvPr/>
          </p:nvSpPr>
          <p:spPr>
            <a:xfrm>
              <a:off x="3839350" y="4734750"/>
              <a:ext cx="801650" cy="122350"/>
            </a:xfrm>
            <a:custGeom>
              <a:avLst/>
              <a:gdLst/>
              <a:ahLst/>
              <a:cxnLst/>
              <a:rect l="l" t="t" r="r" b="b"/>
              <a:pathLst>
                <a:path w="32066" h="4894" extrusionOk="0">
                  <a:moveTo>
                    <a:pt x="2447" y="1"/>
                  </a:moveTo>
                  <a:cubicBezTo>
                    <a:pt x="1077" y="1"/>
                    <a:pt x="0" y="1077"/>
                    <a:pt x="0" y="2447"/>
                  </a:cubicBezTo>
                  <a:cubicBezTo>
                    <a:pt x="0" y="3785"/>
                    <a:pt x="1077" y="4894"/>
                    <a:pt x="2447" y="4894"/>
                  </a:cubicBezTo>
                  <a:lnTo>
                    <a:pt x="29619" y="4894"/>
                  </a:lnTo>
                  <a:cubicBezTo>
                    <a:pt x="30957" y="4894"/>
                    <a:pt x="32066" y="3785"/>
                    <a:pt x="32066" y="2447"/>
                  </a:cubicBezTo>
                  <a:cubicBezTo>
                    <a:pt x="32066" y="1077"/>
                    <a:pt x="30957" y="1"/>
                    <a:pt x="29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6"/>
            <p:cNvSpPr/>
            <p:nvPr/>
          </p:nvSpPr>
          <p:spPr>
            <a:xfrm>
              <a:off x="4718450" y="4734750"/>
              <a:ext cx="801650" cy="122350"/>
            </a:xfrm>
            <a:custGeom>
              <a:avLst/>
              <a:gdLst/>
              <a:ahLst/>
              <a:cxnLst/>
              <a:rect l="l" t="t" r="r" b="b"/>
              <a:pathLst>
                <a:path w="32066" h="4894" extrusionOk="0">
                  <a:moveTo>
                    <a:pt x="2447" y="1"/>
                  </a:moveTo>
                  <a:cubicBezTo>
                    <a:pt x="1077" y="1"/>
                    <a:pt x="1" y="1077"/>
                    <a:pt x="1" y="2447"/>
                  </a:cubicBezTo>
                  <a:cubicBezTo>
                    <a:pt x="1" y="3785"/>
                    <a:pt x="1077" y="4894"/>
                    <a:pt x="2447" y="4894"/>
                  </a:cubicBezTo>
                  <a:lnTo>
                    <a:pt x="29619" y="4894"/>
                  </a:lnTo>
                  <a:cubicBezTo>
                    <a:pt x="30957" y="4894"/>
                    <a:pt x="32066" y="3785"/>
                    <a:pt x="32066" y="2447"/>
                  </a:cubicBezTo>
                  <a:cubicBezTo>
                    <a:pt x="32066" y="1077"/>
                    <a:pt x="30957" y="1"/>
                    <a:pt x="29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3" name="Google Shape;2853;p36"/>
          <p:cNvGrpSpPr/>
          <p:nvPr/>
        </p:nvGrpSpPr>
        <p:grpSpPr>
          <a:xfrm>
            <a:off x="4310244" y="1262990"/>
            <a:ext cx="548700" cy="494843"/>
            <a:chOff x="963100" y="289450"/>
            <a:chExt cx="5674250" cy="5117300"/>
          </a:xfrm>
        </p:grpSpPr>
        <p:sp>
          <p:nvSpPr>
            <p:cNvPr id="2854" name="Google Shape;2854;p36"/>
            <p:cNvSpPr/>
            <p:nvPr/>
          </p:nvSpPr>
          <p:spPr>
            <a:xfrm>
              <a:off x="963100" y="1926200"/>
              <a:ext cx="5674250" cy="3419400"/>
            </a:xfrm>
            <a:custGeom>
              <a:avLst/>
              <a:gdLst/>
              <a:ahLst/>
              <a:cxnLst/>
              <a:rect l="l" t="t" r="r" b="b"/>
              <a:pathLst>
                <a:path w="226970" h="136776" extrusionOk="0">
                  <a:moveTo>
                    <a:pt x="69709" y="0"/>
                  </a:moveTo>
                  <a:lnTo>
                    <a:pt x="23519" y="61097"/>
                  </a:lnTo>
                  <a:cubicBezTo>
                    <a:pt x="0" y="92184"/>
                    <a:pt x="22182" y="136775"/>
                    <a:pt x="61162" y="136775"/>
                  </a:cubicBezTo>
                  <a:lnTo>
                    <a:pt x="165807" y="136775"/>
                  </a:lnTo>
                  <a:cubicBezTo>
                    <a:pt x="204788" y="136775"/>
                    <a:pt x="226969" y="92184"/>
                    <a:pt x="203450" y="61097"/>
                  </a:cubicBezTo>
                  <a:lnTo>
                    <a:pt x="157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6"/>
            <p:cNvSpPr/>
            <p:nvPr/>
          </p:nvSpPr>
          <p:spPr>
            <a:xfrm>
              <a:off x="2478275" y="1430375"/>
              <a:ext cx="2643875" cy="495850"/>
            </a:xfrm>
            <a:custGeom>
              <a:avLst/>
              <a:gdLst/>
              <a:ahLst/>
              <a:cxnLst/>
              <a:rect l="l" t="t" r="r" b="b"/>
              <a:pathLst>
                <a:path w="105755" h="19834" extrusionOk="0">
                  <a:moveTo>
                    <a:pt x="9917" y="0"/>
                  </a:moveTo>
                  <a:cubicBezTo>
                    <a:pt x="4437" y="0"/>
                    <a:pt x="1" y="4437"/>
                    <a:pt x="1" y="9917"/>
                  </a:cubicBezTo>
                  <a:cubicBezTo>
                    <a:pt x="1" y="15397"/>
                    <a:pt x="4437" y="19833"/>
                    <a:pt x="9917" y="19833"/>
                  </a:cubicBezTo>
                  <a:lnTo>
                    <a:pt x="95838" y="19833"/>
                  </a:lnTo>
                  <a:cubicBezTo>
                    <a:pt x="101318" y="19833"/>
                    <a:pt x="105754" y="15397"/>
                    <a:pt x="105754" y="9917"/>
                  </a:cubicBezTo>
                  <a:cubicBezTo>
                    <a:pt x="105754" y="4437"/>
                    <a:pt x="101318" y="0"/>
                    <a:pt x="95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6"/>
            <p:cNvSpPr/>
            <p:nvPr/>
          </p:nvSpPr>
          <p:spPr>
            <a:xfrm>
              <a:off x="2329850" y="350650"/>
              <a:ext cx="2940725" cy="1079750"/>
            </a:xfrm>
            <a:custGeom>
              <a:avLst/>
              <a:gdLst/>
              <a:ahLst/>
              <a:cxnLst/>
              <a:rect l="l" t="t" r="r" b="b"/>
              <a:pathLst>
                <a:path w="117629" h="43190" extrusionOk="0">
                  <a:moveTo>
                    <a:pt x="28511" y="1"/>
                  </a:moveTo>
                  <a:cubicBezTo>
                    <a:pt x="10635" y="1"/>
                    <a:pt x="1" y="19931"/>
                    <a:pt x="9950" y="34773"/>
                  </a:cubicBezTo>
                  <a:lnTo>
                    <a:pt x="15593" y="43189"/>
                  </a:lnTo>
                  <a:lnTo>
                    <a:pt x="102036" y="43189"/>
                  </a:lnTo>
                  <a:lnTo>
                    <a:pt x="107679" y="34773"/>
                  </a:lnTo>
                  <a:cubicBezTo>
                    <a:pt x="117628" y="19931"/>
                    <a:pt x="106994" y="1"/>
                    <a:pt x="89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6"/>
            <p:cNvSpPr/>
            <p:nvPr/>
          </p:nvSpPr>
          <p:spPr>
            <a:xfrm>
              <a:off x="3182875" y="2493775"/>
              <a:ext cx="1218375" cy="2346200"/>
            </a:xfrm>
            <a:custGeom>
              <a:avLst/>
              <a:gdLst/>
              <a:ahLst/>
              <a:cxnLst/>
              <a:rect l="l" t="t" r="r" b="b"/>
              <a:pathLst>
                <a:path w="48735" h="93848" extrusionOk="0">
                  <a:moveTo>
                    <a:pt x="24759" y="1"/>
                  </a:moveTo>
                  <a:cubicBezTo>
                    <a:pt x="22508" y="1"/>
                    <a:pt x="20681" y="1827"/>
                    <a:pt x="20681" y="4078"/>
                  </a:cubicBezTo>
                  <a:lnTo>
                    <a:pt x="20681" y="4926"/>
                  </a:lnTo>
                  <a:cubicBezTo>
                    <a:pt x="15169" y="5187"/>
                    <a:pt x="10634" y="7079"/>
                    <a:pt x="7014" y="10602"/>
                  </a:cubicBezTo>
                  <a:cubicBezTo>
                    <a:pt x="3523" y="13897"/>
                    <a:pt x="1533" y="18496"/>
                    <a:pt x="1599" y="23324"/>
                  </a:cubicBezTo>
                  <a:cubicBezTo>
                    <a:pt x="1599" y="26260"/>
                    <a:pt x="2284" y="29163"/>
                    <a:pt x="3654" y="31740"/>
                  </a:cubicBezTo>
                  <a:cubicBezTo>
                    <a:pt x="5154" y="34545"/>
                    <a:pt x="7275" y="36991"/>
                    <a:pt x="9819" y="38883"/>
                  </a:cubicBezTo>
                  <a:cubicBezTo>
                    <a:pt x="12592" y="41004"/>
                    <a:pt x="17843" y="43874"/>
                    <a:pt x="25672" y="47462"/>
                  </a:cubicBezTo>
                  <a:cubicBezTo>
                    <a:pt x="29489" y="49224"/>
                    <a:pt x="32066" y="50985"/>
                    <a:pt x="33436" y="52682"/>
                  </a:cubicBezTo>
                  <a:cubicBezTo>
                    <a:pt x="36437" y="56629"/>
                    <a:pt x="35947" y="62239"/>
                    <a:pt x="32327" y="65632"/>
                  </a:cubicBezTo>
                  <a:cubicBezTo>
                    <a:pt x="30369" y="67524"/>
                    <a:pt x="27792" y="68600"/>
                    <a:pt x="25085" y="68600"/>
                  </a:cubicBezTo>
                  <a:cubicBezTo>
                    <a:pt x="25048" y="68600"/>
                    <a:pt x="25012" y="68601"/>
                    <a:pt x="24975" y="68601"/>
                  </a:cubicBezTo>
                  <a:cubicBezTo>
                    <a:pt x="20607" y="68601"/>
                    <a:pt x="16174" y="66676"/>
                    <a:pt x="11580" y="62859"/>
                  </a:cubicBezTo>
                  <a:cubicBezTo>
                    <a:pt x="10463" y="61910"/>
                    <a:pt x="9087" y="61442"/>
                    <a:pt x="7715" y="61442"/>
                  </a:cubicBezTo>
                  <a:cubicBezTo>
                    <a:pt x="6164" y="61442"/>
                    <a:pt x="4618" y="62041"/>
                    <a:pt x="3458" y="63218"/>
                  </a:cubicBezTo>
                  <a:lnTo>
                    <a:pt x="2414" y="64294"/>
                  </a:lnTo>
                  <a:cubicBezTo>
                    <a:pt x="0" y="66773"/>
                    <a:pt x="196" y="70753"/>
                    <a:pt x="2806" y="73004"/>
                  </a:cubicBezTo>
                  <a:cubicBezTo>
                    <a:pt x="4959" y="74798"/>
                    <a:pt x="7275" y="76396"/>
                    <a:pt x="9721" y="77766"/>
                  </a:cubicBezTo>
                  <a:cubicBezTo>
                    <a:pt x="12755" y="79430"/>
                    <a:pt x="16408" y="80506"/>
                    <a:pt x="20681" y="80996"/>
                  </a:cubicBezTo>
                  <a:lnTo>
                    <a:pt x="20681" y="89216"/>
                  </a:lnTo>
                  <a:cubicBezTo>
                    <a:pt x="20681" y="91760"/>
                    <a:pt x="22769" y="93848"/>
                    <a:pt x="25313" y="93848"/>
                  </a:cubicBezTo>
                  <a:cubicBezTo>
                    <a:pt x="27858" y="93848"/>
                    <a:pt x="29945" y="91760"/>
                    <a:pt x="29945" y="89216"/>
                  </a:cubicBezTo>
                  <a:lnTo>
                    <a:pt x="29945" y="80702"/>
                  </a:lnTo>
                  <a:cubicBezTo>
                    <a:pt x="34480" y="79756"/>
                    <a:pt x="37970" y="78353"/>
                    <a:pt x="40416" y="76527"/>
                  </a:cubicBezTo>
                  <a:cubicBezTo>
                    <a:pt x="42961" y="74537"/>
                    <a:pt x="44983" y="71993"/>
                    <a:pt x="46353" y="69057"/>
                  </a:cubicBezTo>
                  <a:cubicBezTo>
                    <a:pt x="47919" y="65860"/>
                    <a:pt x="48702" y="62337"/>
                    <a:pt x="48669" y="58782"/>
                  </a:cubicBezTo>
                  <a:cubicBezTo>
                    <a:pt x="48734" y="55324"/>
                    <a:pt x="47984" y="51866"/>
                    <a:pt x="46516" y="48735"/>
                  </a:cubicBezTo>
                  <a:cubicBezTo>
                    <a:pt x="45048" y="45734"/>
                    <a:pt x="42928" y="43124"/>
                    <a:pt x="40318" y="41069"/>
                  </a:cubicBezTo>
                  <a:cubicBezTo>
                    <a:pt x="37611" y="38949"/>
                    <a:pt x="32653" y="36372"/>
                    <a:pt x="25346" y="33338"/>
                  </a:cubicBezTo>
                  <a:cubicBezTo>
                    <a:pt x="21268" y="31674"/>
                    <a:pt x="18528" y="30109"/>
                    <a:pt x="17191" y="28641"/>
                  </a:cubicBezTo>
                  <a:cubicBezTo>
                    <a:pt x="15821" y="27206"/>
                    <a:pt x="15136" y="25738"/>
                    <a:pt x="15136" y="24270"/>
                  </a:cubicBezTo>
                  <a:cubicBezTo>
                    <a:pt x="15136" y="22508"/>
                    <a:pt x="15919" y="20975"/>
                    <a:pt x="17485" y="19670"/>
                  </a:cubicBezTo>
                  <a:cubicBezTo>
                    <a:pt x="19018" y="18333"/>
                    <a:pt x="21040" y="17681"/>
                    <a:pt x="23552" y="17681"/>
                  </a:cubicBezTo>
                  <a:cubicBezTo>
                    <a:pt x="26520" y="17681"/>
                    <a:pt x="29554" y="18790"/>
                    <a:pt x="32588" y="21008"/>
                  </a:cubicBezTo>
                  <a:cubicBezTo>
                    <a:pt x="33651" y="21805"/>
                    <a:pt x="34901" y="22195"/>
                    <a:pt x="36148" y="22195"/>
                  </a:cubicBezTo>
                  <a:cubicBezTo>
                    <a:pt x="37656" y="22195"/>
                    <a:pt x="39158" y="21625"/>
                    <a:pt x="40318" y="20518"/>
                  </a:cubicBezTo>
                  <a:lnTo>
                    <a:pt x="41330" y="19507"/>
                  </a:lnTo>
                  <a:cubicBezTo>
                    <a:pt x="43907" y="16995"/>
                    <a:pt x="43678" y="12788"/>
                    <a:pt x="40840" y="10569"/>
                  </a:cubicBezTo>
                  <a:cubicBezTo>
                    <a:pt x="39960" y="9852"/>
                    <a:pt x="39014" y="9199"/>
                    <a:pt x="38035" y="8612"/>
                  </a:cubicBezTo>
                  <a:cubicBezTo>
                    <a:pt x="35491" y="7210"/>
                    <a:pt x="32751" y="6198"/>
                    <a:pt x="29945" y="5579"/>
                  </a:cubicBezTo>
                  <a:lnTo>
                    <a:pt x="29945" y="4078"/>
                  </a:lnTo>
                  <a:cubicBezTo>
                    <a:pt x="29945" y="1827"/>
                    <a:pt x="28119" y="1"/>
                    <a:pt x="25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6"/>
            <p:cNvSpPr/>
            <p:nvPr/>
          </p:nvSpPr>
          <p:spPr>
            <a:xfrm>
              <a:off x="963100" y="2796325"/>
              <a:ext cx="2271175" cy="2549275"/>
            </a:xfrm>
            <a:custGeom>
              <a:avLst/>
              <a:gdLst/>
              <a:ahLst/>
              <a:cxnLst/>
              <a:rect l="l" t="t" r="r" b="b"/>
              <a:pathLst>
                <a:path w="90847" h="101971" extrusionOk="0">
                  <a:moveTo>
                    <a:pt x="43384" y="1"/>
                  </a:moveTo>
                  <a:lnTo>
                    <a:pt x="23519" y="26292"/>
                  </a:lnTo>
                  <a:cubicBezTo>
                    <a:pt x="0" y="57379"/>
                    <a:pt x="22182" y="101970"/>
                    <a:pt x="61162" y="101970"/>
                  </a:cubicBezTo>
                  <a:lnTo>
                    <a:pt x="90846" y="101970"/>
                  </a:lnTo>
                  <a:cubicBezTo>
                    <a:pt x="65566" y="73232"/>
                    <a:pt x="49060" y="37840"/>
                    <a:pt x="43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6"/>
            <p:cNvSpPr/>
            <p:nvPr/>
          </p:nvSpPr>
          <p:spPr>
            <a:xfrm>
              <a:off x="1221600" y="1865025"/>
              <a:ext cx="5157225" cy="3541725"/>
            </a:xfrm>
            <a:custGeom>
              <a:avLst/>
              <a:gdLst/>
              <a:ahLst/>
              <a:cxnLst/>
              <a:rect l="l" t="t" r="r" b="b"/>
              <a:pathLst>
                <a:path w="206289" h="141669" extrusionOk="0">
                  <a:moveTo>
                    <a:pt x="59369" y="1"/>
                  </a:moveTo>
                  <a:cubicBezTo>
                    <a:pt x="58586" y="1"/>
                    <a:pt x="57868" y="359"/>
                    <a:pt x="57412" y="979"/>
                  </a:cubicBezTo>
                  <a:lnTo>
                    <a:pt x="45244" y="17061"/>
                  </a:lnTo>
                  <a:cubicBezTo>
                    <a:pt x="44429" y="18137"/>
                    <a:pt x="44625" y="19670"/>
                    <a:pt x="45734" y="20486"/>
                  </a:cubicBezTo>
                  <a:cubicBezTo>
                    <a:pt x="46171" y="20817"/>
                    <a:pt x="46683" y="20976"/>
                    <a:pt x="47192" y="20976"/>
                  </a:cubicBezTo>
                  <a:cubicBezTo>
                    <a:pt x="47937" y="20976"/>
                    <a:pt x="48674" y="20636"/>
                    <a:pt x="49159" y="19997"/>
                  </a:cubicBezTo>
                  <a:lnTo>
                    <a:pt x="60576" y="4894"/>
                  </a:lnTo>
                  <a:lnTo>
                    <a:pt x="145713" y="4894"/>
                  </a:lnTo>
                  <a:lnTo>
                    <a:pt x="191186" y="65012"/>
                  </a:lnTo>
                  <a:cubicBezTo>
                    <a:pt x="201624" y="78875"/>
                    <a:pt x="203255" y="96392"/>
                    <a:pt x="195524" y="111952"/>
                  </a:cubicBezTo>
                  <a:cubicBezTo>
                    <a:pt x="187793" y="127479"/>
                    <a:pt x="172821" y="136776"/>
                    <a:pt x="155467" y="136776"/>
                  </a:cubicBezTo>
                  <a:lnTo>
                    <a:pt x="50822" y="136776"/>
                  </a:lnTo>
                  <a:cubicBezTo>
                    <a:pt x="33469" y="136776"/>
                    <a:pt x="18496" y="127479"/>
                    <a:pt x="10765" y="111952"/>
                  </a:cubicBezTo>
                  <a:cubicBezTo>
                    <a:pt x="3034" y="96392"/>
                    <a:pt x="4665" y="78875"/>
                    <a:pt x="15104" y="65012"/>
                  </a:cubicBezTo>
                  <a:lnTo>
                    <a:pt x="33436" y="40775"/>
                  </a:lnTo>
                  <a:cubicBezTo>
                    <a:pt x="34854" y="38885"/>
                    <a:pt x="33207" y="36823"/>
                    <a:pt x="31435" y="36823"/>
                  </a:cubicBezTo>
                  <a:cubicBezTo>
                    <a:pt x="30761" y="36823"/>
                    <a:pt x="30070" y="37121"/>
                    <a:pt x="29522" y="37840"/>
                  </a:cubicBezTo>
                  <a:lnTo>
                    <a:pt x="11222" y="62076"/>
                  </a:lnTo>
                  <a:cubicBezTo>
                    <a:pt x="5415" y="69677"/>
                    <a:pt x="1925" y="78778"/>
                    <a:pt x="1207" y="88303"/>
                  </a:cubicBezTo>
                  <a:cubicBezTo>
                    <a:pt x="1" y="106439"/>
                    <a:pt x="8645" y="123858"/>
                    <a:pt x="23846" y="133807"/>
                  </a:cubicBezTo>
                  <a:cubicBezTo>
                    <a:pt x="31855" y="138931"/>
                    <a:pt x="41155" y="141669"/>
                    <a:pt x="50654" y="141669"/>
                  </a:cubicBezTo>
                  <a:cubicBezTo>
                    <a:pt x="50710" y="141669"/>
                    <a:pt x="50766" y="141669"/>
                    <a:pt x="50822" y="141669"/>
                  </a:cubicBezTo>
                  <a:lnTo>
                    <a:pt x="155467" y="141669"/>
                  </a:lnTo>
                  <a:cubicBezTo>
                    <a:pt x="155523" y="141669"/>
                    <a:pt x="155579" y="141669"/>
                    <a:pt x="155636" y="141669"/>
                  </a:cubicBezTo>
                  <a:cubicBezTo>
                    <a:pt x="165135" y="141669"/>
                    <a:pt x="174434" y="138931"/>
                    <a:pt x="182443" y="133807"/>
                  </a:cubicBezTo>
                  <a:cubicBezTo>
                    <a:pt x="197644" y="123858"/>
                    <a:pt x="206289" y="106439"/>
                    <a:pt x="205082" y="88303"/>
                  </a:cubicBezTo>
                  <a:cubicBezTo>
                    <a:pt x="204364" y="78778"/>
                    <a:pt x="200874" y="69677"/>
                    <a:pt x="195067" y="62076"/>
                  </a:cubicBezTo>
                  <a:lnTo>
                    <a:pt x="148878" y="979"/>
                  </a:lnTo>
                  <a:cubicBezTo>
                    <a:pt x="148421" y="359"/>
                    <a:pt x="147703" y="1"/>
                    <a:pt x="1469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6"/>
            <p:cNvSpPr/>
            <p:nvPr/>
          </p:nvSpPr>
          <p:spPr>
            <a:xfrm>
              <a:off x="2088475" y="2476175"/>
              <a:ext cx="238625" cy="223125"/>
            </a:xfrm>
            <a:custGeom>
              <a:avLst/>
              <a:gdLst/>
              <a:ahLst/>
              <a:cxnLst/>
              <a:rect l="l" t="t" r="r" b="b"/>
              <a:pathLst>
                <a:path w="9545" h="8925" extrusionOk="0">
                  <a:moveTo>
                    <a:pt x="6108" y="1"/>
                  </a:moveTo>
                  <a:cubicBezTo>
                    <a:pt x="5439" y="1"/>
                    <a:pt x="4753" y="293"/>
                    <a:pt x="4208" y="998"/>
                  </a:cubicBezTo>
                  <a:lnTo>
                    <a:pt x="1207" y="5010"/>
                  </a:lnTo>
                  <a:cubicBezTo>
                    <a:pt x="0" y="6609"/>
                    <a:pt x="1142" y="8925"/>
                    <a:pt x="3165" y="8925"/>
                  </a:cubicBezTo>
                  <a:cubicBezTo>
                    <a:pt x="3915" y="8925"/>
                    <a:pt x="4632" y="8566"/>
                    <a:pt x="5122" y="7946"/>
                  </a:cubicBezTo>
                  <a:lnTo>
                    <a:pt x="8123" y="3934"/>
                  </a:lnTo>
                  <a:cubicBezTo>
                    <a:pt x="9545" y="2062"/>
                    <a:pt x="7885" y="1"/>
                    <a:pt x="6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6"/>
            <p:cNvSpPr/>
            <p:nvPr/>
          </p:nvSpPr>
          <p:spPr>
            <a:xfrm>
              <a:off x="2417125" y="1369200"/>
              <a:ext cx="2766175" cy="618175"/>
            </a:xfrm>
            <a:custGeom>
              <a:avLst/>
              <a:gdLst/>
              <a:ahLst/>
              <a:cxnLst/>
              <a:rect l="l" t="t" r="r" b="b"/>
              <a:pathLst>
                <a:path w="110647" h="24727" extrusionOk="0">
                  <a:moveTo>
                    <a:pt x="98284" y="4894"/>
                  </a:moveTo>
                  <a:cubicBezTo>
                    <a:pt x="102394" y="4894"/>
                    <a:pt x="105754" y="8254"/>
                    <a:pt x="105754" y="12364"/>
                  </a:cubicBezTo>
                  <a:cubicBezTo>
                    <a:pt x="105754" y="16474"/>
                    <a:pt x="102394" y="19834"/>
                    <a:pt x="98284" y="19834"/>
                  </a:cubicBezTo>
                  <a:lnTo>
                    <a:pt x="12363" y="19834"/>
                  </a:lnTo>
                  <a:cubicBezTo>
                    <a:pt x="8253" y="19834"/>
                    <a:pt x="4893" y="16474"/>
                    <a:pt x="4893" y="12364"/>
                  </a:cubicBezTo>
                  <a:cubicBezTo>
                    <a:pt x="4893" y="8254"/>
                    <a:pt x="8253" y="4894"/>
                    <a:pt x="12363" y="4894"/>
                  </a:cubicBezTo>
                  <a:close/>
                  <a:moveTo>
                    <a:pt x="12363" y="1"/>
                  </a:moveTo>
                  <a:cubicBezTo>
                    <a:pt x="5546" y="1"/>
                    <a:pt x="0" y="5546"/>
                    <a:pt x="0" y="12364"/>
                  </a:cubicBezTo>
                  <a:cubicBezTo>
                    <a:pt x="0" y="19181"/>
                    <a:pt x="5546" y="24727"/>
                    <a:pt x="12363" y="24727"/>
                  </a:cubicBezTo>
                  <a:lnTo>
                    <a:pt x="98284" y="24727"/>
                  </a:lnTo>
                  <a:cubicBezTo>
                    <a:pt x="105101" y="24727"/>
                    <a:pt x="110647" y="19181"/>
                    <a:pt x="110647" y="12364"/>
                  </a:cubicBezTo>
                  <a:cubicBezTo>
                    <a:pt x="110647" y="5546"/>
                    <a:pt x="105101" y="1"/>
                    <a:pt x="98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6"/>
            <p:cNvSpPr/>
            <p:nvPr/>
          </p:nvSpPr>
          <p:spPr>
            <a:xfrm>
              <a:off x="2386125" y="289450"/>
              <a:ext cx="2828175" cy="1202100"/>
            </a:xfrm>
            <a:custGeom>
              <a:avLst/>
              <a:gdLst/>
              <a:ahLst/>
              <a:cxnLst/>
              <a:rect l="l" t="t" r="r" b="b"/>
              <a:pathLst>
                <a:path w="113127" h="48084" extrusionOk="0">
                  <a:moveTo>
                    <a:pt x="86956" y="4862"/>
                  </a:moveTo>
                  <a:cubicBezTo>
                    <a:pt x="94294" y="4862"/>
                    <a:pt x="101038" y="8901"/>
                    <a:pt x="104417" y="15399"/>
                  </a:cubicBezTo>
                  <a:cubicBezTo>
                    <a:pt x="107940" y="21890"/>
                    <a:pt x="107548" y="29784"/>
                    <a:pt x="103406" y="35851"/>
                  </a:cubicBezTo>
                  <a:lnTo>
                    <a:pt x="98480" y="43191"/>
                  </a:lnTo>
                  <a:lnTo>
                    <a:pt x="14647" y="43191"/>
                  </a:lnTo>
                  <a:lnTo>
                    <a:pt x="9721" y="35851"/>
                  </a:lnTo>
                  <a:cubicBezTo>
                    <a:pt x="5579" y="29784"/>
                    <a:pt x="5187" y="21890"/>
                    <a:pt x="8710" y="15399"/>
                  </a:cubicBezTo>
                  <a:cubicBezTo>
                    <a:pt x="12089" y="8901"/>
                    <a:pt x="18833" y="4862"/>
                    <a:pt x="26171" y="4862"/>
                  </a:cubicBezTo>
                  <a:cubicBezTo>
                    <a:pt x="26201" y="4862"/>
                    <a:pt x="26230" y="4862"/>
                    <a:pt x="26260" y="4862"/>
                  </a:cubicBezTo>
                  <a:lnTo>
                    <a:pt x="86867" y="4862"/>
                  </a:lnTo>
                  <a:cubicBezTo>
                    <a:pt x="86897" y="4862"/>
                    <a:pt x="86926" y="4862"/>
                    <a:pt x="86956" y="4862"/>
                  </a:cubicBezTo>
                  <a:close/>
                  <a:moveTo>
                    <a:pt x="25998" y="1"/>
                  </a:moveTo>
                  <a:cubicBezTo>
                    <a:pt x="16933" y="1"/>
                    <a:pt x="8604" y="5038"/>
                    <a:pt x="4372" y="13115"/>
                  </a:cubicBezTo>
                  <a:cubicBezTo>
                    <a:pt x="1" y="21172"/>
                    <a:pt x="490" y="30991"/>
                    <a:pt x="5677" y="38591"/>
                  </a:cubicBezTo>
                  <a:lnTo>
                    <a:pt x="11320" y="47007"/>
                  </a:lnTo>
                  <a:cubicBezTo>
                    <a:pt x="11776" y="47692"/>
                    <a:pt x="12527" y="48084"/>
                    <a:pt x="13342" y="48084"/>
                  </a:cubicBezTo>
                  <a:lnTo>
                    <a:pt x="99785" y="48084"/>
                  </a:lnTo>
                  <a:cubicBezTo>
                    <a:pt x="100600" y="48084"/>
                    <a:pt x="101351" y="47692"/>
                    <a:pt x="101807" y="47007"/>
                  </a:cubicBezTo>
                  <a:lnTo>
                    <a:pt x="107451" y="38591"/>
                  </a:lnTo>
                  <a:cubicBezTo>
                    <a:pt x="112637" y="30991"/>
                    <a:pt x="113126" y="21172"/>
                    <a:pt x="108755" y="13115"/>
                  </a:cubicBezTo>
                  <a:cubicBezTo>
                    <a:pt x="104523" y="5038"/>
                    <a:pt x="96194" y="1"/>
                    <a:pt x="87129" y="1"/>
                  </a:cubicBezTo>
                  <a:cubicBezTo>
                    <a:pt x="87042" y="1"/>
                    <a:pt x="86955" y="1"/>
                    <a:pt x="86867" y="2"/>
                  </a:cubicBezTo>
                  <a:lnTo>
                    <a:pt x="26260" y="2"/>
                  </a:lnTo>
                  <a:cubicBezTo>
                    <a:pt x="26173" y="1"/>
                    <a:pt x="26085" y="1"/>
                    <a:pt x="25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6"/>
            <p:cNvSpPr/>
            <p:nvPr/>
          </p:nvSpPr>
          <p:spPr>
            <a:xfrm>
              <a:off x="3137200" y="2432625"/>
              <a:ext cx="1325200" cy="2468525"/>
            </a:xfrm>
            <a:custGeom>
              <a:avLst/>
              <a:gdLst/>
              <a:ahLst/>
              <a:cxnLst/>
              <a:rect l="l" t="t" r="r" b="b"/>
              <a:pathLst>
                <a:path w="53008" h="98741" extrusionOk="0">
                  <a:moveTo>
                    <a:pt x="27695" y="4893"/>
                  </a:moveTo>
                  <a:cubicBezTo>
                    <a:pt x="28608" y="4893"/>
                    <a:pt x="29326" y="5611"/>
                    <a:pt x="29326" y="6524"/>
                  </a:cubicBezTo>
                  <a:lnTo>
                    <a:pt x="29326" y="8025"/>
                  </a:lnTo>
                  <a:cubicBezTo>
                    <a:pt x="29326" y="9134"/>
                    <a:pt x="30109" y="10145"/>
                    <a:pt x="31185" y="10406"/>
                  </a:cubicBezTo>
                  <a:cubicBezTo>
                    <a:pt x="33795" y="10960"/>
                    <a:pt x="36307" y="11906"/>
                    <a:pt x="38623" y="13178"/>
                  </a:cubicBezTo>
                  <a:cubicBezTo>
                    <a:pt x="39503" y="13700"/>
                    <a:pt x="40351" y="14288"/>
                    <a:pt x="41167" y="14940"/>
                  </a:cubicBezTo>
                  <a:cubicBezTo>
                    <a:pt x="42831" y="16245"/>
                    <a:pt x="42994" y="18724"/>
                    <a:pt x="41460" y="20224"/>
                  </a:cubicBezTo>
                  <a:lnTo>
                    <a:pt x="40449" y="21203"/>
                  </a:lnTo>
                  <a:cubicBezTo>
                    <a:pt x="39753" y="21863"/>
                    <a:pt x="38862" y="22201"/>
                    <a:pt x="37968" y="22201"/>
                  </a:cubicBezTo>
                  <a:cubicBezTo>
                    <a:pt x="37228" y="22201"/>
                    <a:pt x="36485" y="21969"/>
                    <a:pt x="35850" y="21497"/>
                  </a:cubicBezTo>
                  <a:cubicBezTo>
                    <a:pt x="32392" y="18952"/>
                    <a:pt x="28869" y="17680"/>
                    <a:pt x="25379" y="17680"/>
                  </a:cubicBezTo>
                  <a:cubicBezTo>
                    <a:pt x="22280" y="17680"/>
                    <a:pt x="19703" y="18528"/>
                    <a:pt x="17713" y="20257"/>
                  </a:cubicBezTo>
                  <a:cubicBezTo>
                    <a:pt x="15626" y="22018"/>
                    <a:pt x="14516" y="24269"/>
                    <a:pt x="14516" y="26716"/>
                  </a:cubicBezTo>
                  <a:cubicBezTo>
                    <a:pt x="14516" y="28803"/>
                    <a:pt x="15430" y="30858"/>
                    <a:pt x="17224" y="32750"/>
                  </a:cubicBezTo>
                  <a:cubicBezTo>
                    <a:pt x="18855" y="34512"/>
                    <a:pt x="21791" y="36241"/>
                    <a:pt x="26260" y="38067"/>
                  </a:cubicBezTo>
                  <a:cubicBezTo>
                    <a:pt x="33273" y="40971"/>
                    <a:pt x="38133" y="43450"/>
                    <a:pt x="40612" y="45440"/>
                  </a:cubicBezTo>
                  <a:cubicBezTo>
                    <a:pt x="42961" y="47266"/>
                    <a:pt x="44820" y="49582"/>
                    <a:pt x="46125" y="52257"/>
                  </a:cubicBezTo>
                  <a:cubicBezTo>
                    <a:pt x="47430" y="55062"/>
                    <a:pt x="48082" y="58129"/>
                    <a:pt x="48050" y="61228"/>
                  </a:cubicBezTo>
                  <a:cubicBezTo>
                    <a:pt x="48082" y="64392"/>
                    <a:pt x="47365" y="67556"/>
                    <a:pt x="45995" y="70426"/>
                  </a:cubicBezTo>
                  <a:cubicBezTo>
                    <a:pt x="44788" y="73003"/>
                    <a:pt x="42994" y="75254"/>
                    <a:pt x="40743" y="77016"/>
                  </a:cubicBezTo>
                  <a:cubicBezTo>
                    <a:pt x="38623" y="78614"/>
                    <a:pt x="35426" y="79886"/>
                    <a:pt x="31250" y="80767"/>
                  </a:cubicBezTo>
                  <a:cubicBezTo>
                    <a:pt x="30141" y="80995"/>
                    <a:pt x="29326" y="82006"/>
                    <a:pt x="29326" y="83148"/>
                  </a:cubicBezTo>
                  <a:lnTo>
                    <a:pt x="29326" y="91662"/>
                  </a:lnTo>
                  <a:cubicBezTo>
                    <a:pt x="29326" y="92869"/>
                    <a:pt x="28347" y="93847"/>
                    <a:pt x="27140" y="93847"/>
                  </a:cubicBezTo>
                  <a:cubicBezTo>
                    <a:pt x="25933" y="93847"/>
                    <a:pt x="24955" y="92869"/>
                    <a:pt x="24955" y="91662"/>
                  </a:cubicBezTo>
                  <a:lnTo>
                    <a:pt x="24955" y="83442"/>
                  </a:lnTo>
                  <a:cubicBezTo>
                    <a:pt x="24955" y="82202"/>
                    <a:pt x="24041" y="81158"/>
                    <a:pt x="22802" y="81028"/>
                  </a:cubicBezTo>
                  <a:cubicBezTo>
                    <a:pt x="18855" y="80571"/>
                    <a:pt x="15462" y="79560"/>
                    <a:pt x="12755" y="78059"/>
                  </a:cubicBezTo>
                  <a:cubicBezTo>
                    <a:pt x="10439" y="76787"/>
                    <a:pt x="8253" y="75254"/>
                    <a:pt x="6231" y="73558"/>
                  </a:cubicBezTo>
                  <a:cubicBezTo>
                    <a:pt x="5481" y="72938"/>
                    <a:pt x="5024" y="72057"/>
                    <a:pt x="4991" y="71111"/>
                  </a:cubicBezTo>
                  <a:cubicBezTo>
                    <a:pt x="4926" y="70100"/>
                    <a:pt x="5318" y="69154"/>
                    <a:pt x="6003" y="68469"/>
                  </a:cubicBezTo>
                  <a:lnTo>
                    <a:pt x="7047" y="67393"/>
                  </a:lnTo>
                  <a:cubicBezTo>
                    <a:pt x="7699" y="66708"/>
                    <a:pt x="8612" y="66349"/>
                    <a:pt x="9526" y="66349"/>
                  </a:cubicBezTo>
                  <a:cubicBezTo>
                    <a:pt x="10374" y="66349"/>
                    <a:pt x="11189" y="66642"/>
                    <a:pt x="11842" y="67164"/>
                  </a:cubicBezTo>
                  <a:cubicBezTo>
                    <a:pt x="16859" y="71373"/>
                    <a:pt x="21877" y="73493"/>
                    <a:pt x="26799" y="73493"/>
                  </a:cubicBezTo>
                  <a:cubicBezTo>
                    <a:pt x="26837" y="73493"/>
                    <a:pt x="26874" y="73493"/>
                    <a:pt x="26912" y="73493"/>
                  </a:cubicBezTo>
                  <a:cubicBezTo>
                    <a:pt x="30272" y="73493"/>
                    <a:pt x="33469" y="72155"/>
                    <a:pt x="35850" y="69839"/>
                  </a:cubicBezTo>
                  <a:cubicBezTo>
                    <a:pt x="40384" y="65566"/>
                    <a:pt x="40939" y="58553"/>
                    <a:pt x="37187" y="53594"/>
                  </a:cubicBezTo>
                  <a:cubicBezTo>
                    <a:pt x="35556" y="51572"/>
                    <a:pt x="32751" y="49647"/>
                    <a:pt x="28510" y="47690"/>
                  </a:cubicBezTo>
                  <a:cubicBezTo>
                    <a:pt x="20910" y="44167"/>
                    <a:pt x="15723" y="41395"/>
                    <a:pt x="13146" y="39405"/>
                  </a:cubicBezTo>
                  <a:cubicBezTo>
                    <a:pt x="10863" y="37709"/>
                    <a:pt x="9004" y="35556"/>
                    <a:pt x="7666" y="33077"/>
                  </a:cubicBezTo>
                  <a:cubicBezTo>
                    <a:pt x="6492" y="30826"/>
                    <a:pt x="5872" y="28314"/>
                    <a:pt x="5872" y="25770"/>
                  </a:cubicBezTo>
                  <a:cubicBezTo>
                    <a:pt x="5872" y="21464"/>
                    <a:pt x="7405" y="17876"/>
                    <a:pt x="10569" y="14809"/>
                  </a:cubicBezTo>
                  <a:cubicBezTo>
                    <a:pt x="13734" y="11678"/>
                    <a:pt x="17713" y="10047"/>
                    <a:pt x="22639" y="9819"/>
                  </a:cubicBezTo>
                  <a:cubicBezTo>
                    <a:pt x="23944" y="9753"/>
                    <a:pt x="24955" y="8677"/>
                    <a:pt x="24955" y="7372"/>
                  </a:cubicBezTo>
                  <a:lnTo>
                    <a:pt x="24955" y="6524"/>
                  </a:lnTo>
                  <a:cubicBezTo>
                    <a:pt x="24955" y="5611"/>
                    <a:pt x="25672" y="4893"/>
                    <a:pt x="26586" y="4893"/>
                  </a:cubicBezTo>
                  <a:close/>
                  <a:moveTo>
                    <a:pt x="26586" y="0"/>
                  </a:moveTo>
                  <a:cubicBezTo>
                    <a:pt x="23520" y="0"/>
                    <a:pt x="20877" y="2153"/>
                    <a:pt x="20225" y="5121"/>
                  </a:cubicBezTo>
                  <a:cubicBezTo>
                    <a:pt x="15299" y="5676"/>
                    <a:pt x="10700" y="7829"/>
                    <a:pt x="7144" y="11319"/>
                  </a:cubicBezTo>
                  <a:cubicBezTo>
                    <a:pt x="3165" y="15070"/>
                    <a:pt x="914" y="20290"/>
                    <a:pt x="979" y="25770"/>
                  </a:cubicBezTo>
                  <a:cubicBezTo>
                    <a:pt x="979" y="29097"/>
                    <a:pt x="1762" y="32359"/>
                    <a:pt x="3295" y="35327"/>
                  </a:cubicBezTo>
                  <a:cubicBezTo>
                    <a:pt x="4959" y="38459"/>
                    <a:pt x="7307" y="41166"/>
                    <a:pt x="10145" y="43287"/>
                  </a:cubicBezTo>
                  <a:cubicBezTo>
                    <a:pt x="13081" y="45505"/>
                    <a:pt x="18431" y="48408"/>
                    <a:pt x="26455" y="52127"/>
                  </a:cubicBezTo>
                  <a:cubicBezTo>
                    <a:pt x="30761" y="54116"/>
                    <a:pt x="32588" y="55682"/>
                    <a:pt x="33306" y="56628"/>
                  </a:cubicBezTo>
                  <a:cubicBezTo>
                    <a:pt x="35556" y="59597"/>
                    <a:pt x="35165" y="63772"/>
                    <a:pt x="32457" y="66316"/>
                  </a:cubicBezTo>
                  <a:cubicBezTo>
                    <a:pt x="30957" y="67784"/>
                    <a:pt x="28967" y="68600"/>
                    <a:pt x="26879" y="68600"/>
                  </a:cubicBezTo>
                  <a:cubicBezTo>
                    <a:pt x="26812" y="68601"/>
                    <a:pt x="26745" y="68601"/>
                    <a:pt x="26678" y="68601"/>
                  </a:cubicBezTo>
                  <a:cubicBezTo>
                    <a:pt x="22985" y="68601"/>
                    <a:pt x="19042" y="66841"/>
                    <a:pt x="14973" y="63413"/>
                  </a:cubicBezTo>
                  <a:cubicBezTo>
                    <a:pt x="13404" y="62103"/>
                    <a:pt x="11479" y="61454"/>
                    <a:pt x="9557" y="61454"/>
                  </a:cubicBezTo>
                  <a:cubicBezTo>
                    <a:pt x="7364" y="61454"/>
                    <a:pt x="5175" y="62299"/>
                    <a:pt x="3524" y="63968"/>
                  </a:cubicBezTo>
                  <a:lnTo>
                    <a:pt x="2480" y="65044"/>
                  </a:lnTo>
                  <a:cubicBezTo>
                    <a:pt x="849" y="66708"/>
                    <a:pt x="1" y="68991"/>
                    <a:pt x="98" y="71340"/>
                  </a:cubicBezTo>
                  <a:cubicBezTo>
                    <a:pt x="229" y="73656"/>
                    <a:pt x="1305" y="75809"/>
                    <a:pt x="3067" y="77309"/>
                  </a:cubicBezTo>
                  <a:cubicBezTo>
                    <a:pt x="5350" y="79201"/>
                    <a:pt x="7797" y="80897"/>
                    <a:pt x="10374" y="82333"/>
                  </a:cubicBezTo>
                  <a:cubicBezTo>
                    <a:pt x="13407" y="83964"/>
                    <a:pt x="16669" y="85040"/>
                    <a:pt x="20062" y="85562"/>
                  </a:cubicBezTo>
                  <a:lnTo>
                    <a:pt x="20062" y="91662"/>
                  </a:lnTo>
                  <a:cubicBezTo>
                    <a:pt x="20062" y="95576"/>
                    <a:pt x="23226" y="98708"/>
                    <a:pt x="27140" y="98740"/>
                  </a:cubicBezTo>
                  <a:cubicBezTo>
                    <a:pt x="31055" y="98708"/>
                    <a:pt x="34219" y="95576"/>
                    <a:pt x="34219" y="91662"/>
                  </a:cubicBezTo>
                  <a:lnTo>
                    <a:pt x="34219" y="85105"/>
                  </a:lnTo>
                  <a:cubicBezTo>
                    <a:pt x="38231" y="84094"/>
                    <a:pt x="41330" y="82724"/>
                    <a:pt x="43711" y="80930"/>
                  </a:cubicBezTo>
                  <a:cubicBezTo>
                    <a:pt x="46549" y="78712"/>
                    <a:pt x="48833" y="75841"/>
                    <a:pt x="50398" y="72579"/>
                  </a:cubicBezTo>
                  <a:cubicBezTo>
                    <a:pt x="52095" y="69024"/>
                    <a:pt x="52975" y="65142"/>
                    <a:pt x="52943" y="61228"/>
                  </a:cubicBezTo>
                  <a:cubicBezTo>
                    <a:pt x="53008" y="57378"/>
                    <a:pt x="52160" y="53594"/>
                    <a:pt x="50529" y="50137"/>
                  </a:cubicBezTo>
                  <a:cubicBezTo>
                    <a:pt x="48930" y="46810"/>
                    <a:pt x="46582" y="43874"/>
                    <a:pt x="43646" y="41590"/>
                  </a:cubicBezTo>
                  <a:cubicBezTo>
                    <a:pt x="40775" y="39307"/>
                    <a:pt x="35687" y="36665"/>
                    <a:pt x="28119" y="33533"/>
                  </a:cubicBezTo>
                  <a:cubicBezTo>
                    <a:pt x="23454" y="31641"/>
                    <a:pt x="21595" y="30239"/>
                    <a:pt x="20845" y="29423"/>
                  </a:cubicBezTo>
                  <a:cubicBezTo>
                    <a:pt x="20812" y="29423"/>
                    <a:pt x="20812" y="29391"/>
                    <a:pt x="20779" y="29391"/>
                  </a:cubicBezTo>
                  <a:cubicBezTo>
                    <a:pt x="19866" y="28412"/>
                    <a:pt x="19409" y="27531"/>
                    <a:pt x="19409" y="26716"/>
                  </a:cubicBezTo>
                  <a:cubicBezTo>
                    <a:pt x="19409" y="26063"/>
                    <a:pt x="19573" y="25085"/>
                    <a:pt x="20877" y="23976"/>
                  </a:cubicBezTo>
                  <a:cubicBezTo>
                    <a:pt x="21986" y="23030"/>
                    <a:pt x="23454" y="22573"/>
                    <a:pt x="25379" y="22573"/>
                  </a:cubicBezTo>
                  <a:cubicBezTo>
                    <a:pt x="27825" y="22573"/>
                    <a:pt x="30370" y="23519"/>
                    <a:pt x="32979" y="25444"/>
                  </a:cubicBezTo>
                  <a:cubicBezTo>
                    <a:pt x="34470" y="26551"/>
                    <a:pt x="36228" y="27097"/>
                    <a:pt x="37981" y="27097"/>
                  </a:cubicBezTo>
                  <a:cubicBezTo>
                    <a:pt x="40103" y="27097"/>
                    <a:pt x="42217" y="26297"/>
                    <a:pt x="43842" y="24726"/>
                  </a:cubicBezTo>
                  <a:lnTo>
                    <a:pt x="44886" y="23715"/>
                  </a:lnTo>
                  <a:cubicBezTo>
                    <a:pt x="48506" y="20159"/>
                    <a:pt x="48180" y="14222"/>
                    <a:pt x="44201" y="11091"/>
                  </a:cubicBezTo>
                  <a:cubicBezTo>
                    <a:pt x="43189" y="10308"/>
                    <a:pt x="42145" y="9590"/>
                    <a:pt x="41069" y="8938"/>
                  </a:cubicBezTo>
                  <a:cubicBezTo>
                    <a:pt x="38916" y="7731"/>
                    <a:pt x="36600" y="6785"/>
                    <a:pt x="34186" y="6133"/>
                  </a:cubicBezTo>
                  <a:cubicBezTo>
                    <a:pt x="33991" y="2708"/>
                    <a:pt x="31153" y="33"/>
                    <a:pt x="27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4" name="Google Shape;2864;p36"/>
          <p:cNvGrpSpPr/>
          <p:nvPr/>
        </p:nvGrpSpPr>
        <p:grpSpPr>
          <a:xfrm>
            <a:off x="4261080" y="3066974"/>
            <a:ext cx="621846" cy="381471"/>
            <a:chOff x="1241175" y="1277875"/>
            <a:chExt cx="5118075" cy="3139675"/>
          </a:xfrm>
        </p:grpSpPr>
        <p:sp>
          <p:nvSpPr>
            <p:cNvPr id="2865" name="Google Shape;2865;p36"/>
            <p:cNvSpPr/>
            <p:nvPr/>
          </p:nvSpPr>
          <p:spPr>
            <a:xfrm>
              <a:off x="1302325" y="1838925"/>
              <a:ext cx="4995775" cy="2517475"/>
            </a:xfrm>
            <a:custGeom>
              <a:avLst/>
              <a:gdLst/>
              <a:ahLst/>
              <a:cxnLst/>
              <a:rect l="l" t="t" r="r" b="b"/>
              <a:pathLst>
                <a:path w="199831" h="100699" extrusionOk="0">
                  <a:moveTo>
                    <a:pt x="34" y="1"/>
                  </a:moveTo>
                  <a:lnTo>
                    <a:pt x="1" y="92380"/>
                  </a:lnTo>
                  <a:cubicBezTo>
                    <a:pt x="1" y="96980"/>
                    <a:pt x="3720" y="100698"/>
                    <a:pt x="8319" y="100698"/>
                  </a:cubicBezTo>
                  <a:lnTo>
                    <a:pt x="191512" y="100698"/>
                  </a:lnTo>
                  <a:cubicBezTo>
                    <a:pt x="196112" y="100698"/>
                    <a:pt x="199830" y="96980"/>
                    <a:pt x="199830" y="92380"/>
                  </a:cubicBezTo>
                  <a:lnTo>
                    <a:pt x="199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6"/>
            <p:cNvSpPr/>
            <p:nvPr/>
          </p:nvSpPr>
          <p:spPr>
            <a:xfrm>
              <a:off x="1302325" y="1339025"/>
              <a:ext cx="4994950" cy="499925"/>
            </a:xfrm>
            <a:custGeom>
              <a:avLst/>
              <a:gdLst/>
              <a:ahLst/>
              <a:cxnLst/>
              <a:rect l="l" t="t" r="r" b="b"/>
              <a:pathLst>
                <a:path w="199798" h="19997" extrusionOk="0">
                  <a:moveTo>
                    <a:pt x="7308" y="1"/>
                  </a:moveTo>
                  <a:cubicBezTo>
                    <a:pt x="3296" y="1"/>
                    <a:pt x="1" y="3263"/>
                    <a:pt x="1" y="7308"/>
                  </a:cubicBezTo>
                  <a:lnTo>
                    <a:pt x="1" y="19997"/>
                  </a:lnTo>
                  <a:lnTo>
                    <a:pt x="199798" y="19997"/>
                  </a:lnTo>
                  <a:lnTo>
                    <a:pt x="199798" y="7308"/>
                  </a:lnTo>
                  <a:cubicBezTo>
                    <a:pt x="199798" y="3263"/>
                    <a:pt x="196536" y="1"/>
                    <a:pt x="192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6"/>
            <p:cNvSpPr/>
            <p:nvPr/>
          </p:nvSpPr>
          <p:spPr>
            <a:xfrm>
              <a:off x="1452375" y="2338025"/>
              <a:ext cx="2807800" cy="349875"/>
            </a:xfrm>
            <a:custGeom>
              <a:avLst/>
              <a:gdLst/>
              <a:ahLst/>
              <a:cxnLst/>
              <a:rect l="l" t="t" r="r" b="b"/>
              <a:pathLst>
                <a:path w="112312" h="13995" extrusionOk="0">
                  <a:moveTo>
                    <a:pt x="7014" y="0"/>
                  </a:moveTo>
                  <a:cubicBezTo>
                    <a:pt x="3132" y="0"/>
                    <a:pt x="1" y="3132"/>
                    <a:pt x="1" y="7013"/>
                  </a:cubicBezTo>
                  <a:cubicBezTo>
                    <a:pt x="1" y="10863"/>
                    <a:pt x="3132" y="13994"/>
                    <a:pt x="7014" y="13994"/>
                  </a:cubicBezTo>
                  <a:lnTo>
                    <a:pt x="105298" y="13994"/>
                  </a:lnTo>
                  <a:cubicBezTo>
                    <a:pt x="109180" y="13994"/>
                    <a:pt x="112311" y="10863"/>
                    <a:pt x="112311" y="7013"/>
                  </a:cubicBezTo>
                  <a:cubicBezTo>
                    <a:pt x="112311" y="3132"/>
                    <a:pt x="109180" y="0"/>
                    <a:pt x="105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6"/>
            <p:cNvSpPr/>
            <p:nvPr/>
          </p:nvSpPr>
          <p:spPr>
            <a:xfrm>
              <a:off x="1452375" y="2997750"/>
              <a:ext cx="2807800" cy="349050"/>
            </a:xfrm>
            <a:custGeom>
              <a:avLst/>
              <a:gdLst/>
              <a:ahLst/>
              <a:cxnLst/>
              <a:rect l="l" t="t" r="r" b="b"/>
              <a:pathLst>
                <a:path w="112312" h="13962" extrusionOk="0">
                  <a:moveTo>
                    <a:pt x="7014" y="1"/>
                  </a:moveTo>
                  <a:cubicBezTo>
                    <a:pt x="3132" y="1"/>
                    <a:pt x="1" y="3132"/>
                    <a:pt x="1" y="6981"/>
                  </a:cubicBezTo>
                  <a:cubicBezTo>
                    <a:pt x="1" y="10863"/>
                    <a:pt x="3132" y="13962"/>
                    <a:pt x="7014" y="13962"/>
                  </a:cubicBezTo>
                  <a:lnTo>
                    <a:pt x="105298" y="13962"/>
                  </a:lnTo>
                  <a:cubicBezTo>
                    <a:pt x="109180" y="13962"/>
                    <a:pt x="112311" y="10863"/>
                    <a:pt x="112311" y="6981"/>
                  </a:cubicBezTo>
                  <a:cubicBezTo>
                    <a:pt x="112311" y="3132"/>
                    <a:pt x="109180" y="1"/>
                    <a:pt x="105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6"/>
            <p:cNvSpPr/>
            <p:nvPr/>
          </p:nvSpPr>
          <p:spPr>
            <a:xfrm>
              <a:off x="4926400" y="2260550"/>
              <a:ext cx="862825" cy="1662000"/>
            </a:xfrm>
            <a:custGeom>
              <a:avLst/>
              <a:gdLst/>
              <a:ahLst/>
              <a:cxnLst/>
              <a:rect l="l" t="t" r="r" b="b"/>
              <a:pathLst>
                <a:path w="34513" h="66480" extrusionOk="0">
                  <a:moveTo>
                    <a:pt x="17517" y="0"/>
                  </a:moveTo>
                  <a:cubicBezTo>
                    <a:pt x="15919" y="0"/>
                    <a:pt x="14647" y="1305"/>
                    <a:pt x="14647" y="2871"/>
                  </a:cubicBezTo>
                  <a:lnTo>
                    <a:pt x="14647" y="3491"/>
                  </a:lnTo>
                  <a:cubicBezTo>
                    <a:pt x="10733" y="3686"/>
                    <a:pt x="7503" y="5024"/>
                    <a:pt x="4959" y="7503"/>
                  </a:cubicBezTo>
                  <a:cubicBezTo>
                    <a:pt x="2480" y="9851"/>
                    <a:pt x="1077" y="13113"/>
                    <a:pt x="1142" y="16506"/>
                  </a:cubicBezTo>
                  <a:cubicBezTo>
                    <a:pt x="1110" y="18594"/>
                    <a:pt x="1632" y="20649"/>
                    <a:pt x="2578" y="22508"/>
                  </a:cubicBezTo>
                  <a:cubicBezTo>
                    <a:pt x="3654" y="24498"/>
                    <a:pt x="5122" y="26194"/>
                    <a:pt x="6949" y="27531"/>
                  </a:cubicBezTo>
                  <a:cubicBezTo>
                    <a:pt x="8906" y="29032"/>
                    <a:pt x="12624" y="31054"/>
                    <a:pt x="18170" y="33631"/>
                  </a:cubicBezTo>
                  <a:cubicBezTo>
                    <a:pt x="20877" y="34871"/>
                    <a:pt x="22704" y="36110"/>
                    <a:pt x="23650" y="37317"/>
                  </a:cubicBezTo>
                  <a:cubicBezTo>
                    <a:pt x="25803" y="40123"/>
                    <a:pt x="25444" y="44070"/>
                    <a:pt x="22867" y="46484"/>
                  </a:cubicBezTo>
                  <a:cubicBezTo>
                    <a:pt x="21497" y="47821"/>
                    <a:pt x="19670" y="48571"/>
                    <a:pt x="17746" y="48604"/>
                  </a:cubicBezTo>
                  <a:cubicBezTo>
                    <a:pt x="17710" y="48604"/>
                    <a:pt x="17674" y="48604"/>
                    <a:pt x="17638" y="48604"/>
                  </a:cubicBezTo>
                  <a:cubicBezTo>
                    <a:pt x="14573" y="48604"/>
                    <a:pt x="11412" y="47235"/>
                    <a:pt x="8188" y="44526"/>
                  </a:cubicBezTo>
                  <a:cubicBezTo>
                    <a:pt x="7395" y="43855"/>
                    <a:pt x="6424" y="43527"/>
                    <a:pt x="5458" y="43527"/>
                  </a:cubicBezTo>
                  <a:cubicBezTo>
                    <a:pt x="4358" y="43527"/>
                    <a:pt x="3264" y="43953"/>
                    <a:pt x="2447" y="44787"/>
                  </a:cubicBezTo>
                  <a:lnTo>
                    <a:pt x="1697" y="45538"/>
                  </a:lnTo>
                  <a:cubicBezTo>
                    <a:pt x="1632" y="45635"/>
                    <a:pt x="1566" y="45701"/>
                    <a:pt x="1501" y="45766"/>
                  </a:cubicBezTo>
                  <a:cubicBezTo>
                    <a:pt x="1" y="47560"/>
                    <a:pt x="229" y="50202"/>
                    <a:pt x="1990" y="51703"/>
                  </a:cubicBezTo>
                  <a:cubicBezTo>
                    <a:pt x="3491" y="52975"/>
                    <a:pt x="5155" y="54117"/>
                    <a:pt x="6883" y="55095"/>
                  </a:cubicBezTo>
                  <a:cubicBezTo>
                    <a:pt x="9297" y="56335"/>
                    <a:pt x="11939" y="57118"/>
                    <a:pt x="14647" y="57379"/>
                  </a:cubicBezTo>
                  <a:lnTo>
                    <a:pt x="14647" y="63185"/>
                  </a:lnTo>
                  <a:cubicBezTo>
                    <a:pt x="14647" y="65012"/>
                    <a:pt x="16115" y="66480"/>
                    <a:pt x="17909" y="66480"/>
                  </a:cubicBezTo>
                  <a:cubicBezTo>
                    <a:pt x="19736" y="66480"/>
                    <a:pt x="21204" y="65012"/>
                    <a:pt x="21204" y="63185"/>
                  </a:cubicBezTo>
                  <a:lnTo>
                    <a:pt x="21204" y="57183"/>
                  </a:lnTo>
                  <a:cubicBezTo>
                    <a:pt x="24433" y="56498"/>
                    <a:pt x="26879" y="55519"/>
                    <a:pt x="28608" y="54214"/>
                  </a:cubicBezTo>
                  <a:cubicBezTo>
                    <a:pt x="30402" y="52812"/>
                    <a:pt x="31870" y="50985"/>
                    <a:pt x="32816" y="48930"/>
                  </a:cubicBezTo>
                  <a:cubicBezTo>
                    <a:pt x="33925" y="46647"/>
                    <a:pt x="34480" y="44168"/>
                    <a:pt x="34447" y="41623"/>
                  </a:cubicBezTo>
                  <a:cubicBezTo>
                    <a:pt x="34512" y="39177"/>
                    <a:pt x="33990" y="36763"/>
                    <a:pt x="32947" y="34545"/>
                  </a:cubicBezTo>
                  <a:cubicBezTo>
                    <a:pt x="31903" y="32392"/>
                    <a:pt x="30402" y="30565"/>
                    <a:pt x="28543" y="29097"/>
                  </a:cubicBezTo>
                  <a:cubicBezTo>
                    <a:pt x="26651" y="27597"/>
                    <a:pt x="23095" y="25770"/>
                    <a:pt x="17942" y="23617"/>
                  </a:cubicBezTo>
                  <a:cubicBezTo>
                    <a:pt x="15038" y="22443"/>
                    <a:pt x="13114" y="21334"/>
                    <a:pt x="12168" y="20290"/>
                  </a:cubicBezTo>
                  <a:cubicBezTo>
                    <a:pt x="11189" y="19246"/>
                    <a:pt x="10700" y="18235"/>
                    <a:pt x="10700" y="17191"/>
                  </a:cubicBezTo>
                  <a:cubicBezTo>
                    <a:pt x="10733" y="15886"/>
                    <a:pt x="11352" y="14712"/>
                    <a:pt x="12364" y="13929"/>
                  </a:cubicBezTo>
                  <a:cubicBezTo>
                    <a:pt x="13473" y="12983"/>
                    <a:pt x="14908" y="12526"/>
                    <a:pt x="16669" y="12526"/>
                  </a:cubicBezTo>
                  <a:cubicBezTo>
                    <a:pt x="18790" y="12526"/>
                    <a:pt x="20910" y="13309"/>
                    <a:pt x="23063" y="14875"/>
                  </a:cubicBezTo>
                  <a:cubicBezTo>
                    <a:pt x="23824" y="15442"/>
                    <a:pt x="24721" y="15722"/>
                    <a:pt x="25614" y="15722"/>
                  </a:cubicBezTo>
                  <a:cubicBezTo>
                    <a:pt x="26674" y="15722"/>
                    <a:pt x="27729" y="15328"/>
                    <a:pt x="28543" y="14549"/>
                  </a:cubicBezTo>
                  <a:lnTo>
                    <a:pt x="29261" y="13831"/>
                  </a:lnTo>
                  <a:cubicBezTo>
                    <a:pt x="29424" y="13701"/>
                    <a:pt x="29522" y="13538"/>
                    <a:pt x="29652" y="13407"/>
                  </a:cubicBezTo>
                  <a:cubicBezTo>
                    <a:pt x="31087" y="11580"/>
                    <a:pt x="30761" y="8905"/>
                    <a:pt x="28934" y="7470"/>
                  </a:cubicBezTo>
                  <a:cubicBezTo>
                    <a:pt x="28282" y="6981"/>
                    <a:pt x="27630" y="6524"/>
                    <a:pt x="26912" y="6100"/>
                  </a:cubicBezTo>
                  <a:cubicBezTo>
                    <a:pt x="25118" y="5122"/>
                    <a:pt x="23193" y="4371"/>
                    <a:pt x="21204" y="3947"/>
                  </a:cubicBezTo>
                  <a:lnTo>
                    <a:pt x="21204" y="2871"/>
                  </a:lnTo>
                  <a:cubicBezTo>
                    <a:pt x="21204" y="1305"/>
                    <a:pt x="19899" y="0"/>
                    <a:pt x="18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6"/>
            <p:cNvSpPr/>
            <p:nvPr/>
          </p:nvSpPr>
          <p:spPr>
            <a:xfrm>
              <a:off x="1303150" y="1838925"/>
              <a:ext cx="2772725" cy="2517475"/>
            </a:xfrm>
            <a:custGeom>
              <a:avLst/>
              <a:gdLst/>
              <a:ahLst/>
              <a:cxnLst/>
              <a:rect l="l" t="t" r="r" b="b"/>
              <a:pathLst>
                <a:path w="110909" h="100699" extrusionOk="0">
                  <a:moveTo>
                    <a:pt x="1" y="1"/>
                  </a:moveTo>
                  <a:lnTo>
                    <a:pt x="1" y="92380"/>
                  </a:lnTo>
                  <a:lnTo>
                    <a:pt x="1" y="92413"/>
                  </a:lnTo>
                  <a:cubicBezTo>
                    <a:pt x="1" y="96980"/>
                    <a:pt x="3687" y="100698"/>
                    <a:pt x="8286" y="100698"/>
                  </a:cubicBezTo>
                  <a:lnTo>
                    <a:pt x="110908" y="100698"/>
                  </a:lnTo>
                  <a:cubicBezTo>
                    <a:pt x="61554" y="87911"/>
                    <a:pt x="23030" y="49355"/>
                    <a:pt x="10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6"/>
            <p:cNvSpPr/>
            <p:nvPr/>
          </p:nvSpPr>
          <p:spPr>
            <a:xfrm>
              <a:off x="1302325" y="1339850"/>
              <a:ext cx="259375" cy="499100"/>
            </a:xfrm>
            <a:custGeom>
              <a:avLst/>
              <a:gdLst/>
              <a:ahLst/>
              <a:cxnLst/>
              <a:rect l="l" t="t" r="r" b="b"/>
              <a:pathLst>
                <a:path w="10375" h="19964" extrusionOk="0">
                  <a:moveTo>
                    <a:pt x="6786" y="0"/>
                  </a:moveTo>
                  <a:cubicBezTo>
                    <a:pt x="2969" y="261"/>
                    <a:pt x="1" y="3458"/>
                    <a:pt x="1" y="7275"/>
                  </a:cubicBezTo>
                  <a:lnTo>
                    <a:pt x="1" y="19964"/>
                  </a:lnTo>
                  <a:lnTo>
                    <a:pt x="10374" y="19964"/>
                  </a:lnTo>
                  <a:cubicBezTo>
                    <a:pt x="8678" y="13407"/>
                    <a:pt x="7503" y="6720"/>
                    <a:pt x="6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6"/>
            <p:cNvSpPr/>
            <p:nvPr/>
          </p:nvSpPr>
          <p:spPr>
            <a:xfrm>
              <a:off x="1452375" y="2338025"/>
              <a:ext cx="451000" cy="349875"/>
            </a:xfrm>
            <a:custGeom>
              <a:avLst/>
              <a:gdLst/>
              <a:ahLst/>
              <a:cxnLst/>
              <a:rect l="l" t="t" r="r" b="b"/>
              <a:pathLst>
                <a:path w="18040" h="13995" extrusionOk="0">
                  <a:moveTo>
                    <a:pt x="7014" y="0"/>
                  </a:moveTo>
                  <a:cubicBezTo>
                    <a:pt x="3132" y="0"/>
                    <a:pt x="1" y="3132"/>
                    <a:pt x="1" y="7013"/>
                  </a:cubicBezTo>
                  <a:cubicBezTo>
                    <a:pt x="1" y="10863"/>
                    <a:pt x="3132" y="13994"/>
                    <a:pt x="7014" y="13994"/>
                  </a:cubicBezTo>
                  <a:lnTo>
                    <a:pt x="18040" y="13994"/>
                  </a:lnTo>
                  <a:cubicBezTo>
                    <a:pt x="15463" y="9460"/>
                    <a:pt x="13179" y="4795"/>
                    <a:pt x="11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6"/>
            <p:cNvSpPr/>
            <p:nvPr/>
          </p:nvSpPr>
          <p:spPr>
            <a:xfrm>
              <a:off x="1452375" y="2997750"/>
              <a:ext cx="932975" cy="349875"/>
            </a:xfrm>
            <a:custGeom>
              <a:avLst/>
              <a:gdLst/>
              <a:ahLst/>
              <a:cxnLst/>
              <a:rect l="l" t="t" r="r" b="b"/>
              <a:pathLst>
                <a:path w="37319" h="13995" extrusionOk="0">
                  <a:moveTo>
                    <a:pt x="7014" y="1"/>
                  </a:moveTo>
                  <a:cubicBezTo>
                    <a:pt x="3132" y="1"/>
                    <a:pt x="34" y="3132"/>
                    <a:pt x="1" y="6981"/>
                  </a:cubicBezTo>
                  <a:cubicBezTo>
                    <a:pt x="1" y="10830"/>
                    <a:pt x="3132" y="13962"/>
                    <a:pt x="7014" y="13995"/>
                  </a:cubicBezTo>
                  <a:lnTo>
                    <a:pt x="37318" y="13995"/>
                  </a:lnTo>
                  <a:cubicBezTo>
                    <a:pt x="33241" y="9558"/>
                    <a:pt x="29424" y="4894"/>
                    <a:pt x="25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6"/>
            <p:cNvSpPr/>
            <p:nvPr/>
          </p:nvSpPr>
          <p:spPr>
            <a:xfrm>
              <a:off x="1241175" y="1777775"/>
              <a:ext cx="5118075" cy="2639775"/>
            </a:xfrm>
            <a:custGeom>
              <a:avLst/>
              <a:gdLst/>
              <a:ahLst/>
              <a:cxnLst/>
              <a:rect l="l" t="t" r="r" b="b"/>
              <a:pathLst>
                <a:path w="204723" h="105591" extrusionOk="0">
                  <a:moveTo>
                    <a:pt x="2480" y="0"/>
                  </a:moveTo>
                  <a:cubicBezTo>
                    <a:pt x="1110" y="0"/>
                    <a:pt x="33" y="1077"/>
                    <a:pt x="33" y="2447"/>
                  </a:cubicBezTo>
                  <a:lnTo>
                    <a:pt x="33" y="15625"/>
                  </a:lnTo>
                  <a:cubicBezTo>
                    <a:pt x="33" y="16963"/>
                    <a:pt x="1110" y="18072"/>
                    <a:pt x="2480" y="18072"/>
                  </a:cubicBezTo>
                  <a:cubicBezTo>
                    <a:pt x="3817" y="18072"/>
                    <a:pt x="4926" y="16963"/>
                    <a:pt x="4926" y="15625"/>
                  </a:cubicBezTo>
                  <a:lnTo>
                    <a:pt x="4926" y="4893"/>
                  </a:lnTo>
                  <a:lnTo>
                    <a:pt x="199797" y="4893"/>
                  </a:lnTo>
                  <a:lnTo>
                    <a:pt x="199797" y="94826"/>
                  </a:lnTo>
                  <a:cubicBezTo>
                    <a:pt x="199830" y="98056"/>
                    <a:pt x="197188" y="100698"/>
                    <a:pt x="193958" y="100698"/>
                  </a:cubicBezTo>
                  <a:lnTo>
                    <a:pt x="10765" y="100698"/>
                  </a:lnTo>
                  <a:cubicBezTo>
                    <a:pt x="9199" y="100698"/>
                    <a:pt x="7731" y="100078"/>
                    <a:pt x="6622" y="98969"/>
                  </a:cubicBezTo>
                  <a:cubicBezTo>
                    <a:pt x="5513" y="97860"/>
                    <a:pt x="4926" y="96392"/>
                    <a:pt x="4893" y="94826"/>
                  </a:cubicBezTo>
                  <a:lnTo>
                    <a:pt x="4893" y="36404"/>
                  </a:lnTo>
                  <a:cubicBezTo>
                    <a:pt x="4893" y="35067"/>
                    <a:pt x="3817" y="33958"/>
                    <a:pt x="2447" y="33958"/>
                  </a:cubicBezTo>
                  <a:cubicBezTo>
                    <a:pt x="1110" y="33958"/>
                    <a:pt x="0" y="35067"/>
                    <a:pt x="0" y="36404"/>
                  </a:cubicBezTo>
                  <a:lnTo>
                    <a:pt x="0" y="94859"/>
                  </a:lnTo>
                  <a:cubicBezTo>
                    <a:pt x="33" y="97729"/>
                    <a:pt x="1142" y="100404"/>
                    <a:pt x="3165" y="102427"/>
                  </a:cubicBezTo>
                  <a:cubicBezTo>
                    <a:pt x="5187" y="104482"/>
                    <a:pt x="7894" y="105591"/>
                    <a:pt x="10765" y="105591"/>
                  </a:cubicBezTo>
                  <a:lnTo>
                    <a:pt x="193958" y="105591"/>
                  </a:lnTo>
                  <a:cubicBezTo>
                    <a:pt x="199895" y="105591"/>
                    <a:pt x="204723" y="100763"/>
                    <a:pt x="204723" y="94826"/>
                  </a:cubicBezTo>
                  <a:lnTo>
                    <a:pt x="204723" y="2447"/>
                  </a:lnTo>
                  <a:cubicBezTo>
                    <a:pt x="204723" y="1077"/>
                    <a:pt x="203614" y="0"/>
                    <a:pt x="20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6"/>
            <p:cNvSpPr/>
            <p:nvPr/>
          </p:nvSpPr>
          <p:spPr>
            <a:xfrm>
              <a:off x="1242000" y="2316825"/>
              <a:ext cx="122350" cy="222650"/>
            </a:xfrm>
            <a:custGeom>
              <a:avLst/>
              <a:gdLst/>
              <a:ahLst/>
              <a:cxnLst/>
              <a:rect l="l" t="t" r="r" b="b"/>
              <a:pathLst>
                <a:path w="4894" h="8906" extrusionOk="0">
                  <a:moveTo>
                    <a:pt x="2447" y="0"/>
                  </a:moveTo>
                  <a:cubicBezTo>
                    <a:pt x="1077" y="0"/>
                    <a:pt x="0" y="1109"/>
                    <a:pt x="0" y="2447"/>
                  </a:cubicBezTo>
                  <a:lnTo>
                    <a:pt x="0" y="6459"/>
                  </a:lnTo>
                  <a:cubicBezTo>
                    <a:pt x="0" y="7796"/>
                    <a:pt x="1077" y="8905"/>
                    <a:pt x="2447" y="8905"/>
                  </a:cubicBezTo>
                  <a:cubicBezTo>
                    <a:pt x="3784" y="8905"/>
                    <a:pt x="4893" y="7796"/>
                    <a:pt x="4893" y="6459"/>
                  </a:cubicBezTo>
                  <a:lnTo>
                    <a:pt x="4893" y="2447"/>
                  </a:lnTo>
                  <a:cubicBezTo>
                    <a:pt x="4893" y="1109"/>
                    <a:pt x="3784" y="0"/>
                    <a:pt x="2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6"/>
            <p:cNvSpPr/>
            <p:nvPr/>
          </p:nvSpPr>
          <p:spPr>
            <a:xfrm>
              <a:off x="1242000" y="1277875"/>
              <a:ext cx="5117250" cy="622250"/>
            </a:xfrm>
            <a:custGeom>
              <a:avLst/>
              <a:gdLst/>
              <a:ahLst/>
              <a:cxnLst/>
              <a:rect l="l" t="t" r="r" b="b"/>
              <a:pathLst>
                <a:path w="204690" h="24890" extrusionOk="0">
                  <a:moveTo>
                    <a:pt x="194936" y="4893"/>
                  </a:moveTo>
                  <a:cubicBezTo>
                    <a:pt x="197611" y="4893"/>
                    <a:pt x="199797" y="7079"/>
                    <a:pt x="199797" y="9754"/>
                  </a:cubicBezTo>
                  <a:lnTo>
                    <a:pt x="199797" y="19996"/>
                  </a:lnTo>
                  <a:lnTo>
                    <a:pt x="4893" y="19996"/>
                  </a:lnTo>
                  <a:lnTo>
                    <a:pt x="4860" y="9754"/>
                  </a:lnTo>
                  <a:cubicBezTo>
                    <a:pt x="4860" y="7079"/>
                    <a:pt x="7046" y="4893"/>
                    <a:pt x="9721" y="4893"/>
                  </a:cubicBezTo>
                  <a:close/>
                  <a:moveTo>
                    <a:pt x="9721" y="0"/>
                  </a:moveTo>
                  <a:cubicBezTo>
                    <a:pt x="4338" y="0"/>
                    <a:pt x="0" y="4371"/>
                    <a:pt x="0" y="9754"/>
                  </a:cubicBezTo>
                  <a:lnTo>
                    <a:pt x="0" y="22443"/>
                  </a:lnTo>
                  <a:cubicBezTo>
                    <a:pt x="0" y="23780"/>
                    <a:pt x="1077" y="24889"/>
                    <a:pt x="2447" y="24889"/>
                  </a:cubicBezTo>
                  <a:lnTo>
                    <a:pt x="202243" y="24889"/>
                  </a:lnTo>
                  <a:cubicBezTo>
                    <a:pt x="203581" y="24889"/>
                    <a:pt x="204690" y="23780"/>
                    <a:pt x="204690" y="22443"/>
                  </a:cubicBezTo>
                  <a:lnTo>
                    <a:pt x="204690" y="9754"/>
                  </a:lnTo>
                  <a:cubicBezTo>
                    <a:pt x="204690" y="4371"/>
                    <a:pt x="200319" y="0"/>
                    <a:pt x="194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6"/>
            <p:cNvSpPr/>
            <p:nvPr/>
          </p:nvSpPr>
          <p:spPr>
            <a:xfrm>
              <a:off x="1391225" y="2276850"/>
              <a:ext cx="2930100" cy="472200"/>
            </a:xfrm>
            <a:custGeom>
              <a:avLst/>
              <a:gdLst/>
              <a:ahLst/>
              <a:cxnLst/>
              <a:rect l="l" t="t" r="r" b="b"/>
              <a:pathLst>
                <a:path w="117204" h="18888" extrusionOk="0">
                  <a:moveTo>
                    <a:pt x="107744" y="4894"/>
                  </a:moveTo>
                  <a:cubicBezTo>
                    <a:pt x="110256" y="4894"/>
                    <a:pt x="112311" y="6949"/>
                    <a:pt x="112311" y="9460"/>
                  </a:cubicBezTo>
                  <a:cubicBezTo>
                    <a:pt x="112311" y="11940"/>
                    <a:pt x="110256" y="13995"/>
                    <a:pt x="107744" y="13995"/>
                  </a:cubicBezTo>
                  <a:lnTo>
                    <a:pt x="9460" y="13995"/>
                  </a:lnTo>
                  <a:cubicBezTo>
                    <a:pt x="6949" y="13995"/>
                    <a:pt x="4893" y="11940"/>
                    <a:pt x="4893" y="9460"/>
                  </a:cubicBezTo>
                  <a:cubicBezTo>
                    <a:pt x="4893" y="6949"/>
                    <a:pt x="6949" y="4894"/>
                    <a:pt x="9460" y="4894"/>
                  </a:cubicBezTo>
                  <a:close/>
                  <a:moveTo>
                    <a:pt x="9460" y="1"/>
                  </a:moveTo>
                  <a:cubicBezTo>
                    <a:pt x="4241" y="1"/>
                    <a:pt x="0" y="4241"/>
                    <a:pt x="0" y="9460"/>
                  </a:cubicBezTo>
                  <a:cubicBezTo>
                    <a:pt x="0" y="14647"/>
                    <a:pt x="4241" y="18888"/>
                    <a:pt x="9460" y="18888"/>
                  </a:cubicBezTo>
                  <a:lnTo>
                    <a:pt x="107744" y="18888"/>
                  </a:lnTo>
                  <a:cubicBezTo>
                    <a:pt x="112963" y="18888"/>
                    <a:pt x="117204" y="14647"/>
                    <a:pt x="117204" y="9460"/>
                  </a:cubicBezTo>
                  <a:cubicBezTo>
                    <a:pt x="117204" y="4241"/>
                    <a:pt x="112963" y="1"/>
                    <a:pt x="107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6"/>
            <p:cNvSpPr/>
            <p:nvPr/>
          </p:nvSpPr>
          <p:spPr>
            <a:xfrm>
              <a:off x="1391225" y="2936600"/>
              <a:ext cx="2930100" cy="472200"/>
            </a:xfrm>
            <a:custGeom>
              <a:avLst/>
              <a:gdLst/>
              <a:ahLst/>
              <a:cxnLst/>
              <a:rect l="l" t="t" r="r" b="b"/>
              <a:pathLst>
                <a:path w="117204" h="18888" extrusionOk="0">
                  <a:moveTo>
                    <a:pt x="107744" y="4893"/>
                  </a:moveTo>
                  <a:cubicBezTo>
                    <a:pt x="110256" y="4893"/>
                    <a:pt x="112311" y="6916"/>
                    <a:pt x="112311" y="9427"/>
                  </a:cubicBezTo>
                  <a:cubicBezTo>
                    <a:pt x="112311" y="11939"/>
                    <a:pt x="110256" y="13961"/>
                    <a:pt x="107744" y="13961"/>
                  </a:cubicBezTo>
                  <a:lnTo>
                    <a:pt x="9460" y="13961"/>
                  </a:lnTo>
                  <a:cubicBezTo>
                    <a:pt x="6949" y="13961"/>
                    <a:pt x="4893" y="11939"/>
                    <a:pt x="4893" y="9427"/>
                  </a:cubicBezTo>
                  <a:cubicBezTo>
                    <a:pt x="4893" y="6916"/>
                    <a:pt x="6949" y="4893"/>
                    <a:pt x="9460" y="4893"/>
                  </a:cubicBezTo>
                  <a:close/>
                  <a:moveTo>
                    <a:pt x="9460" y="0"/>
                  </a:moveTo>
                  <a:cubicBezTo>
                    <a:pt x="4241" y="0"/>
                    <a:pt x="0" y="4241"/>
                    <a:pt x="0" y="9427"/>
                  </a:cubicBezTo>
                  <a:cubicBezTo>
                    <a:pt x="0" y="14646"/>
                    <a:pt x="4241" y="18887"/>
                    <a:pt x="9460" y="18887"/>
                  </a:cubicBezTo>
                  <a:lnTo>
                    <a:pt x="107744" y="18887"/>
                  </a:lnTo>
                  <a:cubicBezTo>
                    <a:pt x="112963" y="18887"/>
                    <a:pt x="117204" y="14646"/>
                    <a:pt x="117204" y="9427"/>
                  </a:cubicBezTo>
                  <a:cubicBezTo>
                    <a:pt x="117204" y="4241"/>
                    <a:pt x="112963" y="0"/>
                    <a:pt x="1077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6"/>
            <p:cNvSpPr/>
            <p:nvPr/>
          </p:nvSpPr>
          <p:spPr>
            <a:xfrm>
              <a:off x="4874200" y="2199375"/>
              <a:ext cx="976175" cy="1784350"/>
            </a:xfrm>
            <a:custGeom>
              <a:avLst/>
              <a:gdLst/>
              <a:ahLst/>
              <a:cxnLst/>
              <a:rect l="l" t="t" r="r" b="b"/>
              <a:pathLst>
                <a:path w="39047" h="71374" extrusionOk="0">
                  <a:moveTo>
                    <a:pt x="20421" y="4894"/>
                  </a:moveTo>
                  <a:cubicBezTo>
                    <a:pt x="20649" y="4894"/>
                    <a:pt x="20845" y="5089"/>
                    <a:pt x="20845" y="5318"/>
                  </a:cubicBezTo>
                  <a:lnTo>
                    <a:pt x="20845" y="6394"/>
                  </a:lnTo>
                  <a:cubicBezTo>
                    <a:pt x="20845" y="7536"/>
                    <a:pt x="21628" y="8547"/>
                    <a:pt x="22770" y="8776"/>
                  </a:cubicBezTo>
                  <a:cubicBezTo>
                    <a:pt x="24531" y="9167"/>
                    <a:pt x="26227" y="9819"/>
                    <a:pt x="27793" y="10667"/>
                  </a:cubicBezTo>
                  <a:cubicBezTo>
                    <a:pt x="28380" y="11026"/>
                    <a:pt x="28967" y="11418"/>
                    <a:pt x="29522" y="11842"/>
                  </a:cubicBezTo>
                  <a:cubicBezTo>
                    <a:pt x="29881" y="12135"/>
                    <a:pt x="30109" y="12559"/>
                    <a:pt x="30174" y="13049"/>
                  </a:cubicBezTo>
                  <a:cubicBezTo>
                    <a:pt x="30240" y="13505"/>
                    <a:pt x="30109" y="13962"/>
                    <a:pt x="29815" y="14354"/>
                  </a:cubicBezTo>
                  <a:cubicBezTo>
                    <a:pt x="29750" y="14419"/>
                    <a:pt x="29718" y="14451"/>
                    <a:pt x="29652" y="14517"/>
                  </a:cubicBezTo>
                  <a:lnTo>
                    <a:pt x="28935" y="15234"/>
                  </a:lnTo>
                  <a:cubicBezTo>
                    <a:pt x="28598" y="15554"/>
                    <a:pt x="28154" y="15719"/>
                    <a:pt x="27704" y="15719"/>
                  </a:cubicBezTo>
                  <a:cubicBezTo>
                    <a:pt x="27327" y="15719"/>
                    <a:pt x="26946" y="15603"/>
                    <a:pt x="26619" y="15365"/>
                  </a:cubicBezTo>
                  <a:cubicBezTo>
                    <a:pt x="24042" y="13473"/>
                    <a:pt x="21400" y="12527"/>
                    <a:pt x="18757" y="12527"/>
                  </a:cubicBezTo>
                  <a:cubicBezTo>
                    <a:pt x="16409" y="12527"/>
                    <a:pt x="14452" y="13179"/>
                    <a:pt x="12918" y="14484"/>
                  </a:cubicBezTo>
                  <a:cubicBezTo>
                    <a:pt x="11320" y="15691"/>
                    <a:pt x="10374" y="17550"/>
                    <a:pt x="10341" y="19573"/>
                  </a:cubicBezTo>
                  <a:cubicBezTo>
                    <a:pt x="10341" y="19605"/>
                    <a:pt x="10341" y="19605"/>
                    <a:pt x="10341" y="19638"/>
                  </a:cubicBezTo>
                  <a:cubicBezTo>
                    <a:pt x="10341" y="21302"/>
                    <a:pt x="11059" y="22933"/>
                    <a:pt x="12462" y="24400"/>
                  </a:cubicBezTo>
                  <a:cubicBezTo>
                    <a:pt x="13701" y="25738"/>
                    <a:pt x="15822" y="26977"/>
                    <a:pt x="19116" y="28347"/>
                  </a:cubicBezTo>
                  <a:cubicBezTo>
                    <a:pt x="24042" y="30370"/>
                    <a:pt x="27402" y="32099"/>
                    <a:pt x="29130" y="33469"/>
                  </a:cubicBezTo>
                  <a:cubicBezTo>
                    <a:pt x="30664" y="34676"/>
                    <a:pt x="31968" y="36274"/>
                    <a:pt x="32817" y="38003"/>
                  </a:cubicBezTo>
                  <a:cubicBezTo>
                    <a:pt x="33697" y="39895"/>
                    <a:pt x="34121" y="41983"/>
                    <a:pt x="34089" y="44038"/>
                  </a:cubicBezTo>
                  <a:cubicBezTo>
                    <a:pt x="34089" y="44070"/>
                    <a:pt x="34089" y="44070"/>
                    <a:pt x="34089" y="44103"/>
                  </a:cubicBezTo>
                  <a:cubicBezTo>
                    <a:pt x="34121" y="46223"/>
                    <a:pt x="33632" y="48376"/>
                    <a:pt x="32686" y="50333"/>
                  </a:cubicBezTo>
                  <a:cubicBezTo>
                    <a:pt x="31903" y="52029"/>
                    <a:pt x="30696" y="53563"/>
                    <a:pt x="29228" y="54704"/>
                  </a:cubicBezTo>
                  <a:cubicBezTo>
                    <a:pt x="27793" y="55781"/>
                    <a:pt x="25640" y="56629"/>
                    <a:pt x="22770" y="57216"/>
                  </a:cubicBezTo>
                  <a:cubicBezTo>
                    <a:pt x="21661" y="57444"/>
                    <a:pt x="20845" y="58456"/>
                    <a:pt x="20845" y="59630"/>
                  </a:cubicBezTo>
                  <a:lnTo>
                    <a:pt x="20845" y="65632"/>
                  </a:lnTo>
                  <a:cubicBezTo>
                    <a:pt x="20845" y="66089"/>
                    <a:pt x="20454" y="66480"/>
                    <a:pt x="19997" y="66480"/>
                  </a:cubicBezTo>
                  <a:cubicBezTo>
                    <a:pt x="19540" y="66480"/>
                    <a:pt x="19181" y="66089"/>
                    <a:pt x="19181" y="65632"/>
                  </a:cubicBezTo>
                  <a:lnTo>
                    <a:pt x="19181" y="59826"/>
                  </a:lnTo>
                  <a:cubicBezTo>
                    <a:pt x="19181" y="58553"/>
                    <a:pt x="18203" y="57510"/>
                    <a:pt x="16963" y="57379"/>
                  </a:cubicBezTo>
                  <a:cubicBezTo>
                    <a:pt x="14549" y="57183"/>
                    <a:pt x="12266" y="56498"/>
                    <a:pt x="10146" y="55389"/>
                  </a:cubicBezTo>
                  <a:cubicBezTo>
                    <a:pt x="8547" y="54476"/>
                    <a:pt x="7047" y="53432"/>
                    <a:pt x="5644" y="52290"/>
                  </a:cubicBezTo>
                  <a:cubicBezTo>
                    <a:pt x="5285" y="51964"/>
                    <a:pt x="5090" y="51540"/>
                    <a:pt x="5024" y="51083"/>
                  </a:cubicBezTo>
                  <a:cubicBezTo>
                    <a:pt x="4992" y="50627"/>
                    <a:pt x="5155" y="50170"/>
                    <a:pt x="5448" y="49811"/>
                  </a:cubicBezTo>
                  <a:cubicBezTo>
                    <a:pt x="5481" y="49779"/>
                    <a:pt x="5514" y="49746"/>
                    <a:pt x="5546" y="49713"/>
                  </a:cubicBezTo>
                  <a:lnTo>
                    <a:pt x="6264" y="48963"/>
                  </a:lnTo>
                  <a:cubicBezTo>
                    <a:pt x="6611" y="48599"/>
                    <a:pt x="7078" y="48419"/>
                    <a:pt x="7548" y="48419"/>
                  </a:cubicBezTo>
                  <a:cubicBezTo>
                    <a:pt x="7960" y="48419"/>
                    <a:pt x="8375" y="48558"/>
                    <a:pt x="8710" y="48833"/>
                  </a:cubicBezTo>
                  <a:cubicBezTo>
                    <a:pt x="12396" y="51932"/>
                    <a:pt x="16115" y="53497"/>
                    <a:pt x="19769" y="53497"/>
                  </a:cubicBezTo>
                  <a:lnTo>
                    <a:pt x="19866" y="53497"/>
                  </a:lnTo>
                  <a:cubicBezTo>
                    <a:pt x="22411" y="53465"/>
                    <a:pt x="24825" y="52486"/>
                    <a:pt x="26651" y="50692"/>
                  </a:cubicBezTo>
                  <a:cubicBezTo>
                    <a:pt x="30142" y="47430"/>
                    <a:pt x="30598" y="42113"/>
                    <a:pt x="27695" y="38296"/>
                  </a:cubicBezTo>
                  <a:cubicBezTo>
                    <a:pt x="27695" y="38264"/>
                    <a:pt x="27695" y="38264"/>
                    <a:pt x="27663" y="38231"/>
                  </a:cubicBezTo>
                  <a:cubicBezTo>
                    <a:pt x="26456" y="36731"/>
                    <a:pt x="24368" y="35295"/>
                    <a:pt x="21269" y="33860"/>
                  </a:cubicBezTo>
                  <a:cubicBezTo>
                    <a:pt x="15952" y="31381"/>
                    <a:pt x="12331" y="29424"/>
                    <a:pt x="10537" y="28054"/>
                  </a:cubicBezTo>
                  <a:cubicBezTo>
                    <a:pt x="10505" y="28054"/>
                    <a:pt x="10505" y="28021"/>
                    <a:pt x="10472" y="28021"/>
                  </a:cubicBezTo>
                  <a:cubicBezTo>
                    <a:pt x="8971" y="26912"/>
                    <a:pt x="7699" y="25444"/>
                    <a:pt x="6818" y="23813"/>
                  </a:cubicBezTo>
                  <a:cubicBezTo>
                    <a:pt x="6068" y="22313"/>
                    <a:pt x="5644" y="20649"/>
                    <a:pt x="5677" y="18953"/>
                  </a:cubicBezTo>
                  <a:cubicBezTo>
                    <a:pt x="5644" y="16213"/>
                    <a:pt x="6753" y="13603"/>
                    <a:pt x="8710" y="11744"/>
                  </a:cubicBezTo>
                  <a:cubicBezTo>
                    <a:pt x="8743" y="11744"/>
                    <a:pt x="8743" y="11711"/>
                    <a:pt x="8743" y="11711"/>
                  </a:cubicBezTo>
                  <a:cubicBezTo>
                    <a:pt x="10896" y="9624"/>
                    <a:pt x="13538" y="8547"/>
                    <a:pt x="16833" y="8384"/>
                  </a:cubicBezTo>
                  <a:cubicBezTo>
                    <a:pt x="18138" y="8319"/>
                    <a:pt x="19181" y="7242"/>
                    <a:pt x="19181" y="5938"/>
                  </a:cubicBezTo>
                  <a:lnTo>
                    <a:pt x="19181" y="5318"/>
                  </a:lnTo>
                  <a:cubicBezTo>
                    <a:pt x="19181" y="5089"/>
                    <a:pt x="19377" y="4894"/>
                    <a:pt x="19605" y="4894"/>
                  </a:cubicBezTo>
                  <a:close/>
                  <a:moveTo>
                    <a:pt x="19605" y="1"/>
                  </a:moveTo>
                  <a:cubicBezTo>
                    <a:pt x="17257" y="1"/>
                    <a:pt x="15234" y="1567"/>
                    <a:pt x="14549" y="3687"/>
                  </a:cubicBezTo>
                  <a:cubicBezTo>
                    <a:pt x="10961" y="4241"/>
                    <a:pt x="7862" y="5742"/>
                    <a:pt x="5351" y="8188"/>
                  </a:cubicBezTo>
                  <a:cubicBezTo>
                    <a:pt x="2382" y="10994"/>
                    <a:pt x="719" y="14941"/>
                    <a:pt x="784" y="18953"/>
                  </a:cubicBezTo>
                  <a:cubicBezTo>
                    <a:pt x="751" y="21432"/>
                    <a:pt x="1371" y="23879"/>
                    <a:pt x="2513" y="26097"/>
                  </a:cubicBezTo>
                  <a:cubicBezTo>
                    <a:pt x="3720" y="28380"/>
                    <a:pt x="5481" y="30402"/>
                    <a:pt x="7569" y="31936"/>
                  </a:cubicBezTo>
                  <a:cubicBezTo>
                    <a:pt x="9689" y="33567"/>
                    <a:pt x="13506" y="35654"/>
                    <a:pt x="19214" y="38296"/>
                  </a:cubicBezTo>
                  <a:cubicBezTo>
                    <a:pt x="22280" y="39699"/>
                    <a:pt x="23422" y="40743"/>
                    <a:pt x="23813" y="41265"/>
                  </a:cubicBezTo>
                  <a:cubicBezTo>
                    <a:pt x="25183" y="43059"/>
                    <a:pt x="24955" y="45603"/>
                    <a:pt x="23292" y="47169"/>
                  </a:cubicBezTo>
                  <a:cubicBezTo>
                    <a:pt x="23292" y="47169"/>
                    <a:pt x="23259" y="47169"/>
                    <a:pt x="23259" y="47202"/>
                  </a:cubicBezTo>
                  <a:cubicBezTo>
                    <a:pt x="22346" y="48082"/>
                    <a:pt x="21106" y="48604"/>
                    <a:pt x="19834" y="48604"/>
                  </a:cubicBezTo>
                  <a:lnTo>
                    <a:pt x="19769" y="48604"/>
                  </a:lnTo>
                  <a:cubicBezTo>
                    <a:pt x="17289" y="48604"/>
                    <a:pt x="14615" y="47430"/>
                    <a:pt x="11842" y="45114"/>
                  </a:cubicBezTo>
                  <a:cubicBezTo>
                    <a:pt x="10602" y="44058"/>
                    <a:pt x="9068" y="43533"/>
                    <a:pt x="7536" y="43533"/>
                  </a:cubicBezTo>
                  <a:cubicBezTo>
                    <a:pt x="5803" y="43533"/>
                    <a:pt x="4072" y="44205"/>
                    <a:pt x="2774" y="45538"/>
                  </a:cubicBezTo>
                  <a:lnTo>
                    <a:pt x="2023" y="46288"/>
                  </a:lnTo>
                  <a:cubicBezTo>
                    <a:pt x="1926" y="46386"/>
                    <a:pt x="1828" y="46517"/>
                    <a:pt x="1730" y="46647"/>
                  </a:cubicBezTo>
                  <a:cubicBezTo>
                    <a:pt x="555" y="47985"/>
                    <a:pt x="1" y="49713"/>
                    <a:pt x="164" y="51475"/>
                  </a:cubicBezTo>
                  <a:cubicBezTo>
                    <a:pt x="295" y="53269"/>
                    <a:pt x="1143" y="54867"/>
                    <a:pt x="2513" y="56009"/>
                  </a:cubicBezTo>
                  <a:cubicBezTo>
                    <a:pt x="4144" y="57412"/>
                    <a:pt x="5905" y="58619"/>
                    <a:pt x="7764" y="59663"/>
                  </a:cubicBezTo>
                  <a:cubicBezTo>
                    <a:pt x="7797" y="59663"/>
                    <a:pt x="7797" y="59695"/>
                    <a:pt x="7830" y="59695"/>
                  </a:cubicBezTo>
                  <a:cubicBezTo>
                    <a:pt x="9885" y="60772"/>
                    <a:pt x="12038" y="61522"/>
                    <a:pt x="14288" y="61946"/>
                  </a:cubicBezTo>
                  <a:lnTo>
                    <a:pt x="14288" y="65632"/>
                  </a:lnTo>
                  <a:cubicBezTo>
                    <a:pt x="14288" y="68796"/>
                    <a:pt x="16865" y="71373"/>
                    <a:pt x="19997" y="71373"/>
                  </a:cubicBezTo>
                  <a:cubicBezTo>
                    <a:pt x="23161" y="71373"/>
                    <a:pt x="25738" y="68796"/>
                    <a:pt x="25738" y="65632"/>
                  </a:cubicBezTo>
                  <a:lnTo>
                    <a:pt x="25738" y="61554"/>
                  </a:lnTo>
                  <a:cubicBezTo>
                    <a:pt x="28413" y="60837"/>
                    <a:pt x="30533" y="59858"/>
                    <a:pt x="32197" y="58586"/>
                  </a:cubicBezTo>
                  <a:cubicBezTo>
                    <a:pt x="34317" y="56955"/>
                    <a:pt x="36013" y="54802"/>
                    <a:pt x="37122" y="52421"/>
                  </a:cubicBezTo>
                  <a:cubicBezTo>
                    <a:pt x="38362" y="49844"/>
                    <a:pt x="39014" y="46973"/>
                    <a:pt x="39014" y="44103"/>
                  </a:cubicBezTo>
                  <a:cubicBezTo>
                    <a:pt x="39047" y="41298"/>
                    <a:pt x="38427" y="38460"/>
                    <a:pt x="37220" y="35915"/>
                  </a:cubicBezTo>
                  <a:cubicBezTo>
                    <a:pt x="36046" y="33469"/>
                    <a:pt x="34284" y="31283"/>
                    <a:pt x="32164" y="29620"/>
                  </a:cubicBezTo>
                  <a:cubicBezTo>
                    <a:pt x="30044" y="27956"/>
                    <a:pt x="26390" y="26064"/>
                    <a:pt x="20976" y="23813"/>
                  </a:cubicBezTo>
                  <a:cubicBezTo>
                    <a:pt x="17616" y="22443"/>
                    <a:pt x="16474" y="21530"/>
                    <a:pt x="16083" y="21073"/>
                  </a:cubicBezTo>
                  <a:cubicBezTo>
                    <a:pt x="16050" y="21073"/>
                    <a:pt x="16050" y="21041"/>
                    <a:pt x="16017" y="21041"/>
                  </a:cubicBezTo>
                  <a:cubicBezTo>
                    <a:pt x="15691" y="20682"/>
                    <a:pt x="15267" y="20127"/>
                    <a:pt x="15234" y="19638"/>
                  </a:cubicBezTo>
                  <a:cubicBezTo>
                    <a:pt x="15267" y="19116"/>
                    <a:pt x="15495" y="18627"/>
                    <a:pt x="15919" y="18333"/>
                  </a:cubicBezTo>
                  <a:cubicBezTo>
                    <a:pt x="15952" y="18301"/>
                    <a:pt x="16017" y="18268"/>
                    <a:pt x="16050" y="18235"/>
                  </a:cubicBezTo>
                  <a:cubicBezTo>
                    <a:pt x="16702" y="17681"/>
                    <a:pt x="17583" y="17420"/>
                    <a:pt x="18757" y="17420"/>
                  </a:cubicBezTo>
                  <a:cubicBezTo>
                    <a:pt x="20323" y="17420"/>
                    <a:pt x="21987" y="18040"/>
                    <a:pt x="23683" y="19279"/>
                  </a:cubicBezTo>
                  <a:cubicBezTo>
                    <a:pt x="24884" y="20184"/>
                    <a:pt x="26294" y="20630"/>
                    <a:pt x="27696" y="20630"/>
                  </a:cubicBezTo>
                  <a:cubicBezTo>
                    <a:pt x="29377" y="20630"/>
                    <a:pt x="31046" y="19988"/>
                    <a:pt x="32327" y="18725"/>
                  </a:cubicBezTo>
                  <a:lnTo>
                    <a:pt x="33077" y="18040"/>
                  </a:lnTo>
                  <a:cubicBezTo>
                    <a:pt x="33273" y="17811"/>
                    <a:pt x="33469" y="17583"/>
                    <a:pt x="33665" y="17355"/>
                  </a:cubicBezTo>
                  <a:cubicBezTo>
                    <a:pt x="34774" y="15952"/>
                    <a:pt x="35263" y="14223"/>
                    <a:pt x="35035" y="12429"/>
                  </a:cubicBezTo>
                  <a:cubicBezTo>
                    <a:pt x="34806" y="10667"/>
                    <a:pt x="33926" y="9102"/>
                    <a:pt x="32523" y="8025"/>
                  </a:cubicBezTo>
                  <a:cubicBezTo>
                    <a:pt x="31805" y="7438"/>
                    <a:pt x="31055" y="6916"/>
                    <a:pt x="30240" y="6460"/>
                  </a:cubicBezTo>
                  <a:cubicBezTo>
                    <a:pt x="30240" y="6427"/>
                    <a:pt x="30207" y="6427"/>
                    <a:pt x="30207" y="6427"/>
                  </a:cubicBezTo>
                  <a:cubicBezTo>
                    <a:pt x="28739" y="5611"/>
                    <a:pt x="27239" y="4959"/>
                    <a:pt x="25673" y="4502"/>
                  </a:cubicBezTo>
                  <a:cubicBezTo>
                    <a:pt x="25249" y="1958"/>
                    <a:pt x="23063" y="1"/>
                    <a:pt x="20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0" name="Google Shape;2890;p36"/>
          <p:cNvGrpSpPr/>
          <p:nvPr/>
        </p:nvGrpSpPr>
        <p:grpSpPr>
          <a:xfrm rot="-8231308">
            <a:off x="8022583" y="-344751"/>
            <a:ext cx="1036931" cy="1278019"/>
            <a:chOff x="9743146" y="2970638"/>
            <a:chExt cx="1446996" cy="1783072"/>
          </a:xfrm>
        </p:grpSpPr>
        <p:sp>
          <p:nvSpPr>
            <p:cNvPr id="2891" name="Google Shape;2891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93" name="Google Shape;2893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01" name="Google Shape;2901;p36"/>
          <p:cNvGrpSpPr/>
          <p:nvPr/>
        </p:nvGrpSpPr>
        <p:grpSpPr>
          <a:xfrm rot="-3578708">
            <a:off x="-611811" y="3347513"/>
            <a:ext cx="1036812" cy="1278018"/>
            <a:chOff x="9743146" y="2970638"/>
            <a:chExt cx="1446996" cy="1783072"/>
          </a:xfrm>
        </p:grpSpPr>
        <p:sp>
          <p:nvSpPr>
            <p:cNvPr id="2902" name="Google Shape;2902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3" name="Google Shape;2903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04" name="Google Shape;2904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2" name="Google Shape;2912;p36"/>
          <p:cNvGrpSpPr/>
          <p:nvPr/>
        </p:nvGrpSpPr>
        <p:grpSpPr>
          <a:xfrm rot="615548">
            <a:off x="36932" y="4337774"/>
            <a:ext cx="973328" cy="1199742"/>
            <a:chOff x="9743146" y="2970638"/>
            <a:chExt cx="1446996" cy="1783072"/>
          </a:xfrm>
        </p:grpSpPr>
        <p:sp>
          <p:nvSpPr>
            <p:cNvPr id="2913" name="Google Shape;2913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4" name="Google Shape;2914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15" name="Google Shape;2915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23" name="Google Shape;2923;p36"/>
          <p:cNvGrpSpPr/>
          <p:nvPr/>
        </p:nvGrpSpPr>
        <p:grpSpPr>
          <a:xfrm rot="4585466">
            <a:off x="8537329" y="459137"/>
            <a:ext cx="973386" cy="1199678"/>
            <a:chOff x="9743146" y="2970638"/>
            <a:chExt cx="1446996" cy="1783072"/>
          </a:xfrm>
        </p:grpSpPr>
        <p:sp>
          <p:nvSpPr>
            <p:cNvPr id="2924" name="Google Shape;2924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5" name="Google Shape;2925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26" name="Google Shape;2926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" name="Google Shape;2596;p34">
            <a:extLst>
              <a:ext uri="{FF2B5EF4-FFF2-40B4-BE49-F238E27FC236}">
                <a16:creationId xmlns:a16="http://schemas.microsoft.com/office/drawing/2014/main" id="{005E87A1-A4CE-810A-63F7-8E07BCE789AB}"/>
              </a:ext>
            </a:extLst>
          </p:cNvPr>
          <p:cNvGrpSpPr/>
          <p:nvPr/>
        </p:nvGrpSpPr>
        <p:grpSpPr>
          <a:xfrm>
            <a:off x="1644971" y="3106675"/>
            <a:ext cx="454674" cy="461576"/>
            <a:chOff x="1277050" y="289500"/>
            <a:chExt cx="5046325" cy="5117250"/>
          </a:xfrm>
        </p:grpSpPr>
        <p:sp>
          <p:nvSpPr>
            <p:cNvPr id="22" name="Google Shape;2597;p34">
              <a:extLst>
                <a:ext uri="{FF2B5EF4-FFF2-40B4-BE49-F238E27FC236}">
                  <a16:creationId xmlns:a16="http://schemas.microsoft.com/office/drawing/2014/main" id="{6E5A4EED-A49B-9C5E-B930-4C834D977A99}"/>
                </a:ext>
              </a:extLst>
            </p:cNvPr>
            <p:cNvSpPr/>
            <p:nvPr/>
          </p:nvSpPr>
          <p:spPr>
            <a:xfrm>
              <a:off x="1710900" y="645050"/>
              <a:ext cx="4551300" cy="2607175"/>
            </a:xfrm>
            <a:custGeom>
              <a:avLst/>
              <a:gdLst/>
              <a:ahLst/>
              <a:cxnLst/>
              <a:rect l="l" t="t" r="r" b="b"/>
              <a:pathLst>
                <a:path w="182052" h="104287" extrusionOk="0">
                  <a:moveTo>
                    <a:pt x="7144" y="0"/>
                  </a:moveTo>
                  <a:cubicBezTo>
                    <a:pt x="3197" y="0"/>
                    <a:pt x="0" y="3197"/>
                    <a:pt x="0" y="7177"/>
                  </a:cubicBezTo>
                  <a:lnTo>
                    <a:pt x="0" y="97142"/>
                  </a:lnTo>
                  <a:cubicBezTo>
                    <a:pt x="0" y="101122"/>
                    <a:pt x="3197" y="104286"/>
                    <a:pt x="7144" y="104286"/>
                  </a:cubicBezTo>
                  <a:lnTo>
                    <a:pt x="174908" y="104286"/>
                  </a:lnTo>
                  <a:cubicBezTo>
                    <a:pt x="178855" y="104286"/>
                    <a:pt x="182052" y="101122"/>
                    <a:pt x="182052" y="97142"/>
                  </a:cubicBezTo>
                  <a:lnTo>
                    <a:pt x="182052" y="7177"/>
                  </a:lnTo>
                  <a:cubicBezTo>
                    <a:pt x="182052" y="3197"/>
                    <a:pt x="178855" y="0"/>
                    <a:pt x="174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8;p34">
              <a:extLst>
                <a:ext uri="{FF2B5EF4-FFF2-40B4-BE49-F238E27FC236}">
                  <a16:creationId xmlns:a16="http://schemas.microsoft.com/office/drawing/2014/main" id="{C47F3CB9-7064-B845-A788-A398FC65C369}"/>
                </a:ext>
              </a:extLst>
            </p:cNvPr>
            <p:cNvSpPr/>
            <p:nvPr/>
          </p:nvSpPr>
          <p:spPr>
            <a:xfrm>
              <a:off x="2174925" y="1050350"/>
              <a:ext cx="3623275" cy="1797375"/>
            </a:xfrm>
            <a:custGeom>
              <a:avLst/>
              <a:gdLst/>
              <a:ahLst/>
              <a:cxnLst/>
              <a:rect l="l" t="t" r="r" b="b"/>
              <a:pathLst>
                <a:path w="144931" h="71895" extrusionOk="0">
                  <a:moveTo>
                    <a:pt x="12037" y="0"/>
                  </a:moveTo>
                  <a:cubicBezTo>
                    <a:pt x="10634" y="0"/>
                    <a:pt x="9395" y="914"/>
                    <a:pt x="9003" y="2284"/>
                  </a:cubicBezTo>
                  <a:cubicBezTo>
                    <a:pt x="8155" y="5546"/>
                    <a:pt x="5611" y="8123"/>
                    <a:pt x="2349" y="9003"/>
                  </a:cubicBezTo>
                  <a:cubicBezTo>
                    <a:pt x="979" y="9395"/>
                    <a:pt x="0" y="10634"/>
                    <a:pt x="0" y="12070"/>
                  </a:cubicBezTo>
                  <a:lnTo>
                    <a:pt x="0" y="59825"/>
                  </a:lnTo>
                  <a:cubicBezTo>
                    <a:pt x="0" y="61260"/>
                    <a:pt x="979" y="62500"/>
                    <a:pt x="2349" y="62859"/>
                  </a:cubicBezTo>
                  <a:cubicBezTo>
                    <a:pt x="5611" y="63772"/>
                    <a:pt x="8155" y="66317"/>
                    <a:pt x="9003" y="69579"/>
                  </a:cubicBezTo>
                  <a:cubicBezTo>
                    <a:pt x="9395" y="70949"/>
                    <a:pt x="10634" y="71895"/>
                    <a:pt x="12037" y="71895"/>
                  </a:cubicBezTo>
                  <a:lnTo>
                    <a:pt x="133448" y="71895"/>
                  </a:lnTo>
                  <a:cubicBezTo>
                    <a:pt x="134883" y="71862"/>
                    <a:pt x="136155" y="70883"/>
                    <a:pt x="136514" y="69513"/>
                  </a:cubicBezTo>
                  <a:cubicBezTo>
                    <a:pt x="137330" y="66447"/>
                    <a:pt x="139646" y="64001"/>
                    <a:pt x="142647" y="63022"/>
                  </a:cubicBezTo>
                  <a:cubicBezTo>
                    <a:pt x="143984" y="62598"/>
                    <a:pt x="144898" y="61391"/>
                    <a:pt x="144930" y="59988"/>
                  </a:cubicBezTo>
                  <a:lnTo>
                    <a:pt x="144930" y="11907"/>
                  </a:lnTo>
                  <a:cubicBezTo>
                    <a:pt x="144898" y="10504"/>
                    <a:pt x="143984" y="9297"/>
                    <a:pt x="142647" y="8873"/>
                  </a:cubicBezTo>
                  <a:cubicBezTo>
                    <a:pt x="139646" y="7862"/>
                    <a:pt x="137330" y="5448"/>
                    <a:pt x="136514" y="2382"/>
                  </a:cubicBezTo>
                  <a:cubicBezTo>
                    <a:pt x="136155" y="979"/>
                    <a:pt x="134883" y="0"/>
                    <a:pt x="1334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99;p34">
              <a:extLst>
                <a:ext uri="{FF2B5EF4-FFF2-40B4-BE49-F238E27FC236}">
                  <a16:creationId xmlns:a16="http://schemas.microsoft.com/office/drawing/2014/main" id="{1F7197BF-664D-C0DD-0CE0-F8B515C76B5B}"/>
                </a:ext>
              </a:extLst>
            </p:cNvPr>
            <p:cNvSpPr/>
            <p:nvPr/>
          </p:nvSpPr>
          <p:spPr>
            <a:xfrm>
              <a:off x="3416925" y="1379800"/>
              <a:ext cx="1139275" cy="1138475"/>
            </a:xfrm>
            <a:custGeom>
              <a:avLst/>
              <a:gdLst/>
              <a:ahLst/>
              <a:cxnLst/>
              <a:rect l="l" t="t" r="r" b="b"/>
              <a:pathLst>
                <a:path w="45571" h="45539" extrusionOk="0">
                  <a:moveTo>
                    <a:pt x="22802" y="1"/>
                  </a:moveTo>
                  <a:cubicBezTo>
                    <a:pt x="10210" y="1"/>
                    <a:pt x="0" y="10178"/>
                    <a:pt x="0" y="22769"/>
                  </a:cubicBezTo>
                  <a:cubicBezTo>
                    <a:pt x="0" y="35328"/>
                    <a:pt x="10210" y="45538"/>
                    <a:pt x="22802" y="45538"/>
                  </a:cubicBezTo>
                  <a:cubicBezTo>
                    <a:pt x="35360" y="45538"/>
                    <a:pt x="45570" y="35328"/>
                    <a:pt x="45570" y="22769"/>
                  </a:cubicBezTo>
                  <a:cubicBezTo>
                    <a:pt x="45570" y="10178"/>
                    <a:pt x="35360" y="1"/>
                    <a:pt x="22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00;p34">
              <a:extLst>
                <a:ext uri="{FF2B5EF4-FFF2-40B4-BE49-F238E27FC236}">
                  <a16:creationId xmlns:a16="http://schemas.microsoft.com/office/drawing/2014/main" id="{AF039621-2D6F-53E6-3D83-B38EC799A84A}"/>
                </a:ext>
              </a:extLst>
            </p:cNvPr>
            <p:cNvSpPr/>
            <p:nvPr/>
          </p:nvSpPr>
          <p:spPr>
            <a:xfrm>
              <a:off x="1338225" y="350650"/>
              <a:ext cx="370250" cy="4994950"/>
            </a:xfrm>
            <a:custGeom>
              <a:avLst/>
              <a:gdLst/>
              <a:ahLst/>
              <a:cxnLst/>
              <a:rect l="l" t="t" r="r" b="b"/>
              <a:pathLst>
                <a:path w="14810" h="199798" extrusionOk="0">
                  <a:moveTo>
                    <a:pt x="7405" y="1"/>
                  </a:moveTo>
                  <a:cubicBezTo>
                    <a:pt x="3295" y="1"/>
                    <a:pt x="0" y="3295"/>
                    <a:pt x="0" y="7405"/>
                  </a:cubicBezTo>
                  <a:lnTo>
                    <a:pt x="0" y="192360"/>
                  </a:lnTo>
                  <a:cubicBezTo>
                    <a:pt x="0" y="196470"/>
                    <a:pt x="3295" y="199797"/>
                    <a:pt x="7405" y="199797"/>
                  </a:cubicBezTo>
                  <a:cubicBezTo>
                    <a:pt x="11515" y="199797"/>
                    <a:pt x="14810" y="196470"/>
                    <a:pt x="14810" y="192360"/>
                  </a:cubicBezTo>
                  <a:lnTo>
                    <a:pt x="14810" y="7405"/>
                  </a:lnTo>
                  <a:cubicBezTo>
                    <a:pt x="14810" y="3295"/>
                    <a:pt x="11515" y="1"/>
                    <a:pt x="7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01;p34">
              <a:extLst>
                <a:ext uri="{FF2B5EF4-FFF2-40B4-BE49-F238E27FC236}">
                  <a16:creationId xmlns:a16="http://schemas.microsoft.com/office/drawing/2014/main" id="{7CDBEE61-02D5-9516-F903-CDF3AA90F6CA}"/>
                </a:ext>
              </a:extLst>
            </p:cNvPr>
            <p:cNvSpPr/>
            <p:nvPr/>
          </p:nvSpPr>
          <p:spPr>
            <a:xfrm>
              <a:off x="1710900" y="645050"/>
              <a:ext cx="594525" cy="2607175"/>
            </a:xfrm>
            <a:custGeom>
              <a:avLst/>
              <a:gdLst/>
              <a:ahLst/>
              <a:cxnLst/>
              <a:rect l="l" t="t" r="r" b="b"/>
              <a:pathLst>
                <a:path w="23781" h="104287" extrusionOk="0">
                  <a:moveTo>
                    <a:pt x="7144" y="0"/>
                  </a:moveTo>
                  <a:cubicBezTo>
                    <a:pt x="3197" y="0"/>
                    <a:pt x="0" y="3197"/>
                    <a:pt x="0" y="7177"/>
                  </a:cubicBezTo>
                  <a:lnTo>
                    <a:pt x="0" y="97142"/>
                  </a:lnTo>
                  <a:cubicBezTo>
                    <a:pt x="0" y="101089"/>
                    <a:pt x="3197" y="104286"/>
                    <a:pt x="7144" y="104286"/>
                  </a:cubicBezTo>
                  <a:lnTo>
                    <a:pt x="8743" y="104286"/>
                  </a:lnTo>
                  <a:cubicBezTo>
                    <a:pt x="7764" y="96131"/>
                    <a:pt x="7242" y="87943"/>
                    <a:pt x="7242" y="79723"/>
                  </a:cubicBezTo>
                  <a:cubicBezTo>
                    <a:pt x="7209" y="52290"/>
                    <a:pt x="12853" y="25150"/>
                    <a:pt x="23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02;p34">
              <a:extLst>
                <a:ext uri="{FF2B5EF4-FFF2-40B4-BE49-F238E27FC236}">
                  <a16:creationId xmlns:a16="http://schemas.microsoft.com/office/drawing/2014/main" id="{8065A463-C974-CA2D-DBA2-A2B9004F82BD}"/>
                </a:ext>
              </a:extLst>
            </p:cNvPr>
            <p:cNvSpPr/>
            <p:nvPr/>
          </p:nvSpPr>
          <p:spPr>
            <a:xfrm>
              <a:off x="1339025" y="2563100"/>
              <a:ext cx="369450" cy="260150"/>
            </a:xfrm>
            <a:custGeom>
              <a:avLst/>
              <a:gdLst/>
              <a:ahLst/>
              <a:cxnLst/>
              <a:rect l="l" t="t" r="r" b="b"/>
              <a:pathLst>
                <a:path w="14778" h="10406" extrusionOk="0">
                  <a:moveTo>
                    <a:pt x="1" y="0"/>
                  </a:moveTo>
                  <a:lnTo>
                    <a:pt x="1" y="10406"/>
                  </a:lnTo>
                  <a:lnTo>
                    <a:pt x="14778" y="10406"/>
                  </a:lnTo>
                  <a:lnTo>
                    <a:pt x="147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03;p34">
              <a:extLst>
                <a:ext uri="{FF2B5EF4-FFF2-40B4-BE49-F238E27FC236}">
                  <a16:creationId xmlns:a16="http://schemas.microsoft.com/office/drawing/2014/main" id="{6D0CF6EE-E7A0-395F-7E6A-6CE41B176030}"/>
                </a:ext>
              </a:extLst>
            </p:cNvPr>
            <p:cNvSpPr/>
            <p:nvPr/>
          </p:nvSpPr>
          <p:spPr>
            <a:xfrm>
              <a:off x="1339025" y="1074800"/>
              <a:ext cx="369450" cy="259375"/>
            </a:xfrm>
            <a:custGeom>
              <a:avLst/>
              <a:gdLst/>
              <a:ahLst/>
              <a:cxnLst/>
              <a:rect l="l" t="t" r="r" b="b"/>
              <a:pathLst>
                <a:path w="14778" h="10375" extrusionOk="0">
                  <a:moveTo>
                    <a:pt x="1" y="1"/>
                  </a:moveTo>
                  <a:lnTo>
                    <a:pt x="1" y="10374"/>
                  </a:lnTo>
                  <a:lnTo>
                    <a:pt x="14778" y="10374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04;p34">
              <a:extLst>
                <a:ext uri="{FF2B5EF4-FFF2-40B4-BE49-F238E27FC236}">
                  <a16:creationId xmlns:a16="http://schemas.microsoft.com/office/drawing/2014/main" id="{A6A959E1-905E-0028-FCF4-D6EDF9A5F5AB}"/>
                </a:ext>
              </a:extLst>
            </p:cNvPr>
            <p:cNvSpPr/>
            <p:nvPr/>
          </p:nvSpPr>
          <p:spPr>
            <a:xfrm>
              <a:off x="1277050" y="289500"/>
              <a:ext cx="492600" cy="5117250"/>
            </a:xfrm>
            <a:custGeom>
              <a:avLst/>
              <a:gdLst/>
              <a:ahLst/>
              <a:cxnLst/>
              <a:rect l="l" t="t" r="r" b="b"/>
              <a:pathLst>
                <a:path w="19704" h="204690" extrusionOk="0">
                  <a:moveTo>
                    <a:pt x="9852" y="0"/>
                  </a:moveTo>
                  <a:cubicBezTo>
                    <a:pt x="4437" y="0"/>
                    <a:pt x="1" y="4404"/>
                    <a:pt x="1" y="9851"/>
                  </a:cubicBezTo>
                  <a:lnTo>
                    <a:pt x="1" y="50789"/>
                  </a:lnTo>
                  <a:cubicBezTo>
                    <a:pt x="1" y="52127"/>
                    <a:pt x="1110" y="53236"/>
                    <a:pt x="2447" y="53236"/>
                  </a:cubicBezTo>
                  <a:cubicBezTo>
                    <a:pt x="3785" y="53236"/>
                    <a:pt x="4894" y="52127"/>
                    <a:pt x="4894" y="50789"/>
                  </a:cubicBezTo>
                  <a:lnTo>
                    <a:pt x="4894" y="9851"/>
                  </a:lnTo>
                  <a:cubicBezTo>
                    <a:pt x="4894" y="7111"/>
                    <a:pt x="7112" y="4893"/>
                    <a:pt x="9852" y="4893"/>
                  </a:cubicBezTo>
                  <a:cubicBezTo>
                    <a:pt x="12592" y="4893"/>
                    <a:pt x="14810" y="7111"/>
                    <a:pt x="14810" y="9851"/>
                  </a:cubicBezTo>
                  <a:lnTo>
                    <a:pt x="14810" y="194806"/>
                  </a:lnTo>
                  <a:cubicBezTo>
                    <a:pt x="14810" y="197546"/>
                    <a:pt x="12592" y="199764"/>
                    <a:pt x="9852" y="199764"/>
                  </a:cubicBezTo>
                  <a:cubicBezTo>
                    <a:pt x="7112" y="199764"/>
                    <a:pt x="4894" y="197546"/>
                    <a:pt x="4894" y="194806"/>
                  </a:cubicBezTo>
                  <a:lnTo>
                    <a:pt x="4894" y="71568"/>
                  </a:lnTo>
                  <a:cubicBezTo>
                    <a:pt x="4894" y="70198"/>
                    <a:pt x="3785" y="69122"/>
                    <a:pt x="2447" y="69122"/>
                  </a:cubicBezTo>
                  <a:cubicBezTo>
                    <a:pt x="1110" y="69122"/>
                    <a:pt x="1" y="70198"/>
                    <a:pt x="1" y="71568"/>
                  </a:cubicBezTo>
                  <a:lnTo>
                    <a:pt x="1" y="194806"/>
                  </a:lnTo>
                  <a:cubicBezTo>
                    <a:pt x="1" y="200253"/>
                    <a:pt x="4404" y="204657"/>
                    <a:pt x="9852" y="204690"/>
                  </a:cubicBezTo>
                  <a:cubicBezTo>
                    <a:pt x="15299" y="204657"/>
                    <a:pt x="19703" y="200253"/>
                    <a:pt x="19703" y="194806"/>
                  </a:cubicBezTo>
                  <a:lnTo>
                    <a:pt x="19703" y="9851"/>
                  </a:lnTo>
                  <a:cubicBezTo>
                    <a:pt x="19703" y="4404"/>
                    <a:pt x="15299" y="0"/>
                    <a:pt x="9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05;p34">
              <a:extLst>
                <a:ext uri="{FF2B5EF4-FFF2-40B4-BE49-F238E27FC236}">
                  <a16:creationId xmlns:a16="http://schemas.microsoft.com/office/drawing/2014/main" id="{94F22B9D-E23E-2DD7-4AD5-6A0C0AD72426}"/>
                </a:ext>
              </a:extLst>
            </p:cNvPr>
            <p:cNvSpPr/>
            <p:nvPr/>
          </p:nvSpPr>
          <p:spPr>
            <a:xfrm>
              <a:off x="1277050" y="1707625"/>
              <a:ext cx="122350" cy="222675"/>
            </a:xfrm>
            <a:custGeom>
              <a:avLst/>
              <a:gdLst/>
              <a:ahLst/>
              <a:cxnLst/>
              <a:rect l="l" t="t" r="r" b="b"/>
              <a:pathLst>
                <a:path w="4894" h="8907" extrusionOk="0">
                  <a:moveTo>
                    <a:pt x="2447" y="1"/>
                  </a:moveTo>
                  <a:cubicBezTo>
                    <a:pt x="1110" y="1"/>
                    <a:pt x="1" y="1110"/>
                    <a:pt x="1" y="2447"/>
                  </a:cubicBezTo>
                  <a:lnTo>
                    <a:pt x="1" y="6460"/>
                  </a:lnTo>
                  <a:cubicBezTo>
                    <a:pt x="1" y="7797"/>
                    <a:pt x="1110" y="8906"/>
                    <a:pt x="2447" y="8906"/>
                  </a:cubicBezTo>
                  <a:cubicBezTo>
                    <a:pt x="3785" y="8906"/>
                    <a:pt x="4894" y="7797"/>
                    <a:pt x="4894" y="6460"/>
                  </a:cubicBezTo>
                  <a:lnTo>
                    <a:pt x="4894" y="2447"/>
                  </a:lnTo>
                  <a:cubicBezTo>
                    <a:pt x="4894" y="1110"/>
                    <a:pt x="3785" y="1"/>
                    <a:pt x="2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06;p34">
              <a:extLst>
                <a:ext uri="{FF2B5EF4-FFF2-40B4-BE49-F238E27FC236}">
                  <a16:creationId xmlns:a16="http://schemas.microsoft.com/office/drawing/2014/main" id="{C63A3035-0A49-81BA-858A-32C01BE080F6}"/>
                </a:ext>
              </a:extLst>
            </p:cNvPr>
            <p:cNvSpPr/>
            <p:nvPr/>
          </p:nvSpPr>
          <p:spPr>
            <a:xfrm>
              <a:off x="1649725" y="583875"/>
              <a:ext cx="4673650" cy="2729500"/>
            </a:xfrm>
            <a:custGeom>
              <a:avLst/>
              <a:gdLst/>
              <a:ahLst/>
              <a:cxnLst/>
              <a:rect l="l" t="t" r="r" b="b"/>
              <a:pathLst>
                <a:path w="186946" h="109180" extrusionOk="0">
                  <a:moveTo>
                    <a:pt x="177355" y="4894"/>
                  </a:moveTo>
                  <a:cubicBezTo>
                    <a:pt x="179932" y="4894"/>
                    <a:pt x="182052" y="7014"/>
                    <a:pt x="182052" y="9624"/>
                  </a:cubicBezTo>
                  <a:lnTo>
                    <a:pt x="182052" y="99589"/>
                  </a:lnTo>
                  <a:cubicBezTo>
                    <a:pt x="182052" y="102199"/>
                    <a:pt x="179932" y="104287"/>
                    <a:pt x="177355" y="104287"/>
                  </a:cubicBezTo>
                  <a:lnTo>
                    <a:pt x="9591" y="104287"/>
                  </a:lnTo>
                  <a:cubicBezTo>
                    <a:pt x="7014" y="104287"/>
                    <a:pt x="4894" y="102199"/>
                    <a:pt x="4894" y="99589"/>
                  </a:cubicBezTo>
                  <a:lnTo>
                    <a:pt x="4894" y="9624"/>
                  </a:lnTo>
                  <a:cubicBezTo>
                    <a:pt x="4894" y="7014"/>
                    <a:pt x="7014" y="4894"/>
                    <a:pt x="9591" y="4894"/>
                  </a:cubicBezTo>
                  <a:close/>
                  <a:moveTo>
                    <a:pt x="9591" y="1"/>
                  </a:moveTo>
                  <a:cubicBezTo>
                    <a:pt x="4307" y="1"/>
                    <a:pt x="1" y="4307"/>
                    <a:pt x="1" y="9624"/>
                  </a:cubicBezTo>
                  <a:lnTo>
                    <a:pt x="1" y="99589"/>
                  </a:lnTo>
                  <a:cubicBezTo>
                    <a:pt x="1" y="104906"/>
                    <a:pt x="4307" y="109180"/>
                    <a:pt x="9591" y="109180"/>
                  </a:cubicBezTo>
                  <a:lnTo>
                    <a:pt x="177355" y="109180"/>
                  </a:lnTo>
                  <a:cubicBezTo>
                    <a:pt x="182640" y="109180"/>
                    <a:pt x="186945" y="104906"/>
                    <a:pt x="186945" y="99589"/>
                  </a:cubicBezTo>
                  <a:lnTo>
                    <a:pt x="186945" y="9624"/>
                  </a:lnTo>
                  <a:cubicBezTo>
                    <a:pt x="186945" y="4307"/>
                    <a:pt x="182640" y="1"/>
                    <a:pt x="177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07;p34">
              <a:extLst>
                <a:ext uri="{FF2B5EF4-FFF2-40B4-BE49-F238E27FC236}">
                  <a16:creationId xmlns:a16="http://schemas.microsoft.com/office/drawing/2014/main" id="{B32A9675-93AC-EF53-BDA7-8683329F7261}"/>
                </a:ext>
              </a:extLst>
            </p:cNvPr>
            <p:cNvSpPr/>
            <p:nvPr/>
          </p:nvSpPr>
          <p:spPr>
            <a:xfrm>
              <a:off x="2113750" y="989175"/>
              <a:ext cx="3745600" cy="1919725"/>
            </a:xfrm>
            <a:custGeom>
              <a:avLst/>
              <a:gdLst/>
              <a:ahLst/>
              <a:cxnLst/>
              <a:rect l="l" t="t" r="r" b="b"/>
              <a:pathLst>
                <a:path w="149824" h="76789" extrusionOk="0">
                  <a:moveTo>
                    <a:pt x="14428" y="4891"/>
                  </a:moveTo>
                  <a:cubicBezTo>
                    <a:pt x="14446" y="4891"/>
                    <a:pt x="14465" y="4892"/>
                    <a:pt x="14484" y="4894"/>
                  </a:cubicBezTo>
                  <a:lnTo>
                    <a:pt x="135895" y="4894"/>
                  </a:lnTo>
                  <a:cubicBezTo>
                    <a:pt x="136221" y="4894"/>
                    <a:pt x="136515" y="5155"/>
                    <a:pt x="136613" y="5481"/>
                  </a:cubicBezTo>
                  <a:cubicBezTo>
                    <a:pt x="137657" y="9330"/>
                    <a:pt x="140560" y="12396"/>
                    <a:pt x="144344" y="13669"/>
                  </a:cubicBezTo>
                  <a:cubicBezTo>
                    <a:pt x="144670" y="13734"/>
                    <a:pt x="144898" y="14027"/>
                    <a:pt x="144931" y="14354"/>
                  </a:cubicBezTo>
                  <a:lnTo>
                    <a:pt x="144931" y="62435"/>
                  </a:lnTo>
                  <a:cubicBezTo>
                    <a:pt x="144898" y="62762"/>
                    <a:pt x="144670" y="63055"/>
                    <a:pt x="144344" y="63120"/>
                  </a:cubicBezTo>
                  <a:cubicBezTo>
                    <a:pt x="140560" y="64360"/>
                    <a:pt x="137657" y="67426"/>
                    <a:pt x="136580" y="71275"/>
                  </a:cubicBezTo>
                  <a:cubicBezTo>
                    <a:pt x="136515" y="71634"/>
                    <a:pt x="136221" y="71862"/>
                    <a:pt x="135895" y="71895"/>
                  </a:cubicBezTo>
                  <a:lnTo>
                    <a:pt x="14484" y="71895"/>
                  </a:lnTo>
                  <a:cubicBezTo>
                    <a:pt x="14190" y="71895"/>
                    <a:pt x="13897" y="71699"/>
                    <a:pt x="13799" y="71406"/>
                  </a:cubicBezTo>
                  <a:cubicBezTo>
                    <a:pt x="12722" y="67296"/>
                    <a:pt x="9526" y="64066"/>
                    <a:pt x="5416" y="62957"/>
                  </a:cubicBezTo>
                  <a:cubicBezTo>
                    <a:pt x="5122" y="62859"/>
                    <a:pt x="4894" y="62598"/>
                    <a:pt x="4894" y="62272"/>
                  </a:cubicBezTo>
                  <a:lnTo>
                    <a:pt x="4894" y="14517"/>
                  </a:lnTo>
                  <a:cubicBezTo>
                    <a:pt x="4894" y="14191"/>
                    <a:pt x="5122" y="13897"/>
                    <a:pt x="5416" y="13832"/>
                  </a:cubicBezTo>
                  <a:cubicBezTo>
                    <a:pt x="9526" y="12723"/>
                    <a:pt x="12722" y="9493"/>
                    <a:pt x="13799" y="5383"/>
                  </a:cubicBezTo>
                  <a:cubicBezTo>
                    <a:pt x="13890" y="5108"/>
                    <a:pt x="14154" y="4891"/>
                    <a:pt x="14428" y="4891"/>
                  </a:cubicBezTo>
                  <a:close/>
                  <a:moveTo>
                    <a:pt x="14484" y="1"/>
                  </a:moveTo>
                  <a:cubicBezTo>
                    <a:pt x="11972" y="1"/>
                    <a:pt x="9754" y="1665"/>
                    <a:pt x="9102" y="4111"/>
                  </a:cubicBezTo>
                  <a:cubicBezTo>
                    <a:pt x="8449" y="6525"/>
                    <a:pt x="6590" y="8417"/>
                    <a:pt x="4176" y="9102"/>
                  </a:cubicBezTo>
                  <a:cubicBezTo>
                    <a:pt x="1730" y="9754"/>
                    <a:pt x="1" y="11972"/>
                    <a:pt x="1" y="14517"/>
                  </a:cubicBezTo>
                  <a:lnTo>
                    <a:pt x="1" y="62272"/>
                  </a:lnTo>
                  <a:cubicBezTo>
                    <a:pt x="1" y="64817"/>
                    <a:pt x="1730" y="67035"/>
                    <a:pt x="4176" y="67687"/>
                  </a:cubicBezTo>
                  <a:cubicBezTo>
                    <a:pt x="6590" y="68340"/>
                    <a:pt x="8449" y="70264"/>
                    <a:pt x="9102" y="72678"/>
                  </a:cubicBezTo>
                  <a:cubicBezTo>
                    <a:pt x="9754" y="75092"/>
                    <a:pt x="11972" y="76788"/>
                    <a:pt x="14484" y="76788"/>
                  </a:cubicBezTo>
                  <a:lnTo>
                    <a:pt x="135895" y="76788"/>
                  </a:lnTo>
                  <a:cubicBezTo>
                    <a:pt x="138439" y="76755"/>
                    <a:pt x="140625" y="75059"/>
                    <a:pt x="141310" y="72613"/>
                  </a:cubicBezTo>
                  <a:cubicBezTo>
                    <a:pt x="141930" y="70329"/>
                    <a:pt x="143626" y="68535"/>
                    <a:pt x="145877" y="67785"/>
                  </a:cubicBezTo>
                  <a:cubicBezTo>
                    <a:pt x="148193" y="67035"/>
                    <a:pt x="149791" y="64882"/>
                    <a:pt x="149824" y="62435"/>
                  </a:cubicBezTo>
                  <a:lnTo>
                    <a:pt x="149824" y="14354"/>
                  </a:lnTo>
                  <a:cubicBezTo>
                    <a:pt x="149791" y="11907"/>
                    <a:pt x="148193" y="9722"/>
                    <a:pt x="145877" y="9004"/>
                  </a:cubicBezTo>
                  <a:cubicBezTo>
                    <a:pt x="143626" y="8254"/>
                    <a:pt x="141930" y="6427"/>
                    <a:pt x="141310" y="4176"/>
                  </a:cubicBezTo>
                  <a:cubicBezTo>
                    <a:pt x="140625" y="1730"/>
                    <a:pt x="138439" y="34"/>
                    <a:pt x="135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08;p34">
              <a:extLst>
                <a:ext uri="{FF2B5EF4-FFF2-40B4-BE49-F238E27FC236}">
                  <a16:creationId xmlns:a16="http://schemas.microsoft.com/office/drawing/2014/main" id="{6C61F161-E6F4-BF2A-3211-F77F74D6ECE1}"/>
                </a:ext>
              </a:extLst>
            </p:cNvPr>
            <p:cNvSpPr/>
            <p:nvPr/>
          </p:nvSpPr>
          <p:spPr>
            <a:xfrm>
              <a:off x="3306000" y="1318275"/>
              <a:ext cx="1311350" cy="1261150"/>
            </a:xfrm>
            <a:custGeom>
              <a:avLst/>
              <a:gdLst/>
              <a:ahLst/>
              <a:cxnLst/>
              <a:rect l="l" t="t" r="r" b="b"/>
              <a:pathLst>
                <a:path w="52454" h="50446" extrusionOk="0">
                  <a:moveTo>
                    <a:pt x="27239" y="4908"/>
                  </a:moveTo>
                  <a:cubicBezTo>
                    <a:pt x="38460" y="4908"/>
                    <a:pt x="47528" y="14009"/>
                    <a:pt x="47561" y="25230"/>
                  </a:cubicBezTo>
                  <a:cubicBezTo>
                    <a:pt x="47561" y="33451"/>
                    <a:pt x="42602" y="40855"/>
                    <a:pt x="35002" y="44020"/>
                  </a:cubicBezTo>
                  <a:cubicBezTo>
                    <a:pt x="32487" y="45056"/>
                    <a:pt x="29846" y="45560"/>
                    <a:pt x="27228" y="45560"/>
                  </a:cubicBezTo>
                  <a:cubicBezTo>
                    <a:pt x="21936" y="45560"/>
                    <a:pt x="16738" y="43500"/>
                    <a:pt x="12853" y="39616"/>
                  </a:cubicBezTo>
                  <a:cubicBezTo>
                    <a:pt x="7047" y="33777"/>
                    <a:pt x="5285" y="25035"/>
                    <a:pt x="8449" y="17434"/>
                  </a:cubicBezTo>
                  <a:cubicBezTo>
                    <a:pt x="11581" y="9834"/>
                    <a:pt x="18986" y="4908"/>
                    <a:pt x="27239" y="4908"/>
                  </a:cubicBezTo>
                  <a:close/>
                  <a:moveTo>
                    <a:pt x="27251" y="1"/>
                  </a:moveTo>
                  <a:cubicBezTo>
                    <a:pt x="20686" y="1"/>
                    <a:pt x="14222" y="2561"/>
                    <a:pt x="9395" y="7387"/>
                  </a:cubicBezTo>
                  <a:cubicBezTo>
                    <a:pt x="2186" y="14596"/>
                    <a:pt x="1" y="25459"/>
                    <a:pt x="3915" y="34886"/>
                  </a:cubicBezTo>
                  <a:cubicBezTo>
                    <a:pt x="7830" y="44313"/>
                    <a:pt x="17029" y="50446"/>
                    <a:pt x="27239" y="50446"/>
                  </a:cubicBezTo>
                  <a:cubicBezTo>
                    <a:pt x="41135" y="50446"/>
                    <a:pt x="52421" y="39159"/>
                    <a:pt x="52454" y="25230"/>
                  </a:cubicBezTo>
                  <a:cubicBezTo>
                    <a:pt x="52454" y="15020"/>
                    <a:pt x="46289" y="5822"/>
                    <a:pt x="36861" y="1907"/>
                  </a:cubicBezTo>
                  <a:cubicBezTo>
                    <a:pt x="33757" y="624"/>
                    <a:pt x="30492" y="1"/>
                    <a:pt x="27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09;p34">
              <a:extLst>
                <a:ext uri="{FF2B5EF4-FFF2-40B4-BE49-F238E27FC236}">
                  <a16:creationId xmlns:a16="http://schemas.microsoft.com/office/drawing/2014/main" id="{D8414538-F0C6-68B3-BC4B-7C44DA39F7D4}"/>
                </a:ext>
              </a:extLst>
            </p:cNvPr>
            <p:cNvSpPr/>
            <p:nvPr/>
          </p:nvSpPr>
          <p:spPr>
            <a:xfrm>
              <a:off x="1277320" y="2501925"/>
              <a:ext cx="491775" cy="382500"/>
            </a:xfrm>
            <a:custGeom>
              <a:avLst/>
              <a:gdLst/>
              <a:ahLst/>
              <a:cxnLst/>
              <a:rect l="l" t="t" r="r" b="b"/>
              <a:pathLst>
                <a:path w="19671" h="15300" extrusionOk="0">
                  <a:moveTo>
                    <a:pt x="14777" y="4894"/>
                  </a:moveTo>
                  <a:lnTo>
                    <a:pt x="14777" y="10406"/>
                  </a:lnTo>
                  <a:lnTo>
                    <a:pt x="4893" y="10406"/>
                  </a:lnTo>
                  <a:lnTo>
                    <a:pt x="4893" y="4894"/>
                  </a:lnTo>
                  <a:close/>
                  <a:moveTo>
                    <a:pt x="2447" y="1"/>
                  </a:moveTo>
                  <a:cubicBezTo>
                    <a:pt x="1077" y="1"/>
                    <a:pt x="0" y="1110"/>
                    <a:pt x="0" y="2447"/>
                  </a:cubicBezTo>
                  <a:lnTo>
                    <a:pt x="0" y="12853"/>
                  </a:lnTo>
                  <a:cubicBezTo>
                    <a:pt x="0" y="14190"/>
                    <a:pt x="1077" y="15299"/>
                    <a:pt x="2447" y="15299"/>
                  </a:cubicBezTo>
                  <a:lnTo>
                    <a:pt x="17224" y="15299"/>
                  </a:lnTo>
                  <a:cubicBezTo>
                    <a:pt x="18561" y="15299"/>
                    <a:pt x="19670" y="14190"/>
                    <a:pt x="19670" y="12853"/>
                  </a:cubicBezTo>
                  <a:lnTo>
                    <a:pt x="19670" y="2447"/>
                  </a:lnTo>
                  <a:cubicBezTo>
                    <a:pt x="19670" y="1110"/>
                    <a:pt x="18561" y="1"/>
                    <a:pt x="17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10;p34">
              <a:extLst>
                <a:ext uri="{FF2B5EF4-FFF2-40B4-BE49-F238E27FC236}">
                  <a16:creationId xmlns:a16="http://schemas.microsoft.com/office/drawing/2014/main" id="{37710002-5801-0B2E-BA00-4D775E2561B8}"/>
                </a:ext>
              </a:extLst>
            </p:cNvPr>
            <p:cNvSpPr/>
            <p:nvPr/>
          </p:nvSpPr>
          <p:spPr>
            <a:xfrm>
              <a:off x="1277875" y="1013789"/>
              <a:ext cx="491775" cy="381675"/>
            </a:xfrm>
            <a:custGeom>
              <a:avLst/>
              <a:gdLst/>
              <a:ahLst/>
              <a:cxnLst/>
              <a:rect l="l" t="t" r="r" b="b"/>
              <a:pathLst>
                <a:path w="19671" h="15267" extrusionOk="0">
                  <a:moveTo>
                    <a:pt x="14777" y="4893"/>
                  </a:moveTo>
                  <a:lnTo>
                    <a:pt x="14777" y="10374"/>
                  </a:lnTo>
                  <a:lnTo>
                    <a:pt x="4893" y="10374"/>
                  </a:lnTo>
                  <a:lnTo>
                    <a:pt x="4893" y="4893"/>
                  </a:lnTo>
                  <a:close/>
                  <a:moveTo>
                    <a:pt x="2447" y="0"/>
                  </a:moveTo>
                  <a:cubicBezTo>
                    <a:pt x="1077" y="0"/>
                    <a:pt x="0" y="1110"/>
                    <a:pt x="0" y="2447"/>
                  </a:cubicBezTo>
                  <a:lnTo>
                    <a:pt x="0" y="12820"/>
                  </a:lnTo>
                  <a:cubicBezTo>
                    <a:pt x="0" y="14190"/>
                    <a:pt x="1077" y="15267"/>
                    <a:pt x="2447" y="15267"/>
                  </a:cubicBezTo>
                  <a:lnTo>
                    <a:pt x="17224" y="15267"/>
                  </a:lnTo>
                  <a:cubicBezTo>
                    <a:pt x="18561" y="15267"/>
                    <a:pt x="19670" y="14190"/>
                    <a:pt x="19670" y="12820"/>
                  </a:cubicBezTo>
                  <a:lnTo>
                    <a:pt x="19670" y="2447"/>
                  </a:lnTo>
                  <a:cubicBezTo>
                    <a:pt x="19670" y="1110"/>
                    <a:pt x="18561" y="0"/>
                    <a:pt x="17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965;p48">
            <a:extLst>
              <a:ext uri="{FF2B5EF4-FFF2-40B4-BE49-F238E27FC236}">
                <a16:creationId xmlns:a16="http://schemas.microsoft.com/office/drawing/2014/main" id="{0C85BF33-661D-8AF5-2A9B-FC2B99DBD5B6}"/>
              </a:ext>
            </a:extLst>
          </p:cNvPr>
          <p:cNvGrpSpPr/>
          <p:nvPr/>
        </p:nvGrpSpPr>
        <p:grpSpPr>
          <a:xfrm>
            <a:off x="6894946" y="1280308"/>
            <a:ext cx="621746" cy="477079"/>
            <a:chOff x="1242000" y="1029200"/>
            <a:chExt cx="5117250" cy="3926575"/>
          </a:xfrm>
        </p:grpSpPr>
        <p:sp>
          <p:nvSpPr>
            <p:cNvPr id="37" name="Google Shape;3966;p48">
              <a:extLst>
                <a:ext uri="{FF2B5EF4-FFF2-40B4-BE49-F238E27FC236}">
                  <a16:creationId xmlns:a16="http://schemas.microsoft.com/office/drawing/2014/main" id="{E5F1556F-F55F-CD95-CBB4-E5CE83F3E8DA}"/>
                </a:ext>
              </a:extLst>
            </p:cNvPr>
            <p:cNvSpPr/>
            <p:nvPr/>
          </p:nvSpPr>
          <p:spPr>
            <a:xfrm>
              <a:off x="3490325" y="2826500"/>
              <a:ext cx="619800" cy="2068125"/>
            </a:xfrm>
            <a:custGeom>
              <a:avLst/>
              <a:gdLst/>
              <a:ahLst/>
              <a:cxnLst/>
              <a:rect l="l" t="t" r="r" b="b"/>
              <a:pathLst>
                <a:path w="24792" h="82725" extrusionOk="0">
                  <a:moveTo>
                    <a:pt x="12396" y="0"/>
                  </a:moveTo>
                  <a:cubicBezTo>
                    <a:pt x="5513" y="0"/>
                    <a:pt x="0" y="5546"/>
                    <a:pt x="0" y="12429"/>
                  </a:cubicBezTo>
                  <a:lnTo>
                    <a:pt x="0" y="70329"/>
                  </a:lnTo>
                  <a:cubicBezTo>
                    <a:pt x="0" y="77212"/>
                    <a:pt x="5513" y="82724"/>
                    <a:pt x="12396" y="82724"/>
                  </a:cubicBezTo>
                  <a:cubicBezTo>
                    <a:pt x="19278" y="82724"/>
                    <a:pt x="24791" y="77212"/>
                    <a:pt x="24791" y="70329"/>
                  </a:cubicBezTo>
                  <a:lnTo>
                    <a:pt x="24791" y="12429"/>
                  </a:lnTo>
                  <a:cubicBezTo>
                    <a:pt x="24791" y="5546"/>
                    <a:pt x="19278" y="0"/>
                    <a:pt x="12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67;p48">
              <a:extLst>
                <a:ext uri="{FF2B5EF4-FFF2-40B4-BE49-F238E27FC236}">
                  <a16:creationId xmlns:a16="http://schemas.microsoft.com/office/drawing/2014/main" id="{044C9E6A-6C55-DB20-B0DF-13861A7BB137}"/>
                </a:ext>
              </a:extLst>
            </p:cNvPr>
            <p:cNvSpPr/>
            <p:nvPr/>
          </p:nvSpPr>
          <p:spPr>
            <a:xfrm>
              <a:off x="2352700" y="3343525"/>
              <a:ext cx="620625" cy="1551100"/>
            </a:xfrm>
            <a:custGeom>
              <a:avLst/>
              <a:gdLst/>
              <a:ahLst/>
              <a:cxnLst/>
              <a:rect l="l" t="t" r="r" b="b"/>
              <a:pathLst>
                <a:path w="24825" h="62044" extrusionOk="0">
                  <a:moveTo>
                    <a:pt x="12396" y="0"/>
                  </a:moveTo>
                  <a:cubicBezTo>
                    <a:pt x="5513" y="0"/>
                    <a:pt x="0" y="5546"/>
                    <a:pt x="0" y="12429"/>
                  </a:cubicBezTo>
                  <a:lnTo>
                    <a:pt x="0" y="49648"/>
                  </a:lnTo>
                  <a:cubicBezTo>
                    <a:pt x="0" y="56531"/>
                    <a:pt x="5513" y="62043"/>
                    <a:pt x="12396" y="62043"/>
                  </a:cubicBezTo>
                  <a:cubicBezTo>
                    <a:pt x="19279" y="62043"/>
                    <a:pt x="24824" y="56531"/>
                    <a:pt x="24824" y="49648"/>
                  </a:cubicBezTo>
                  <a:lnTo>
                    <a:pt x="24824" y="12429"/>
                  </a:lnTo>
                  <a:cubicBezTo>
                    <a:pt x="24824" y="5546"/>
                    <a:pt x="19279" y="0"/>
                    <a:pt x="12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68;p48">
              <a:extLst>
                <a:ext uri="{FF2B5EF4-FFF2-40B4-BE49-F238E27FC236}">
                  <a16:creationId xmlns:a16="http://schemas.microsoft.com/office/drawing/2014/main" id="{20765759-9D06-32AF-B6FE-24BFBFD3138F}"/>
                </a:ext>
              </a:extLst>
            </p:cNvPr>
            <p:cNvSpPr/>
            <p:nvPr/>
          </p:nvSpPr>
          <p:spPr>
            <a:xfrm>
              <a:off x="4627125" y="2309475"/>
              <a:ext cx="620600" cy="2585150"/>
            </a:xfrm>
            <a:custGeom>
              <a:avLst/>
              <a:gdLst/>
              <a:ahLst/>
              <a:cxnLst/>
              <a:rect l="l" t="t" r="r" b="b"/>
              <a:pathLst>
                <a:path w="24824" h="103406" extrusionOk="0">
                  <a:moveTo>
                    <a:pt x="12428" y="0"/>
                  </a:moveTo>
                  <a:cubicBezTo>
                    <a:pt x="5545" y="0"/>
                    <a:pt x="0" y="5546"/>
                    <a:pt x="0" y="12429"/>
                  </a:cubicBezTo>
                  <a:lnTo>
                    <a:pt x="0" y="91010"/>
                  </a:lnTo>
                  <a:cubicBezTo>
                    <a:pt x="0" y="97893"/>
                    <a:pt x="5545" y="103405"/>
                    <a:pt x="12428" y="103405"/>
                  </a:cubicBezTo>
                  <a:cubicBezTo>
                    <a:pt x="19311" y="103405"/>
                    <a:pt x="24824" y="97893"/>
                    <a:pt x="24824" y="91010"/>
                  </a:cubicBezTo>
                  <a:lnTo>
                    <a:pt x="24824" y="12429"/>
                  </a:lnTo>
                  <a:cubicBezTo>
                    <a:pt x="24824" y="5546"/>
                    <a:pt x="19311" y="0"/>
                    <a:pt x="12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69;p48">
              <a:extLst>
                <a:ext uri="{FF2B5EF4-FFF2-40B4-BE49-F238E27FC236}">
                  <a16:creationId xmlns:a16="http://schemas.microsoft.com/office/drawing/2014/main" id="{D4C613BB-948D-86D0-A4DC-041AB1BBC67E}"/>
                </a:ext>
              </a:extLst>
            </p:cNvPr>
            <p:cNvSpPr/>
            <p:nvPr/>
          </p:nvSpPr>
          <p:spPr>
            <a:xfrm>
              <a:off x="1303150" y="3860550"/>
              <a:ext cx="619800" cy="1034075"/>
            </a:xfrm>
            <a:custGeom>
              <a:avLst/>
              <a:gdLst/>
              <a:ahLst/>
              <a:cxnLst/>
              <a:rect l="l" t="t" r="r" b="b"/>
              <a:pathLst>
                <a:path w="24792" h="41363" extrusionOk="0">
                  <a:moveTo>
                    <a:pt x="12396" y="0"/>
                  </a:moveTo>
                  <a:cubicBezTo>
                    <a:pt x="5513" y="0"/>
                    <a:pt x="1" y="5546"/>
                    <a:pt x="1" y="12429"/>
                  </a:cubicBezTo>
                  <a:lnTo>
                    <a:pt x="1" y="28967"/>
                  </a:lnTo>
                  <a:cubicBezTo>
                    <a:pt x="1" y="35850"/>
                    <a:pt x="5513" y="41362"/>
                    <a:pt x="12396" y="41362"/>
                  </a:cubicBezTo>
                  <a:cubicBezTo>
                    <a:pt x="19279" y="41362"/>
                    <a:pt x="24792" y="35850"/>
                    <a:pt x="24792" y="28967"/>
                  </a:cubicBezTo>
                  <a:lnTo>
                    <a:pt x="24792" y="12429"/>
                  </a:lnTo>
                  <a:cubicBezTo>
                    <a:pt x="24792" y="5546"/>
                    <a:pt x="19279" y="0"/>
                    <a:pt x="12396" y="0"/>
                  </a:cubicBezTo>
                  <a:close/>
                </a:path>
              </a:pathLst>
            </a:custGeom>
            <a:solidFill>
              <a:srgbClr val="F17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70;p48">
              <a:extLst>
                <a:ext uri="{FF2B5EF4-FFF2-40B4-BE49-F238E27FC236}">
                  <a16:creationId xmlns:a16="http://schemas.microsoft.com/office/drawing/2014/main" id="{7E9AAC3F-224F-FB5F-6979-95B7569268DF}"/>
                </a:ext>
              </a:extLst>
            </p:cNvPr>
            <p:cNvSpPr/>
            <p:nvPr/>
          </p:nvSpPr>
          <p:spPr>
            <a:xfrm>
              <a:off x="5677475" y="1792450"/>
              <a:ext cx="620625" cy="3102175"/>
            </a:xfrm>
            <a:custGeom>
              <a:avLst/>
              <a:gdLst/>
              <a:ahLst/>
              <a:cxnLst/>
              <a:rect l="l" t="t" r="r" b="b"/>
              <a:pathLst>
                <a:path w="24825" h="124087" extrusionOk="0">
                  <a:moveTo>
                    <a:pt x="12396" y="0"/>
                  </a:moveTo>
                  <a:cubicBezTo>
                    <a:pt x="5513" y="0"/>
                    <a:pt x="0" y="5546"/>
                    <a:pt x="0" y="12396"/>
                  </a:cubicBezTo>
                  <a:lnTo>
                    <a:pt x="0" y="111691"/>
                  </a:lnTo>
                  <a:cubicBezTo>
                    <a:pt x="0" y="118574"/>
                    <a:pt x="5513" y="124086"/>
                    <a:pt x="12396" y="124086"/>
                  </a:cubicBezTo>
                  <a:cubicBezTo>
                    <a:pt x="19279" y="124086"/>
                    <a:pt x="24824" y="118574"/>
                    <a:pt x="24824" y="111691"/>
                  </a:cubicBezTo>
                  <a:lnTo>
                    <a:pt x="24824" y="12396"/>
                  </a:lnTo>
                  <a:cubicBezTo>
                    <a:pt x="24824" y="5546"/>
                    <a:pt x="19279" y="0"/>
                    <a:pt x="12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71;p48">
              <a:extLst>
                <a:ext uri="{FF2B5EF4-FFF2-40B4-BE49-F238E27FC236}">
                  <a16:creationId xmlns:a16="http://schemas.microsoft.com/office/drawing/2014/main" id="{741A531B-3575-851A-2730-043453160552}"/>
                </a:ext>
              </a:extLst>
            </p:cNvPr>
            <p:cNvSpPr/>
            <p:nvPr/>
          </p:nvSpPr>
          <p:spPr>
            <a:xfrm>
              <a:off x="2352700" y="3960850"/>
              <a:ext cx="530100" cy="933950"/>
            </a:xfrm>
            <a:custGeom>
              <a:avLst/>
              <a:gdLst/>
              <a:ahLst/>
              <a:cxnLst/>
              <a:rect l="l" t="t" r="r" b="b"/>
              <a:pathLst>
                <a:path w="21204" h="37358" extrusionOk="0">
                  <a:moveTo>
                    <a:pt x="0" y="1"/>
                  </a:moveTo>
                  <a:lnTo>
                    <a:pt x="0" y="24955"/>
                  </a:lnTo>
                  <a:cubicBezTo>
                    <a:pt x="0" y="29978"/>
                    <a:pt x="3034" y="34512"/>
                    <a:pt x="7666" y="36437"/>
                  </a:cubicBezTo>
                  <a:cubicBezTo>
                    <a:pt x="9194" y="37057"/>
                    <a:pt x="10792" y="37358"/>
                    <a:pt x="12374" y="37358"/>
                  </a:cubicBezTo>
                  <a:cubicBezTo>
                    <a:pt x="15625" y="37358"/>
                    <a:pt x="18812" y="36088"/>
                    <a:pt x="21203" y="33697"/>
                  </a:cubicBezTo>
                  <a:cubicBezTo>
                    <a:pt x="13016" y="23193"/>
                    <a:pt x="5905" y="1190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72;p48">
              <a:extLst>
                <a:ext uri="{FF2B5EF4-FFF2-40B4-BE49-F238E27FC236}">
                  <a16:creationId xmlns:a16="http://schemas.microsoft.com/office/drawing/2014/main" id="{55307615-6049-F8B5-21D5-2493EF116DEC}"/>
                </a:ext>
              </a:extLst>
            </p:cNvPr>
            <p:cNvSpPr/>
            <p:nvPr/>
          </p:nvSpPr>
          <p:spPr>
            <a:xfrm>
              <a:off x="1303150" y="3860550"/>
              <a:ext cx="619800" cy="1034075"/>
            </a:xfrm>
            <a:custGeom>
              <a:avLst/>
              <a:gdLst/>
              <a:ahLst/>
              <a:cxnLst/>
              <a:rect l="l" t="t" r="r" b="b"/>
              <a:pathLst>
                <a:path w="24792" h="41363" extrusionOk="0">
                  <a:moveTo>
                    <a:pt x="12396" y="0"/>
                  </a:moveTo>
                  <a:cubicBezTo>
                    <a:pt x="5513" y="0"/>
                    <a:pt x="1" y="5546"/>
                    <a:pt x="1" y="12429"/>
                  </a:cubicBezTo>
                  <a:lnTo>
                    <a:pt x="1" y="28967"/>
                  </a:lnTo>
                  <a:cubicBezTo>
                    <a:pt x="1" y="35850"/>
                    <a:pt x="5513" y="41362"/>
                    <a:pt x="12396" y="41362"/>
                  </a:cubicBezTo>
                  <a:cubicBezTo>
                    <a:pt x="19279" y="41362"/>
                    <a:pt x="24792" y="35850"/>
                    <a:pt x="24792" y="28967"/>
                  </a:cubicBezTo>
                  <a:lnTo>
                    <a:pt x="24792" y="12429"/>
                  </a:lnTo>
                  <a:cubicBezTo>
                    <a:pt x="24792" y="5546"/>
                    <a:pt x="19279" y="0"/>
                    <a:pt x="12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73;p48">
              <a:extLst>
                <a:ext uri="{FF2B5EF4-FFF2-40B4-BE49-F238E27FC236}">
                  <a16:creationId xmlns:a16="http://schemas.microsoft.com/office/drawing/2014/main" id="{0F42B893-B619-8A28-4A8B-2A5485486CA9}"/>
                </a:ext>
              </a:extLst>
            </p:cNvPr>
            <p:cNvSpPr/>
            <p:nvPr/>
          </p:nvSpPr>
          <p:spPr>
            <a:xfrm>
              <a:off x="3429150" y="2765325"/>
              <a:ext cx="742125" cy="2190450"/>
            </a:xfrm>
            <a:custGeom>
              <a:avLst/>
              <a:gdLst/>
              <a:ahLst/>
              <a:cxnLst/>
              <a:rect l="l" t="t" r="r" b="b"/>
              <a:pathLst>
                <a:path w="29685" h="87618" extrusionOk="0">
                  <a:moveTo>
                    <a:pt x="14843" y="4894"/>
                  </a:moveTo>
                  <a:cubicBezTo>
                    <a:pt x="20355" y="4894"/>
                    <a:pt x="24792" y="9363"/>
                    <a:pt x="24792" y="14876"/>
                  </a:cubicBezTo>
                  <a:lnTo>
                    <a:pt x="24792" y="72776"/>
                  </a:lnTo>
                  <a:cubicBezTo>
                    <a:pt x="24792" y="78289"/>
                    <a:pt x="20355" y="82725"/>
                    <a:pt x="14843" y="82725"/>
                  </a:cubicBezTo>
                  <a:cubicBezTo>
                    <a:pt x="9330" y="82725"/>
                    <a:pt x="4894" y="78289"/>
                    <a:pt x="4894" y="72776"/>
                  </a:cubicBezTo>
                  <a:lnTo>
                    <a:pt x="4894" y="14876"/>
                  </a:lnTo>
                  <a:cubicBezTo>
                    <a:pt x="4894" y="9363"/>
                    <a:pt x="9330" y="4894"/>
                    <a:pt x="14843" y="4894"/>
                  </a:cubicBezTo>
                  <a:close/>
                  <a:moveTo>
                    <a:pt x="14843" y="1"/>
                  </a:moveTo>
                  <a:cubicBezTo>
                    <a:pt x="6622" y="1"/>
                    <a:pt x="1" y="6655"/>
                    <a:pt x="1" y="14876"/>
                  </a:cubicBezTo>
                  <a:lnTo>
                    <a:pt x="1" y="72776"/>
                  </a:lnTo>
                  <a:cubicBezTo>
                    <a:pt x="1" y="80963"/>
                    <a:pt x="6655" y="87618"/>
                    <a:pt x="14843" y="87618"/>
                  </a:cubicBezTo>
                  <a:cubicBezTo>
                    <a:pt x="23030" y="87618"/>
                    <a:pt x="29685" y="80963"/>
                    <a:pt x="29685" y="72776"/>
                  </a:cubicBezTo>
                  <a:lnTo>
                    <a:pt x="29685" y="14876"/>
                  </a:lnTo>
                  <a:cubicBezTo>
                    <a:pt x="29685" y="6655"/>
                    <a:pt x="23063" y="1"/>
                    <a:pt x="14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4;p48">
              <a:extLst>
                <a:ext uri="{FF2B5EF4-FFF2-40B4-BE49-F238E27FC236}">
                  <a16:creationId xmlns:a16="http://schemas.microsoft.com/office/drawing/2014/main" id="{AEF31AAA-5A7A-0843-42DB-CEA3A303EDC6}"/>
                </a:ext>
              </a:extLst>
            </p:cNvPr>
            <p:cNvSpPr/>
            <p:nvPr/>
          </p:nvSpPr>
          <p:spPr>
            <a:xfrm>
              <a:off x="2291525" y="3283175"/>
              <a:ext cx="742950" cy="1672600"/>
            </a:xfrm>
            <a:custGeom>
              <a:avLst/>
              <a:gdLst/>
              <a:ahLst/>
              <a:cxnLst/>
              <a:rect l="l" t="t" r="r" b="b"/>
              <a:pathLst>
                <a:path w="29718" h="66904" extrusionOk="0">
                  <a:moveTo>
                    <a:pt x="14843" y="4861"/>
                  </a:moveTo>
                  <a:cubicBezTo>
                    <a:pt x="20356" y="4861"/>
                    <a:pt x="24792" y="9330"/>
                    <a:pt x="24825" y="14843"/>
                  </a:cubicBezTo>
                  <a:lnTo>
                    <a:pt x="24825" y="52062"/>
                  </a:lnTo>
                  <a:cubicBezTo>
                    <a:pt x="24792" y="57542"/>
                    <a:pt x="20323" y="61978"/>
                    <a:pt x="14843" y="61978"/>
                  </a:cubicBezTo>
                  <a:cubicBezTo>
                    <a:pt x="9363" y="61978"/>
                    <a:pt x="4894" y="57542"/>
                    <a:pt x="4894" y="52062"/>
                  </a:cubicBezTo>
                  <a:lnTo>
                    <a:pt x="4894" y="14843"/>
                  </a:lnTo>
                  <a:cubicBezTo>
                    <a:pt x="4894" y="9330"/>
                    <a:pt x="9330" y="4861"/>
                    <a:pt x="14843" y="4861"/>
                  </a:cubicBezTo>
                  <a:close/>
                  <a:moveTo>
                    <a:pt x="14843" y="1"/>
                  </a:moveTo>
                  <a:cubicBezTo>
                    <a:pt x="6655" y="1"/>
                    <a:pt x="1" y="6622"/>
                    <a:pt x="1" y="14843"/>
                  </a:cubicBezTo>
                  <a:lnTo>
                    <a:pt x="1" y="52062"/>
                  </a:lnTo>
                  <a:cubicBezTo>
                    <a:pt x="1" y="60249"/>
                    <a:pt x="6655" y="66904"/>
                    <a:pt x="14843" y="66904"/>
                  </a:cubicBezTo>
                  <a:cubicBezTo>
                    <a:pt x="23030" y="66904"/>
                    <a:pt x="29685" y="60249"/>
                    <a:pt x="29718" y="52062"/>
                  </a:cubicBezTo>
                  <a:lnTo>
                    <a:pt x="29718" y="14843"/>
                  </a:lnTo>
                  <a:cubicBezTo>
                    <a:pt x="29685" y="6622"/>
                    <a:pt x="23030" y="1"/>
                    <a:pt x="14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75;p48">
              <a:extLst>
                <a:ext uri="{FF2B5EF4-FFF2-40B4-BE49-F238E27FC236}">
                  <a16:creationId xmlns:a16="http://schemas.microsoft.com/office/drawing/2014/main" id="{368CA72A-8DC5-848C-1F81-1BC28F2752D5}"/>
                </a:ext>
              </a:extLst>
            </p:cNvPr>
            <p:cNvSpPr/>
            <p:nvPr/>
          </p:nvSpPr>
          <p:spPr>
            <a:xfrm>
              <a:off x="4565950" y="2249125"/>
              <a:ext cx="742950" cy="2706650"/>
            </a:xfrm>
            <a:custGeom>
              <a:avLst/>
              <a:gdLst/>
              <a:ahLst/>
              <a:cxnLst/>
              <a:rect l="l" t="t" r="r" b="b"/>
              <a:pathLst>
                <a:path w="29718" h="108266" extrusionOk="0">
                  <a:moveTo>
                    <a:pt x="14875" y="4861"/>
                  </a:moveTo>
                  <a:cubicBezTo>
                    <a:pt x="20388" y="4861"/>
                    <a:pt x="24824" y="9330"/>
                    <a:pt x="24824" y="14843"/>
                  </a:cubicBezTo>
                  <a:lnTo>
                    <a:pt x="24824" y="93424"/>
                  </a:lnTo>
                  <a:cubicBezTo>
                    <a:pt x="24824" y="98904"/>
                    <a:pt x="20355" y="103340"/>
                    <a:pt x="14875" y="103340"/>
                  </a:cubicBezTo>
                  <a:cubicBezTo>
                    <a:pt x="9395" y="103340"/>
                    <a:pt x="4926" y="98904"/>
                    <a:pt x="4894" y="93424"/>
                  </a:cubicBezTo>
                  <a:lnTo>
                    <a:pt x="4894" y="14843"/>
                  </a:lnTo>
                  <a:cubicBezTo>
                    <a:pt x="4926" y="9330"/>
                    <a:pt x="9363" y="4861"/>
                    <a:pt x="14875" y="4861"/>
                  </a:cubicBezTo>
                  <a:close/>
                  <a:moveTo>
                    <a:pt x="14875" y="1"/>
                  </a:moveTo>
                  <a:cubicBezTo>
                    <a:pt x="6688" y="1"/>
                    <a:pt x="33" y="6622"/>
                    <a:pt x="1" y="14843"/>
                  </a:cubicBezTo>
                  <a:lnTo>
                    <a:pt x="1" y="93424"/>
                  </a:lnTo>
                  <a:cubicBezTo>
                    <a:pt x="33" y="101611"/>
                    <a:pt x="6688" y="108266"/>
                    <a:pt x="14875" y="108266"/>
                  </a:cubicBezTo>
                  <a:cubicBezTo>
                    <a:pt x="23063" y="108266"/>
                    <a:pt x="29717" y="101611"/>
                    <a:pt x="29717" y="93424"/>
                  </a:cubicBezTo>
                  <a:lnTo>
                    <a:pt x="29717" y="14843"/>
                  </a:lnTo>
                  <a:cubicBezTo>
                    <a:pt x="29717" y="6622"/>
                    <a:pt x="23063" y="1"/>
                    <a:pt x="14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76;p48">
              <a:extLst>
                <a:ext uri="{FF2B5EF4-FFF2-40B4-BE49-F238E27FC236}">
                  <a16:creationId xmlns:a16="http://schemas.microsoft.com/office/drawing/2014/main" id="{00A99D61-32A3-26CC-E1C3-901FE02DFE6A}"/>
                </a:ext>
              </a:extLst>
            </p:cNvPr>
            <p:cNvSpPr/>
            <p:nvPr/>
          </p:nvSpPr>
          <p:spPr>
            <a:xfrm>
              <a:off x="1242000" y="3799700"/>
              <a:ext cx="742125" cy="1156075"/>
            </a:xfrm>
            <a:custGeom>
              <a:avLst/>
              <a:gdLst/>
              <a:ahLst/>
              <a:cxnLst/>
              <a:rect l="l" t="t" r="r" b="b"/>
              <a:pathLst>
                <a:path w="29685" h="46243" extrusionOk="0">
                  <a:moveTo>
                    <a:pt x="14839" y="1"/>
                  </a:moveTo>
                  <a:cubicBezTo>
                    <a:pt x="9556" y="1"/>
                    <a:pt x="4529" y="2836"/>
                    <a:pt x="1859" y="7621"/>
                  </a:cubicBezTo>
                  <a:cubicBezTo>
                    <a:pt x="1207" y="8795"/>
                    <a:pt x="1631" y="10296"/>
                    <a:pt x="2805" y="10948"/>
                  </a:cubicBezTo>
                  <a:cubicBezTo>
                    <a:pt x="3179" y="11156"/>
                    <a:pt x="3586" y="11255"/>
                    <a:pt x="3988" y="11255"/>
                  </a:cubicBezTo>
                  <a:cubicBezTo>
                    <a:pt x="4849" y="11255"/>
                    <a:pt x="5688" y="10803"/>
                    <a:pt x="6133" y="10002"/>
                  </a:cubicBezTo>
                  <a:cubicBezTo>
                    <a:pt x="7928" y="6781"/>
                    <a:pt x="11284" y="4885"/>
                    <a:pt x="14833" y="4885"/>
                  </a:cubicBezTo>
                  <a:cubicBezTo>
                    <a:pt x="15669" y="4885"/>
                    <a:pt x="16515" y="4990"/>
                    <a:pt x="17354" y="5207"/>
                  </a:cubicBezTo>
                  <a:cubicBezTo>
                    <a:pt x="21725" y="6349"/>
                    <a:pt x="24791" y="10328"/>
                    <a:pt x="24791" y="14863"/>
                  </a:cubicBezTo>
                  <a:lnTo>
                    <a:pt x="24791" y="31401"/>
                  </a:lnTo>
                  <a:cubicBezTo>
                    <a:pt x="24824" y="36914"/>
                    <a:pt x="20355" y="41383"/>
                    <a:pt x="14842" y="41383"/>
                  </a:cubicBezTo>
                  <a:cubicBezTo>
                    <a:pt x="9329" y="41383"/>
                    <a:pt x="4860" y="36914"/>
                    <a:pt x="4893" y="31401"/>
                  </a:cubicBezTo>
                  <a:lnTo>
                    <a:pt x="4893" y="30031"/>
                  </a:lnTo>
                  <a:cubicBezTo>
                    <a:pt x="4893" y="28661"/>
                    <a:pt x="3784" y="27584"/>
                    <a:pt x="2447" y="27584"/>
                  </a:cubicBezTo>
                  <a:cubicBezTo>
                    <a:pt x="1077" y="27584"/>
                    <a:pt x="0" y="28661"/>
                    <a:pt x="0" y="30031"/>
                  </a:cubicBezTo>
                  <a:lnTo>
                    <a:pt x="0" y="31401"/>
                  </a:lnTo>
                  <a:cubicBezTo>
                    <a:pt x="0" y="39588"/>
                    <a:pt x="6622" y="46243"/>
                    <a:pt x="14842" y="46243"/>
                  </a:cubicBezTo>
                  <a:cubicBezTo>
                    <a:pt x="23030" y="46243"/>
                    <a:pt x="29684" y="39588"/>
                    <a:pt x="29684" y="31401"/>
                  </a:cubicBezTo>
                  <a:lnTo>
                    <a:pt x="29684" y="14863"/>
                  </a:lnTo>
                  <a:cubicBezTo>
                    <a:pt x="29684" y="8078"/>
                    <a:pt x="25117" y="2173"/>
                    <a:pt x="18561" y="477"/>
                  </a:cubicBezTo>
                  <a:cubicBezTo>
                    <a:pt x="17324" y="156"/>
                    <a:pt x="16075" y="1"/>
                    <a:pt x="14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77;p48">
              <a:extLst>
                <a:ext uri="{FF2B5EF4-FFF2-40B4-BE49-F238E27FC236}">
                  <a16:creationId xmlns:a16="http://schemas.microsoft.com/office/drawing/2014/main" id="{FFC1B92C-C342-6FD5-67E3-DD9954AA609A}"/>
                </a:ext>
              </a:extLst>
            </p:cNvPr>
            <p:cNvSpPr/>
            <p:nvPr/>
          </p:nvSpPr>
          <p:spPr>
            <a:xfrm>
              <a:off x="1242000" y="4172875"/>
              <a:ext cx="122350" cy="224300"/>
            </a:xfrm>
            <a:custGeom>
              <a:avLst/>
              <a:gdLst/>
              <a:ahLst/>
              <a:cxnLst/>
              <a:rect l="l" t="t" r="r" b="b"/>
              <a:pathLst>
                <a:path w="4894" h="8972" extrusionOk="0">
                  <a:moveTo>
                    <a:pt x="2447" y="1"/>
                  </a:moveTo>
                  <a:cubicBezTo>
                    <a:pt x="1077" y="1"/>
                    <a:pt x="0" y="1110"/>
                    <a:pt x="0" y="2447"/>
                  </a:cubicBezTo>
                  <a:lnTo>
                    <a:pt x="0" y="6525"/>
                  </a:lnTo>
                  <a:cubicBezTo>
                    <a:pt x="0" y="7862"/>
                    <a:pt x="1077" y="8971"/>
                    <a:pt x="2447" y="8971"/>
                  </a:cubicBezTo>
                  <a:cubicBezTo>
                    <a:pt x="3784" y="8971"/>
                    <a:pt x="4893" y="7862"/>
                    <a:pt x="4893" y="6525"/>
                  </a:cubicBezTo>
                  <a:lnTo>
                    <a:pt x="4893" y="2447"/>
                  </a:lnTo>
                  <a:cubicBezTo>
                    <a:pt x="4893" y="1110"/>
                    <a:pt x="3784" y="1"/>
                    <a:pt x="24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78;p48">
              <a:extLst>
                <a:ext uri="{FF2B5EF4-FFF2-40B4-BE49-F238E27FC236}">
                  <a16:creationId xmlns:a16="http://schemas.microsoft.com/office/drawing/2014/main" id="{F087DC99-FFEE-9CD9-DCAD-BAAD5106631A}"/>
                </a:ext>
              </a:extLst>
            </p:cNvPr>
            <p:cNvSpPr/>
            <p:nvPr/>
          </p:nvSpPr>
          <p:spPr>
            <a:xfrm>
              <a:off x="5616325" y="1732100"/>
              <a:ext cx="742925" cy="3223675"/>
            </a:xfrm>
            <a:custGeom>
              <a:avLst/>
              <a:gdLst/>
              <a:ahLst/>
              <a:cxnLst/>
              <a:rect l="l" t="t" r="r" b="b"/>
              <a:pathLst>
                <a:path w="29717" h="128947" extrusionOk="0">
                  <a:moveTo>
                    <a:pt x="14842" y="4861"/>
                  </a:moveTo>
                  <a:cubicBezTo>
                    <a:pt x="20355" y="4861"/>
                    <a:pt x="24791" y="9330"/>
                    <a:pt x="24824" y="14810"/>
                  </a:cubicBezTo>
                  <a:lnTo>
                    <a:pt x="24824" y="114105"/>
                  </a:lnTo>
                  <a:cubicBezTo>
                    <a:pt x="24791" y="119585"/>
                    <a:pt x="20355" y="124054"/>
                    <a:pt x="14842" y="124054"/>
                  </a:cubicBezTo>
                  <a:cubicBezTo>
                    <a:pt x="9362" y="124054"/>
                    <a:pt x="4893" y="119585"/>
                    <a:pt x="4893" y="114105"/>
                  </a:cubicBezTo>
                  <a:lnTo>
                    <a:pt x="4893" y="14810"/>
                  </a:lnTo>
                  <a:cubicBezTo>
                    <a:pt x="4893" y="9330"/>
                    <a:pt x="9329" y="4861"/>
                    <a:pt x="14842" y="4861"/>
                  </a:cubicBezTo>
                  <a:close/>
                  <a:moveTo>
                    <a:pt x="14842" y="1"/>
                  </a:moveTo>
                  <a:cubicBezTo>
                    <a:pt x="6654" y="1"/>
                    <a:pt x="0" y="6622"/>
                    <a:pt x="0" y="14810"/>
                  </a:cubicBezTo>
                  <a:lnTo>
                    <a:pt x="0" y="114105"/>
                  </a:lnTo>
                  <a:cubicBezTo>
                    <a:pt x="0" y="122292"/>
                    <a:pt x="6654" y="128947"/>
                    <a:pt x="14842" y="128947"/>
                  </a:cubicBezTo>
                  <a:cubicBezTo>
                    <a:pt x="23030" y="128947"/>
                    <a:pt x="29684" y="122292"/>
                    <a:pt x="29717" y="114105"/>
                  </a:cubicBezTo>
                  <a:lnTo>
                    <a:pt x="29717" y="14810"/>
                  </a:lnTo>
                  <a:cubicBezTo>
                    <a:pt x="29684" y="6622"/>
                    <a:pt x="23030" y="1"/>
                    <a:pt x="14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79;p48">
              <a:extLst>
                <a:ext uri="{FF2B5EF4-FFF2-40B4-BE49-F238E27FC236}">
                  <a16:creationId xmlns:a16="http://schemas.microsoft.com/office/drawing/2014/main" id="{4C96476A-0C1E-0CE7-60EA-CAD4A6AA51C6}"/>
                </a:ext>
              </a:extLst>
            </p:cNvPr>
            <p:cNvSpPr/>
            <p:nvPr/>
          </p:nvSpPr>
          <p:spPr>
            <a:xfrm>
              <a:off x="1356975" y="1281625"/>
              <a:ext cx="4562725" cy="2004025"/>
            </a:xfrm>
            <a:custGeom>
              <a:avLst/>
              <a:gdLst/>
              <a:ahLst/>
              <a:cxnLst/>
              <a:rect l="l" t="t" r="r" b="b"/>
              <a:pathLst>
                <a:path w="182509" h="80161" extrusionOk="0">
                  <a:moveTo>
                    <a:pt x="179721" y="0"/>
                  </a:moveTo>
                  <a:cubicBezTo>
                    <a:pt x="179280" y="0"/>
                    <a:pt x="178833" y="120"/>
                    <a:pt x="178431" y="372"/>
                  </a:cubicBezTo>
                  <a:cubicBezTo>
                    <a:pt x="151487" y="17367"/>
                    <a:pt x="123271" y="32177"/>
                    <a:pt x="93978" y="44703"/>
                  </a:cubicBezTo>
                  <a:cubicBezTo>
                    <a:pt x="64457" y="57327"/>
                    <a:pt x="33958" y="67569"/>
                    <a:pt x="2806" y="75333"/>
                  </a:cubicBezTo>
                  <a:cubicBezTo>
                    <a:pt x="0" y="76018"/>
                    <a:pt x="490" y="80160"/>
                    <a:pt x="3393" y="80160"/>
                  </a:cubicBezTo>
                  <a:cubicBezTo>
                    <a:pt x="3589" y="80160"/>
                    <a:pt x="3784" y="80128"/>
                    <a:pt x="3980" y="80095"/>
                  </a:cubicBezTo>
                  <a:cubicBezTo>
                    <a:pt x="35393" y="72266"/>
                    <a:pt x="66154" y="61959"/>
                    <a:pt x="95903" y="49204"/>
                  </a:cubicBezTo>
                  <a:cubicBezTo>
                    <a:pt x="125424" y="36580"/>
                    <a:pt x="153901" y="21640"/>
                    <a:pt x="181041" y="4515"/>
                  </a:cubicBezTo>
                  <a:cubicBezTo>
                    <a:pt x="182150" y="3797"/>
                    <a:pt x="182509" y="2264"/>
                    <a:pt x="181791" y="1123"/>
                  </a:cubicBezTo>
                  <a:cubicBezTo>
                    <a:pt x="181326" y="404"/>
                    <a:pt x="180532" y="0"/>
                    <a:pt x="179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80;p48">
              <a:extLst>
                <a:ext uri="{FF2B5EF4-FFF2-40B4-BE49-F238E27FC236}">
                  <a16:creationId xmlns:a16="http://schemas.microsoft.com/office/drawing/2014/main" id="{15F465F5-3182-B9D8-9BDA-4F14BE807636}"/>
                </a:ext>
              </a:extLst>
            </p:cNvPr>
            <p:cNvSpPr/>
            <p:nvPr/>
          </p:nvSpPr>
          <p:spPr>
            <a:xfrm>
              <a:off x="5648500" y="1080200"/>
              <a:ext cx="466925" cy="524700"/>
            </a:xfrm>
            <a:custGeom>
              <a:avLst/>
              <a:gdLst/>
              <a:ahLst/>
              <a:cxnLst/>
              <a:rect l="l" t="t" r="r" b="b"/>
              <a:pathLst>
                <a:path w="18677" h="20988" extrusionOk="0">
                  <a:moveTo>
                    <a:pt x="2472" y="1"/>
                  </a:moveTo>
                  <a:cubicBezTo>
                    <a:pt x="1019" y="1"/>
                    <a:pt x="1" y="1669"/>
                    <a:pt x="866" y="2982"/>
                  </a:cubicBezTo>
                  <a:lnTo>
                    <a:pt x="11859" y="20107"/>
                  </a:lnTo>
                  <a:cubicBezTo>
                    <a:pt x="12254" y="20707"/>
                    <a:pt x="12871" y="20988"/>
                    <a:pt x="13482" y="20988"/>
                  </a:cubicBezTo>
                  <a:cubicBezTo>
                    <a:pt x="14334" y="20988"/>
                    <a:pt x="15173" y="20442"/>
                    <a:pt x="15382" y="19455"/>
                  </a:cubicBezTo>
                  <a:lnTo>
                    <a:pt x="18448" y="5396"/>
                  </a:lnTo>
                  <a:cubicBezTo>
                    <a:pt x="18676" y="4352"/>
                    <a:pt x="18024" y="3308"/>
                    <a:pt x="16980" y="3112"/>
                  </a:cubicBezTo>
                  <a:lnTo>
                    <a:pt x="2888" y="46"/>
                  </a:lnTo>
                  <a:cubicBezTo>
                    <a:pt x="2747" y="15"/>
                    <a:pt x="2607" y="1"/>
                    <a:pt x="2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81;p48">
              <a:extLst>
                <a:ext uri="{FF2B5EF4-FFF2-40B4-BE49-F238E27FC236}">
                  <a16:creationId xmlns:a16="http://schemas.microsoft.com/office/drawing/2014/main" id="{D76A6362-40BE-3E70-7CB0-22569493582A}"/>
                </a:ext>
              </a:extLst>
            </p:cNvPr>
            <p:cNvSpPr/>
            <p:nvPr/>
          </p:nvSpPr>
          <p:spPr>
            <a:xfrm>
              <a:off x="5582975" y="1029200"/>
              <a:ext cx="587900" cy="627075"/>
            </a:xfrm>
            <a:custGeom>
              <a:avLst/>
              <a:gdLst/>
              <a:ahLst/>
              <a:cxnLst/>
              <a:rect l="l" t="t" r="r" b="b"/>
              <a:pathLst>
                <a:path w="23516" h="25083" extrusionOk="0">
                  <a:moveTo>
                    <a:pt x="5314" y="4141"/>
                  </a:moveTo>
                  <a:lnTo>
                    <a:pt x="19047" y="7109"/>
                  </a:lnTo>
                  <a:lnTo>
                    <a:pt x="16078" y="20842"/>
                  </a:lnTo>
                  <a:lnTo>
                    <a:pt x="5314" y="4141"/>
                  </a:lnTo>
                  <a:close/>
                  <a:moveTo>
                    <a:pt x="5081" y="0"/>
                  </a:moveTo>
                  <a:cubicBezTo>
                    <a:pt x="2052" y="0"/>
                    <a:pt x="0" y="3419"/>
                    <a:pt x="1758" y="6131"/>
                  </a:cubicBezTo>
                  <a:lnTo>
                    <a:pt x="12784" y="23256"/>
                  </a:lnTo>
                  <a:cubicBezTo>
                    <a:pt x="13501" y="24398"/>
                    <a:pt x="14773" y="25083"/>
                    <a:pt x="16111" y="25083"/>
                  </a:cubicBezTo>
                  <a:cubicBezTo>
                    <a:pt x="16372" y="25083"/>
                    <a:pt x="16600" y="25050"/>
                    <a:pt x="16828" y="25018"/>
                  </a:cubicBezTo>
                  <a:cubicBezTo>
                    <a:pt x="18427" y="24724"/>
                    <a:pt x="19666" y="23517"/>
                    <a:pt x="20025" y="21951"/>
                  </a:cubicBezTo>
                  <a:lnTo>
                    <a:pt x="23059" y="7860"/>
                  </a:lnTo>
                  <a:cubicBezTo>
                    <a:pt x="23516" y="5739"/>
                    <a:pt x="22178" y="3619"/>
                    <a:pt x="20025" y="3130"/>
                  </a:cubicBezTo>
                  <a:lnTo>
                    <a:pt x="5966" y="96"/>
                  </a:lnTo>
                  <a:cubicBezTo>
                    <a:pt x="5664" y="31"/>
                    <a:pt x="5368" y="0"/>
                    <a:pt x="5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3827;p48">
            <a:extLst>
              <a:ext uri="{FF2B5EF4-FFF2-40B4-BE49-F238E27FC236}">
                <a16:creationId xmlns:a16="http://schemas.microsoft.com/office/drawing/2014/main" id="{30CBFC18-1702-BE74-E2F2-9D0DB9FC8A2D}"/>
              </a:ext>
            </a:extLst>
          </p:cNvPr>
          <p:cNvGrpSpPr/>
          <p:nvPr/>
        </p:nvGrpSpPr>
        <p:grpSpPr>
          <a:xfrm>
            <a:off x="1629049" y="1310978"/>
            <a:ext cx="455161" cy="443245"/>
            <a:chOff x="1241175" y="288450"/>
            <a:chExt cx="5255900" cy="5118300"/>
          </a:xfrm>
        </p:grpSpPr>
        <p:sp>
          <p:nvSpPr>
            <p:cNvPr id="54" name="Google Shape;3828;p48">
              <a:extLst>
                <a:ext uri="{FF2B5EF4-FFF2-40B4-BE49-F238E27FC236}">
                  <a16:creationId xmlns:a16="http://schemas.microsoft.com/office/drawing/2014/main" id="{D598AC33-D9D8-A006-DC54-DDF499D5E6B8}"/>
                </a:ext>
              </a:extLst>
            </p:cNvPr>
            <p:cNvSpPr/>
            <p:nvPr/>
          </p:nvSpPr>
          <p:spPr>
            <a:xfrm>
              <a:off x="1303150" y="350650"/>
              <a:ext cx="4994950" cy="4994950"/>
            </a:xfrm>
            <a:custGeom>
              <a:avLst/>
              <a:gdLst/>
              <a:ahLst/>
              <a:cxnLst/>
              <a:rect l="l" t="t" r="r" b="b"/>
              <a:pathLst>
                <a:path w="199798" h="199798" extrusionOk="0">
                  <a:moveTo>
                    <a:pt x="99883" y="1"/>
                  </a:moveTo>
                  <a:cubicBezTo>
                    <a:pt x="44722" y="1"/>
                    <a:pt x="1" y="44722"/>
                    <a:pt x="1" y="99883"/>
                  </a:cubicBezTo>
                  <a:cubicBezTo>
                    <a:pt x="1" y="155043"/>
                    <a:pt x="44722" y="199797"/>
                    <a:pt x="99883" y="199797"/>
                  </a:cubicBezTo>
                  <a:cubicBezTo>
                    <a:pt x="155043" y="199797"/>
                    <a:pt x="199797" y="155043"/>
                    <a:pt x="199797" y="99883"/>
                  </a:cubicBezTo>
                  <a:cubicBezTo>
                    <a:pt x="199797" y="44722"/>
                    <a:pt x="155043" y="1"/>
                    <a:pt x="99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29;p48">
              <a:extLst>
                <a:ext uri="{FF2B5EF4-FFF2-40B4-BE49-F238E27FC236}">
                  <a16:creationId xmlns:a16="http://schemas.microsoft.com/office/drawing/2014/main" id="{B3FD1CA9-9F0C-BEB4-213F-007DBC3C77AA}"/>
                </a:ext>
              </a:extLst>
            </p:cNvPr>
            <p:cNvSpPr/>
            <p:nvPr/>
          </p:nvSpPr>
          <p:spPr>
            <a:xfrm>
              <a:off x="2880425" y="3557175"/>
              <a:ext cx="1840500" cy="803300"/>
            </a:xfrm>
            <a:custGeom>
              <a:avLst/>
              <a:gdLst/>
              <a:ahLst/>
              <a:cxnLst/>
              <a:rect l="l" t="t" r="r" b="b"/>
              <a:pathLst>
                <a:path w="73620" h="32132" extrusionOk="0">
                  <a:moveTo>
                    <a:pt x="9242" y="1"/>
                  </a:moveTo>
                  <a:cubicBezTo>
                    <a:pt x="3886" y="1"/>
                    <a:pt x="1" y="5139"/>
                    <a:pt x="1432" y="10309"/>
                  </a:cubicBezTo>
                  <a:cubicBezTo>
                    <a:pt x="4009" y="19475"/>
                    <a:pt x="10076" y="27304"/>
                    <a:pt x="18296" y="32131"/>
                  </a:cubicBezTo>
                  <a:lnTo>
                    <a:pt x="18296" y="18562"/>
                  </a:lnTo>
                  <a:cubicBezTo>
                    <a:pt x="18296" y="13832"/>
                    <a:pt x="22145" y="9983"/>
                    <a:pt x="26875" y="9983"/>
                  </a:cubicBezTo>
                  <a:lnTo>
                    <a:pt x="46708" y="9983"/>
                  </a:lnTo>
                  <a:cubicBezTo>
                    <a:pt x="51438" y="9983"/>
                    <a:pt x="55287" y="13832"/>
                    <a:pt x="55287" y="18562"/>
                  </a:cubicBezTo>
                  <a:lnTo>
                    <a:pt x="55287" y="32131"/>
                  </a:lnTo>
                  <a:cubicBezTo>
                    <a:pt x="63605" y="27238"/>
                    <a:pt x="69705" y="19312"/>
                    <a:pt x="72249" y="9983"/>
                  </a:cubicBezTo>
                  <a:cubicBezTo>
                    <a:pt x="73619" y="4959"/>
                    <a:pt x="69835" y="1"/>
                    <a:pt x="64616" y="1"/>
                  </a:cubicBezTo>
                  <a:lnTo>
                    <a:pt x="9293" y="1"/>
                  </a:lnTo>
                  <a:cubicBezTo>
                    <a:pt x="9276" y="1"/>
                    <a:pt x="9259" y="1"/>
                    <a:pt x="9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30;p48">
              <a:extLst>
                <a:ext uri="{FF2B5EF4-FFF2-40B4-BE49-F238E27FC236}">
                  <a16:creationId xmlns:a16="http://schemas.microsoft.com/office/drawing/2014/main" id="{81C28163-96FD-97E8-A5C8-CC12CB7D00BD}"/>
                </a:ext>
              </a:extLst>
            </p:cNvPr>
            <p:cNvSpPr/>
            <p:nvPr/>
          </p:nvSpPr>
          <p:spPr>
            <a:xfrm>
              <a:off x="3337825" y="3806725"/>
              <a:ext cx="924800" cy="1288500"/>
            </a:xfrm>
            <a:custGeom>
              <a:avLst/>
              <a:gdLst/>
              <a:ahLst/>
              <a:cxnLst/>
              <a:rect l="l" t="t" r="r" b="b"/>
              <a:pathLst>
                <a:path w="36992" h="51540" extrusionOk="0">
                  <a:moveTo>
                    <a:pt x="8579" y="1"/>
                  </a:moveTo>
                  <a:cubicBezTo>
                    <a:pt x="3849" y="1"/>
                    <a:pt x="0" y="3850"/>
                    <a:pt x="0" y="8580"/>
                  </a:cubicBezTo>
                  <a:lnTo>
                    <a:pt x="0" y="33044"/>
                  </a:lnTo>
                  <a:cubicBezTo>
                    <a:pt x="0" y="43254"/>
                    <a:pt x="8286" y="51540"/>
                    <a:pt x="18496" y="51540"/>
                  </a:cubicBezTo>
                  <a:cubicBezTo>
                    <a:pt x="28706" y="51540"/>
                    <a:pt x="36991" y="43254"/>
                    <a:pt x="36991" y="33044"/>
                  </a:cubicBezTo>
                  <a:lnTo>
                    <a:pt x="36991" y="8580"/>
                  </a:lnTo>
                  <a:cubicBezTo>
                    <a:pt x="36991" y="3850"/>
                    <a:pt x="33142" y="1"/>
                    <a:pt x="28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31;p48">
              <a:extLst>
                <a:ext uri="{FF2B5EF4-FFF2-40B4-BE49-F238E27FC236}">
                  <a16:creationId xmlns:a16="http://schemas.microsoft.com/office/drawing/2014/main" id="{0F063A2C-63A4-7521-E91D-CD32E6A79457}"/>
                </a:ext>
              </a:extLst>
            </p:cNvPr>
            <p:cNvSpPr/>
            <p:nvPr/>
          </p:nvSpPr>
          <p:spPr>
            <a:xfrm>
              <a:off x="4437925" y="1519250"/>
              <a:ext cx="878300" cy="1699525"/>
            </a:xfrm>
            <a:custGeom>
              <a:avLst/>
              <a:gdLst/>
              <a:ahLst/>
              <a:cxnLst/>
              <a:rect l="l" t="t" r="r" b="b"/>
              <a:pathLst>
                <a:path w="35132" h="67981" extrusionOk="0">
                  <a:moveTo>
                    <a:pt x="18170" y="1"/>
                  </a:moveTo>
                  <a:cubicBezTo>
                    <a:pt x="16310" y="1"/>
                    <a:pt x="14810" y="1501"/>
                    <a:pt x="14810" y="3328"/>
                  </a:cubicBezTo>
                  <a:lnTo>
                    <a:pt x="14810" y="3556"/>
                  </a:lnTo>
                  <a:cubicBezTo>
                    <a:pt x="10830" y="3752"/>
                    <a:pt x="7503" y="5122"/>
                    <a:pt x="4893" y="7666"/>
                  </a:cubicBezTo>
                  <a:cubicBezTo>
                    <a:pt x="2349" y="10048"/>
                    <a:pt x="946" y="13408"/>
                    <a:pt x="979" y="16898"/>
                  </a:cubicBezTo>
                  <a:cubicBezTo>
                    <a:pt x="979" y="19018"/>
                    <a:pt x="1468" y="21106"/>
                    <a:pt x="2479" y="22998"/>
                  </a:cubicBezTo>
                  <a:cubicBezTo>
                    <a:pt x="3556" y="25020"/>
                    <a:pt x="5089" y="26782"/>
                    <a:pt x="6948" y="28152"/>
                  </a:cubicBezTo>
                  <a:cubicBezTo>
                    <a:pt x="8938" y="29685"/>
                    <a:pt x="12755" y="31773"/>
                    <a:pt x="18398" y="34382"/>
                  </a:cubicBezTo>
                  <a:cubicBezTo>
                    <a:pt x="21203" y="35654"/>
                    <a:pt x="23063" y="36926"/>
                    <a:pt x="24041" y="38166"/>
                  </a:cubicBezTo>
                  <a:cubicBezTo>
                    <a:pt x="26194" y="41037"/>
                    <a:pt x="25868" y="45081"/>
                    <a:pt x="23258" y="47528"/>
                  </a:cubicBezTo>
                  <a:cubicBezTo>
                    <a:pt x="21790" y="48931"/>
                    <a:pt x="19866" y="49713"/>
                    <a:pt x="17843" y="49713"/>
                  </a:cubicBezTo>
                  <a:cubicBezTo>
                    <a:pt x="14810" y="49681"/>
                    <a:pt x="11678" y="48376"/>
                    <a:pt x="8514" y="45766"/>
                  </a:cubicBezTo>
                  <a:cubicBezTo>
                    <a:pt x="7616" y="45048"/>
                    <a:pt x="6533" y="44694"/>
                    <a:pt x="5456" y="44694"/>
                  </a:cubicBezTo>
                  <a:cubicBezTo>
                    <a:pt x="4186" y="44694"/>
                    <a:pt x="2926" y="45187"/>
                    <a:pt x="1990" y="46158"/>
                  </a:cubicBezTo>
                  <a:cubicBezTo>
                    <a:pt x="0" y="48213"/>
                    <a:pt x="196" y="51540"/>
                    <a:pt x="2447" y="53334"/>
                  </a:cubicBezTo>
                  <a:cubicBezTo>
                    <a:pt x="3817" y="54476"/>
                    <a:pt x="5317" y="55455"/>
                    <a:pt x="6850" y="56335"/>
                  </a:cubicBezTo>
                  <a:cubicBezTo>
                    <a:pt x="9330" y="57640"/>
                    <a:pt x="12037" y="58423"/>
                    <a:pt x="14810" y="58684"/>
                  </a:cubicBezTo>
                  <a:lnTo>
                    <a:pt x="14810" y="64621"/>
                  </a:lnTo>
                  <a:cubicBezTo>
                    <a:pt x="14810" y="66480"/>
                    <a:pt x="16310" y="67981"/>
                    <a:pt x="18170" y="67981"/>
                  </a:cubicBezTo>
                  <a:cubicBezTo>
                    <a:pt x="19996" y="67981"/>
                    <a:pt x="21497" y="66480"/>
                    <a:pt x="21497" y="64621"/>
                  </a:cubicBezTo>
                  <a:lnTo>
                    <a:pt x="21497" y="58456"/>
                  </a:lnTo>
                  <a:cubicBezTo>
                    <a:pt x="24824" y="57771"/>
                    <a:pt x="27336" y="56759"/>
                    <a:pt x="29097" y="55422"/>
                  </a:cubicBezTo>
                  <a:cubicBezTo>
                    <a:pt x="30957" y="53987"/>
                    <a:pt x="32424" y="52127"/>
                    <a:pt x="33403" y="50007"/>
                  </a:cubicBezTo>
                  <a:cubicBezTo>
                    <a:pt x="34545" y="47691"/>
                    <a:pt x="35099" y="45147"/>
                    <a:pt x="35099" y="42570"/>
                  </a:cubicBezTo>
                  <a:cubicBezTo>
                    <a:pt x="35132" y="40058"/>
                    <a:pt x="34577" y="37579"/>
                    <a:pt x="33501" y="35296"/>
                  </a:cubicBezTo>
                  <a:cubicBezTo>
                    <a:pt x="32457" y="33143"/>
                    <a:pt x="30924" y="31218"/>
                    <a:pt x="29032" y="29750"/>
                  </a:cubicBezTo>
                  <a:cubicBezTo>
                    <a:pt x="27075" y="28217"/>
                    <a:pt x="23454" y="26325"/>
                    <a:pt x="18202" y="24140"/>
                  </a:cubicBezTo>
                  <a:cubicBezTo>
                    <a:pt x="15234" y="22933"/>
                    <a:pt x="13244" y="21791"/>
                    <a:pt x="12265" y="20714"/>
                  </a:cubicBezTo>
                  <a:cubicBezTo>
                    <a:pt x="11287" y="19671"/>
                    <a:pt x="10797" y="18627"/>
                    <a:pt x="10797" y="17550"/>
                  </a:cubicBezTo>
                  <a:cubicBezTo>
                    <a:pt x="10797" y="16311"/>
                    <a:pt x="11352" y="15202"/>
                    <a:pt x="12461" y="14223"/>
                  </a:cubicBezTo>
                  <a:cubicBezTo>
                    <a:pt x="13603" y="13277"/>
                    <a:pt x="15071" y="12788"/>
                    <a:pt x="16865" y="12788"/>
                  </a:cubicBezTo>
                  <a:cubicBezTo>
                    <a:pt x="18952" y="12788"/>
                    <a:pt x="21040" y="13538"/>
                    <a:pt x="23160" y="15006"/>
                  </a:cubicBezTo>
                  <a:cubicBezTo>
                    <a:pt x="24004" y="15617"/>
                    <a:pt x="24990" y="15916"/>
                    <a:pt x="25971" y="15916"/>
                  </a:cubicBezTo>
                  <a:cubicBezTo>
                    <a:pt x="27191" y="15916"/>
                    <a:pt x="28404" y="15453"/>
                    <a:pt x="29326" y="14549"/>
                  </a:cubicBezTo>
                  <a:cubicBezTo>
                    <a:pt x="31478" y="12462"/>
                    <a:pt x="31218" y="8971"/>
                    <a:pt x="28836" y="7177"/>
                  </a:cubicBezTo>
                  <a:cubicBezTo>
                    <a:pt x="28347" y="6851"/>
                    <a:pt x="27858" y="6525"/>
                    <a:pt x="27368" y="6231"/>
                  </a:cubicBezTo>
                  <a:cubicBezTo>
                    <a:pt x="25542" y="5220"/>
                    <a:pt x="23552" y="4470"/>
                    <a:pt x="21497" y="4013"/>
                  </a:cubicBezTo>
                  <a:lnTo>
                    <a:pt x="21497" y="3328"/>
                  </a:lnTo>
                  <a:cubicBezTo>
                    <a:pt x="21497" y="1501"/>
                    <a:pt x="19996" y="1"/>
                    <a:pt x="18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32;p48">
              <a:extLst>
                <a:ext uri="{FF2B5EF4-FFF2-40B4-BE49-F238E27FC236}">
                  <a16:creationId xmlns:a16="http://schemas.microsoft.com/office/drawing/2014/main" id="{BF2E944B-5A44-2F4A-4C50-CA8D15548F4C}"/>
                </a:ext>
              </a:extLst>
            </p:cNvPr>
            <p:cNvSpPr/>
            <p:nvPr/>
          </p:nvSpPr>
          <p:spPr>
            <a:xfrm>
              <a:off x="2269525" y="1519250"/>
              <a:ext cx="878300" cy="1699525"/>
            </a:xfrm>
            <a:custGeom>
              <a:avLst/>
              <a:gdLst/>
              <a:ahLst/>
              <a:cxnLst/>
              <a:rect l="l" t="t" r="r" b="b"/>
              <a:pathLst>
                <a:path w="35132" h="67981" extrusionOk="0">
                  <a:moveTo>
                    <a:pt x="18169" y="1"/>
                  </a:moveTo>
                  <a:cubicBezTo>
                    <a:pt x="16343" y="1"/>
                    <a:pt x="14842" y="1501"/>
                    <a:pt x="14842" y="3328"/>
                  </a:cubicBezTo>
                  <a:lnTo>
                    <a:pt x="14842" y="3556"/>
                  </a:lnTo>
                  <a:cubicBezTo>
                    <a:pt x="10830" y="3752"/>
                    <a:pt x="7535" y="5122"/>
                    <a:pt x="4926" y="7666"/>
                  </a:cubicBezTo>
                  <a:cubicBezTo>
                    <a:pt x="2381" y="10048"/>
                    <a:pt x="979" y="13408"/>
                    <a:pt x="1011" y="16898"/>
                  </a:cubicBezTo>
                  <a:cubicBezTo>
                    <a:pt x="1011" y="19018"/>
                    <a:pt x="1501" y="21106"/>
                    <a:pt x="2479" y="22998"/>
                  </a:cubicBezTo>
                  <a:cubicBezTo>
                    <a:pt x="3588" y="25020"/>
                    <a:pt x="5089" y="26782"/>
                    <a:pt x="6948" y="28152"/>
                  </a:cubicBezTo>
                  <a:cubicBezTo>
                    <a:pt x="8971" y="29685"/>
                    <a:pt x="12787" y="31773"/>
                    <a:pt x="18430" y="34382"/>
                  </a:cubicBezTo>
                  <a:cubicBezTo>
                    <a:pt x="21203" y="35654"/>
                    <a:pt x="23095" y="36926"/>
                    <a:pt x="24074" y="38166"/>
                  </a:cubicBezTo>
                  <a:cubicBezTo>
                    <a:pt x="26226" y="41037"/>
                    <a:pt x="25900" y="45081"/>
                    <a:pt x="23258" y="47528"/>
                  </a:cubicBezTo>
                  <a:cubicBezTo>
                    <a:pt x="21823" y="48931"/>
                    <a:pt x="19866" y="49713"/>
                    <a:pt x="17843" y="49713"/>
                  </a:cubicBezTo>
                  <a:cubicBezTo>
                    <a:pt x="14810" y="49681"/>
                    <a:pt x="11711" y="48376"/>
                    <a:pt x="8514" y="45766"/>
                  </a:cubicBezTo>
                  <a:cubicBezTo>
                    <a:pt x="7631" y="45048"/>
                    <a:pt x="6556" y="44694"/>
                    <a:pt x="5484" y="44694"/>
                  </a:cubicBezTo>
                  <a:cubicBezTo>
                    <a:pt x="4219" y="44694"/>
                    <a:pt x="2958" y="45187"/>
                    <a:pt x="2023" y="46158"/>
                  </a:cubicBezTo>
                  <a:cubicBezTo>
                    <a:pt x="0" y="48213"/>
                    <a:pt x="228" y="51540"/>
                    <a:pt x="2447" y="53334"/>
                  </a:cubicBezTo>
                  <a:cubicBezTo>
                    <a:pt x="3849" y="54476"/>
                    <a:pt x="5317" y="55455"/>
                    <a:pt x="6883" y="56335"/>
                  </a:cubicBezTo>
                  <a:cubicBezTo>
                    <a:pt x="9362" y="57640"/>
                    <a:pt x="12069" y="58423"/>
                    <a:pt x="14842" y="58684"/>
                  </a:cubicBezTo>
                  <a:lnTo>
                    <a:pt x="14842" y="64621"/>
                  </a:lnTo>
                  <a:cubicBezTo>
                    <a:pt x="14842" y="66480"/>
                    <a:pt x="16343" y="67981"/>
                    <a:pt x="18169" y="67981"/>
                  </a:cubicBezTo>
                  <a:cubicBezTo>
                    <a:pt x="20029" y="67981"/>
                    <a:pt x="21529" y="66480"/>
                    <a:pt x="21529" y="64621"/>
                  </a:cubicBezTo>
                  <a:lnTo>
                    <a:pt x="21529" y="58456"/>
                  </a:lnTo>
                  <a:cubicBezTo>
                    <a:pt x="24824" y="57771"/>
                    <a:pt x="27368" y="56759"/>
                    <a:pt x="29130" y="55422"/>
                  </a:cubicBezTo>
                  <a:cubicBezTo>
                    <a:pt x="30956" y="53987"/>
                    <a:pt x="32457" y="52127"/>
                    <a:pt x="33435" y="50007"/>
                  </a:cubicBezTo>
                  <a:cubicBezTo>
                    <a:pt x="34545" y="47691"/>
                    <a:pt x="35132" y="45147"/>
                    <a:pt x="35099" y="42570"/>
                  </a:cubicBezTo>
                  <a:cubicBezTo>
                    <a:pt x="35132" y="40058"/>
                    <a:pt x="34610" y="37579"/>
                    <a:pt x="33533" y="35296"/>
                  </a:cubicBezTo>
                  <a:cubicBezTo>
                    <a:pt x="32489" y="33143"/>
                    <a:pt x="30956" y="31218"/>
                    <a:pt x="29064" y="29750"/>
                  </a:cubicBezTo>
                  <a:cubicBezTo>
                    <a:pt x="27107" y="28217"/>
                    <a:pt x="23486" y="26325"/>
                    <a:pt x="18235" y="24140"/>
                  </a:cubicBezTo>
                  <a:cubicBezTo>
                    <a:pt x="15234" y="22933"/>
                    <a:pt x="13276" y="21791"/>
                    <a:pt x="12298" y="20714"/>
                  </a:cubicBezTo>
                  <a:cubicBezTo>
                    <a:pt x="11319" y="19671"/>
                    <a:pt x="10797" y="18627"/>
                    <a:pt x="10797" y="17550"/>
                  </a:cubicBezTo>
                  <a:cubicBezTo>
                    <a:pt x="10797" y="16311"/>
                    <a:pt x="11384" y="15202"/>
                    <a:pt x="12493" y="14223"/>
                  </a:cubicBezTo>
                  <a:cubicBezTo>
                    <a:pt x="13635" y="13277"/>
                    <a:pt x="15103" y="12788"/>
                    <a:pt x="16897" y="12788"/>
                  </a:cubicBezTo>
                  <a:cubicBezTo>
                    <a:pt x="18985" y="12788"/>
                    <a:pt x="21073" y="13538"/>
                    <a:pt x="23193" y="15006"/>
                  </a:cubicBezTo>
                  <a:cubicBezTo>
                    <a:pt x="24036" y="15617"/>
                    <a:pt x="25016" y="15916"/>
                    <a:pt x="25993" y="15916"/>
                  </a:cubicBezTo>
                  <a:cubicBezTo>
                    <a:pt x="27207" y="15916"/>
                    <a:pt x="28418" y="15453"/>
                    <a:pt x="29358" y="14549"/>
                  </a:cubicBezTo>
                  <a:cubicBezTo>
                    <a:pt x="31511" y="12462"/>
                    <a:pt x="31250" y="8971"/>
                    <a:pt x="28836" y="7177"/>
                  </a:cubicBezTo>
                  <a:cubicBezTo>
                    <a:pt x="28379" y="6851"/>
                    <a:pt x="27890" y="6525"/>
                    <a:pt x="27401" y="6231"/>
                  </a:cubicBezTo>
                  <a:cubicBezTo>
                    <a:pt x="25541" y="5220"/>
                    <a:pt x="23584" y="4470"/>
                    <a:pt x="21529" y="4013"/>
                  </a:cubicBezTo>
                  <a:lnTo>
                    <a:pt x="21529" y="3328"/>
                  </a:lnTo>
                  <a:cubicBezTo>
                    <a:pt x="21529" y="1501"/>
                    <a:pt x="20029" y="1"/>
                    <a:pt x="18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833;p48">
              <a:extLst>
                <a:ext uri="{FF2B5EF4-FFF2-40B4-BE49-F238E27FC236}">
                  <a16:creationId xmlns:a16="http://schemas.microsoft.com/office/drawing/2014/main" id="{B6F342BE-A728-C7FD-E60D-339A1B145CC7}"/>
                </a:ext>
              </a:extLst>
            </p:cNvPr>
            <p:cNvSpPr/>
            <p:nvPr/>
          </p:nvSpPr>
          <p:spPr>
            <a:xfrm>
              <a:off x="1301525" y="1405100"/>
              <a:ext cx="2281775" cy="3930700"/>
            </a:xfrm>
            <a:custGeom>
              <a:avLst/>
              <a:gdLst/>
              <a:ahLst/>
              <a:cxnLst/>
              <a:rect l="l" t="t" r="r" b="b"/>
              <a:pathLst>
                <a:path w="91271" h="157228" extrusionOk="0">
                  <a:moveTo>
                    <a:pt x="18398" y="0"/>
                  </a:moveTo>
                  <a:cubicBezTo>
                    <a:pt x="6426" y="16864"/>
                    <a:pt x="0" y="37024"/>
                    <a:pt x="66" y="57705"/>
                  </a:cubicBezTo>
                  <a:cubicBezTo>
                    <a:pt x="66" y="109962"/>
                    <a:pt x="40155" y="152824"/>
                    <a:pt x="91271" y="157228"/>
                  </a:cubicBezTo>
                  <a:cubicBezTo>
                    <a:pt x="46712" y="119845"/>
                    <a:pt x="18398" y="63739"/>
                    <a:pt x="18398" y="1011"/>
                  </a:cubicBezTo>
                  <a:cubicBezTo>
                    <a:pt x="18398" y="685"/>
                    <a:pt x="18398" y="326"/>
                    <a:pt x="18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34;p48">
              <a:extLst>
                <a:ext uri="{FF2B5EF4-FFF2-40B4-BE49-F238E27FC236}">
                  <a16:creationId xmlns:a16="http://schemas.microsoft.com/office/drawing/2014/main" id="{7E3386A8-15D9-3E8B-D1C2-0F6394D147B4}"/>
                </a:ext>
              </a:extLst>
            </p:cNvPr>
            <p:cNvSpPr/>
            <p:nvPr/>
          </p:nvSpPr>
          <p:spPr>
            <a:xfrm>
              <a:off x="1241175" y="288450"/>
              <a:ext cx="5255900" cy="5118300"/>
            </a:xfrm>
            <a:custGeom>
              <a:avLst/>
              <a:gdLst/>
              <a:ahLst/>
              <a:cxnLst/>
              <a:rect l="l" t="t" r="r" b="b"/>
              <a:pathLst>
                <a:path w="210236" h="204732" extrusionOk="0">
                  <a:moveTo>
                    <a:pt x="102366" y="0"/>
                  </a:moveTo>
                  <a:cubicBezTo>
                    <a:pt x="99614" y="0"/>
                    <a:pt x="96849" y="111"/>
                    <a:pt x="94076" y="336"/>
                  </a:cubicBezTo>
                  <a:cubicBezTo>
                    <a:pt x="56661" y="3369"/>
                    <a:pt x="23878" y="26660"/>
                    <a:pt x="8710" y="61009"/>
                  </a:cubicBezTo>
                  <a:cubicBezTo>
                    <a:pt x="8188" y="62248"/>
                    <a:pt x="8743" y="63683"/>
                    <a:pt x="9982" y="64238"/>
                  </a:cubicBezTo>
                  <a:cubicBezTo>
                    <a:pt x="10300" y="64384"/>
                    <a:pt x="10636" y="64453"/>
                    <a:pt x="10968" y="64453"/>
                  </a:cubicBezTo>
                  <a:cubicBezTo>
                    <a:pt x="11896" y="64453"/>
                    <a:pt x="12794" y="63912"/>
                    <a:pt x="13179" y="62998"/>
                  </a:cubicBezTo>
                  <a:cubicBezTo>
                    <a:pt x="28804" y="27704"/>
                    <a:pt x="63772" y="4935"/>
                    <a:pt x="102362" y="4935"/>
                  </a:cubicBezTo>
                  <a:cubicBezTo>
                    <a:pt x="156086" y="4935"/>
                    <a:pt x="199830" y="48646"/>
                    <a:pt x="199830" y="102371"/>
                  </a:cubicBezTo>
                  <a:cubicBezTo>
                    <a:pt x="199830" y="156095"/>
                    <a:pt x="156086" y="199839"/>
                    <a:pt x="102362" y="199839"/>
                  </a:cubicBezTo>
                  <a:cubicBezTo>
                    <a:pt x="48637" y="199839"/>
                    <a:pt x="4926" y="156095"/>
                    <a:pt x="4926" y="102371"/>
                  </a:cubicBezTo>
                  <a:cubicBezTo>
                    <a:pt x="4893" y="96108"/>
                    <a:pt x="5513" y="89845"/>
                    <a:pt x="6688" y="83679"/>
                  </a:cubicBezTo>
                  <a:cubicBezTo>
                    <a:pt x="6948" y="82342"/>
                    <a:pt x="6100" y="81070"/>
                    <a:pt x="4763" y="80809"/>
                  </a:cubicBezTo>
                  <a:cubicBezTo>
                    <a:pt x="4604" y="80778"/>
                    <a:pt x="4446" y="80763"/>
                    <a:pt x="4291" y="80763"/>
                  </a:cubicBezTo>
                  <a:cubicBezTo>
                    <a:pt x="3138" y="80763"/>
                    <a:pt x="2122" y="81584"/>
                    <a:pt x="1892" y="82733"/>
                  </a:cubicBezTo>
                  <a:cubicBezTo>
                    <a:pt x="653" y="89225"/>
                    <a:pt x="0" y="95781"/>
                    <a:pt x="33" y="102371"/>
                  </a:cubicBezTo>
                  <a:cubicBezTo>
                    <a:pt x="33" y="158901"/>
                    <a:pt x="45831" y="204699"/>
                    <a:pt x="102362" y="204732"/>
                  </a:cubicBezTo>
                  <a:cubicBezTo>
                    <a:pt x="139907" y="204699"/>
                    <a:pt x="174451" y="184149"/>
                    <a:pt x="192360" y="151137"/>
                  </a:cubicBezTo>
                  <a:cubicBezTo>
                    <a:pt x="210235" y="118093"/>
                    <a:pt x="208604" y="77938"/>
                    <a:pt x="188119" y="46460"/>
                  </a:cubicBezTo>
                  <a:cubicBezTo>
                    <a:pt x="169120" y="17343"/>
                    <a:pt x="136781" y="0"/>
                    <a:pt x="102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835;p48">
              <a:extLst>
                <a:ext uri="{FF2B5EF4-FFF2-40B4-BE49-F238E27FC236}">
                  <a16:creationId xmlns:a16="http://schemas.microsoft.com/office/drawing/2014/main" id="{D97BA51F-C610-E153-8EEB-6C3ED9F73ED6}"/>
                </a:ext>
              </a:extLst>
            </p:cNvPr>
            <p:cNvSpPr/>
            <p:nvPr/>
          </p:nvSpPr>
          <p:spPr>
            <a:xfrm>
              <a:off x="1330050" y="1991550"/>
              <a:ext cx="170475" cy="224175"/>
            </a:xfrm>
            <a:custGeom>
              <a:avLst/>
              <a:gdLst/>
              <a:ahLst/>
              <a:cxnLst/>
              <a:rect l="l" t="t" r="r" b="b"/>
              <a:pathLst>
                <a:path w="6819" h="8967" extrusionOk="0">
                  <a:moveTo>
                    <a:pt x="4089" y="1"/>
                  </a:moveTo>
                  <a:cubicBezTo>
                    <a:pt x="3066" y="1"/>
                    <a:pt x="2101" y="642"/>
                    <a:pt x="1762" y="1659"/>
                  </a:cubicBezTo>
                  <a:cubicBezTo>
                    <a:pt x="1306" y="3029"/>
                    <a:pt x="849" y="4465"/>
                    <a:pt x="458" y="5835"/>
                  </a:cubicBezTo>
                  <a:cubicBezTo>
                    <a:pt x="1" y="7400"/>
                    <a:pt x="1175" y="8966"/>
                    <a:pt x="2806" y="8966"/>
                  </a:cubicBezTo>
                  <a:cubicBezTo>
                    <a:pt x="3883" y="8966"/>
                    <a:pt x="4861" y="8249"/>
                    <a:pt x="5155" y="7205"/>
                  </a:cubicBezTo>
                  <a:cubicBezTo>
                    <a:pt x="5546" y="5867"/>
                    <a:pt x="5970" y="4530"/>
                    <a:pt x="6394" y="3225"/>
                  </a:cubicBezTo>
                  <a:cubicBezTo>
                    <a:pt x="6819" y="1953"/>
                    <a:pt x="6134" y="550"/>
                    <a:pt x="4861" y="126"/>
                  </a:cubicBezTo>
                  <a:cubicBezTo>
                    <a:pt x="4606" y="41"/>
                    <a:pt x="4346" y="1"/>
                    <a:pt x="4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36;p48">
              <a:extLst>
                <a:ext uri="{FF2B5EF4-FFF2-40B4-BE49-F238E27FC236}">
                  <a16:creationId xmlns:a16="http://schemas.microsoft.com/office/drawing/2014/main" id="{3DC35183-49CB-020D-BF08-3D38F29D6C86}"/>
                </a:ext>
              </a:extLst>
            </p:cNvPr>
            <p:cNvSpPr/>
            <p:nvPr/>
          </p:nvSpPr>
          <p:spPr>
            <a:xfrm>
              <a:off x="2834650" y="3496000"/>
              <a:ext cx="1956400" cy="925825"/>
            </a:xfrm>
            <a:custGeom>
              <a:avLst/>
              <a:gdLst/>
              <a:ahLst/>
              <a:cxnLst/>
              <a:rect l="l" t="t" r="r" b="b"/>
              <a:pathLst>
                <a:path w="78256" h="37033" extrusionOk="0">
                  <a:moveTo>
                    <a:pt x="66447" y="4894"/>
                  </a:moveTo>
                  <a:cubicBezTo>
                    <a:pt x="70068" y="4894"/>
                    <a:pt x="72678" y="8319"/>
                    <a:pt x="71732" y="11777"/>
                  </a:cubicBezTo>
                  <a:cubicBezTo>
                    <a:pt x="69742" y="18986"/>
                    <a:pt x="65469" y="25380"/>
                    <a:pt x="59565" y="29979"/>
                  </a:cubicBezTo>
                  <a:lnTo>
                    <a:pt x="59565" y="21009"/>
                  </a:lnTo>
                  <a:cubicBezTo>
                    <a:pt x="59565" y="14941"/>
                    <a:pt x="54639" y="9983"/>
                    <a:pt x="48539" y="9983"/>
                  </a:cubicBezTo>
                  <a:lnTo>
                    <a:pt x="28706" y="9983"/>
                  </a:lnTo>
                  <a:cubicBezTo>
                    <a:pt x="22606" y="9983"/>
                    <a:pt x="17681" y="14941"/>
                    <a:pt x="17681" y="21009"/>
                  </a:cubicBezTo>
                  <a:lnTo>
                    <a:pt x="17681" y="29979"/>
                  </a:lnTo>
                  <a:cubicBezTo>
                    <a:pt x="11842" y="25477"/>
                    <a:pt x="7601" y="19214"/>
                    <a:pt x="5611" y="12103"/>
                  </a:cubicBezTo>
                  <a:cubicBezTo>
                    <a:pt x="5122" y="10407"/>
                    <a:pt x="5481" y="8580"/>
                    <a:pt x="6557" y="7178"/>
                  </a:cubicBezTo>
                  <a:cubicBezTo>
                    <a:pt x="7634" y="5710"/>
                    <a:pt x="9330" y="4894"/>
                    <a:pt x="11124" y="4894"/>
                  </a:cubicBezTo>
                  <a:close/>
                  <a:moveTo>
                    <a:pt x="11022" y="1"/>
                  </a:moveTo>
                  <a:cubicBezTo>
                    <a:pt x="7733" y="1"/>
                    <a:pt x="4645" y="1562"/>
                    <a:pt x="2643" y="4209"/>
                  </a:cubicBezTo>
                  <a:cubicBezTo>
                    <a:pt x="653" y="6852"/>
                    <a:pt x="1" y="10244"/>
                    <a:pt x="914" y="13441"/>
                  </a:cubicBezTo>
                  <a:cubicBezTo>
                    <a:pt x="3654" y="23227"/>
                    <a:pt x="10113" y="31577"/>
                    <a:pt x="18888" y="36699"/>
                  </a:cubicBezTo>
                  <a:cubicBezTo>
                    <a:pt x="19246" y="36927"/>
                    <a:pt x="19670" y="37025"/>
                    <a:pt x="20127" y="37025"/>
                  </a:cubicBezTo>
                  <a:cubicBezTo>
                    <a:pt x="21465" y="37025"/>
                    <a:pt x="22574" y="35948"/>
                    <a:pt x="22574" y="34578"/>
                  </a:cubicBezTo>
                  <a:lnTo>
                    <a:pt x="22574" y="21009"/>
                  </a:lnTo>
                  <a:cubicBezTo>
                    <a:pt x="22574" y="17616"/>
                    <a:pt x="25314" y="14876"/>
                    <a:pt x="28706" y="14876"/>
                  </a:cubicBezTo>
                  <a:lnTo>
                    <a:pt x="48539" y="14876"/>
                  </a:lnTo>
                  <a:cubicBezTo>
                    <a:pt x="51931" y="14876"/>
                    <a:pt x="54672" y="17616"/>
                    <a:pt x="54672" y="21009"/>
                  </a:cubicBezTo>
                  <a:lnTo>
                    <a:pt x="54672" y="34578"/>
                  </a:lnTo>
                  <a:cubicBezTo>
                    <a:pt x="54672" y="36012"/>
                    <a:pt x="55851" y="37033"/>
                    <a:pt x="57131" y="37033"/>
                  </a:cubicBezTo>
                  <a:cubicBezTo>
                    <a:pt x="57542" y="37033"/>
                    <a:pt x="57962" y="36928"/>
                    <a:pt x="58358" y="36699"/>
                  </a:cubicBezTo>
                  <a:cubicBezTo>
                    <a:pt x="67230" y="31447"/>
                    <a:pt x="73689" y="22998"/>
                    <a:pt x="76429" y="13082"/>
                  </a:cubicBezTo>
                  <a:cubicBezTo>
                    <a:pt x="78256" y="6493"/>
                    <a:pt x="73297" y="1"/>
                    <a:pt x="66447" y="1"/>
                  </a:cubicBezTo>
                  <a:lnTo>
                    <a:pt x="11124" y="1"/>
                  </a:lnTo>
                  <a:cubicBezTo>
                    <a:pt x="11090" y="1"/>
                    <a:pt x="11056" y="1"/>
                    <a:pt x="11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37;p48">
              <a:extLst>
                <a:ext uri="{FF2B5EF4-FFF2-40B4-BE49-F238E27FC236}">
                  <a16:creationId xmlns:a16="http://schemas.microsoft.com/office/drawing/2014/main" id="{10D9B1A1-E19B-037D-06A7-CBE7BEC3C5C8}"/>
                </a:ext>
              </a:extLst>
            </p:cNvPr>
            <p:cNvSpPr/>
            <p:nvPr/>
          </p:nvSpPr>
          <p:spPr>
            <a:xfrm>
              <a:off x="3276650" y="3745575"/>
              <a:ext cx="1047125" cy="1410825"/>
            </a:xfrm>
            <a:custGeom>
              <a:avLst/>
              <a:gdLst/>
              <a:ahLst/>
              <a:cxnLst/>
              <a:rect l="l" t="t" r="r" b="b"/>
              <a:pathLst>
                <a:path w="41885" h="56433" extrusionOk="0">
                  <a:moveTo>
                    <a:pt x="30859" y="4893"/>
                  </a:moveTo>
                  <a:cubicBezTo>
                    <a:pt x="34251" y="4893"/>
                    <a:pt x="36992" y="7633"/>
                    <a:pt x="36992" y="11026"/>
                  </a:cubicBezTo>
                  <a:lnTo>
                    <a:pt x="36992" y="35490"/>
                  </a:lnTo>
                  <a:cubicBezTo>
                    <a:pt x="36992" y="44363"/>
                    <a:pt x="29815" y="51539"/>
                    <a:pt x="20943" y="51539"/>
                  </a:cubicBezTo>
                  <a:cubicBezTo>
                    <a:pt x="12070" y="51539"/>
                    <a:pt x="4894" y="44363"/>
                    <a:pt x="4894" y="35490"/>
                  </a:cubicBezTo>
                  <a:lnTo>
                    <a:pt x="4894" y="11026"/>
                  </a:lnTo>
                  <a:cubicBezTo>
                    <a:pt x="4894" y="7633"/>
                    <a:pt x="7634" y="4893"/>
                    <a:pt x="11026" y="4893"/>
                  </a:cubicBezTo>
                  <a:close/>
                  <a:moveTo>
                    <a:pt x="11026" y="0"/>
                  </a:moveTo>
                  <a:cubicBezTo>
                    <a:pt x="4926" y="0"/>
                    <a:pt x="1" y="4958"/>
                    <a:pt x="1" y="11026"/>
                  </a:cubicBezTo>
                  <a:lnTo>
                    <a:pt x="1" y="35490"/>
                  </a:lnTo>
                  <a:cubicBezTo>
                    <a:pt x="1" y="47071"/>
                    <a:pt x="9363" y="56432"/>
                    <a:pt x="20943" y="56432"/>
                  </a:cubicBezTo>
                  <a:cubicBezTo>
                    <a:pt x="32523" y="56432"/>
                    <a:pt x="41885" y="47071"/>
                    <a:pt x="41885" y="35490"/>
                  </a:cubicBezTo>
                  <a:lnTo>
                    <a:pt x="41885" y="11026"/>
                  </a:lnTo>
                  <a:cubicBezTo>
                    <a:pt x="41885" y="4958"/>
                    <a:pt x="36959" y="0"/>
                    <a:pt x="30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3838;p48">
              <a:extLst>
                <a:ext uri="{FF2B5EF4-FFF2-40B4-BE49-F238E27FC236}">
                  <a16:creationId xmlns:a16="http://schemas.microsoft.com/office/drawing/2014/main" id="{E05DFB2E-E55B-F4CD-A51D-DA8EF7FB6183}"/>
                </a:ext>
              </a:extLst>
            </p:cNvPr>
            <p:cNvSpPr/>
            <p:nvPr/>
          </p:nvSpPr>
          <p:spPr>
            <a:xfrm>
              <a:off x="4392332" y="1457975"/>
              <a:ext cx="1008800" cy="1821975"/>
            </a:xfrm>
            <a:custGeom>
              <a:avLst/>
              <a:gdLst/>
              <a:ahLst/>
              <a:cxnLst/>
              <a:rect l="l" t="t" r="r" b="b"/>
              <a:pathLst>
                <a:path w="40352" h="72879" extrusionOk="0">
                  <a:moveTo>
                    <a:pt x="20926" y="4898"/>
                  </a:moveTo>
                  <a:cubicBezTo>
                    <a:pt x="21375" y="4898"/>
                    <a:pt x="21823" y="5192"/>
                    <a:pt x="21823" y="5779"/>
                  </a:cubicBezTo>
                  <a:lnTo>
                    <a:pt x="21823" y="6464"/>
                  </a:lnTo>
                  <a:cubicBezTo>
                    <a:pt x="21823" y="7606"/>
                    <a:pt x="22606" y="8584"/>
                    <a:pt x="23715" y="8845"/>
                  </a:cubicBezTo>
                  <a:cubicBezTo>
                    <a:pt x="25542" y="9237"/>
                    <a:pt x="27303" y="9889"/>
                    <a:pt x="28934" y="10802"/>
                  </a:cubicBezTo>
                  <a:cubicBezTo>
                    <a:pt x="29358" y="11031"/>
                    <a:pt x="29750" y="11324"/>
                    <a:pt x="30141" y="11618"/>
                  </a:cubicBezTo>
                  <a:cubicBezTo>
                    <a:pt x="30729" y="12009"/>
                    <a:pt x="31055" y="12662"/>
                    <a:pt x="31120" y="13379"/>
                  </a:cubicBezTo>
                  <a:cubicBezTo>
                    <a:pt x="31153" y="14064"/>
                    <a:pt x="30892" y="14749"/>
                    <a:pt x="30402" y="15239"/>
                  </a:cubicBezTo>
                  <a:cubicBezTo>
                    <a:pt x="29936" y="15687"/>
                    <a:pt x="29341" y="15909"/>
                    <a:pt x="28743" y="15909"/>
                  </a:cubicBezTo>
                  <a:cubicBezTo>
                    <a:pt x="28253" y="15909"/>
                    <a:pt x="27762" y="15761"/>
                    <a:pt x="27336" y="15467"/>
                  </a:cubicBezTo>
                  <a:cubicBezTo>
                    <a:pt x="24824" y="13673"/>
                    <a:pt x="22215" y="12792"/>
                    <a:pt x="19638" y="12792"/>
                  </a:cubicBezTo>
                  <a:cubicBezTo>
                    <a:pt x="17257" y="12792"/>
                    <a:pt x="15234" y="13477"/>
                    <a:pt x="13668" y="14815"/>
                  </a:cubicBezTo>
                  <a:cubicBezTo>
                    <a:pt x="11548" y="16609"/>
                    <a:pt x="11124" y="18631"/>
                    <a:pt x="11124" y="20001"/>
                  </a:cubicBezTo>
                  <a:cubicBezTo>
                    <a:pt x="11124" y="21730"/>
                    <a:pt x="11842" y="23361"/>
                    <a:pt x="13277" y="24862"/>
                  </a:cubicBezTo>
                  <a:cubicBezTo>
                    <a:pt x="14516" y="26232"/>
                    <a:pt x="16669" y="27504"/>
                    <a:pt x="20029" y="28874"/>
                  </a:cubicBezTo>
                  <a:cubicBezTo>
                    <a:pt x="25085" y="30962"/>
                    <a:pt x="28510" y="32723"/>
                    <a:pt x="30272" y="34126"/>
                  </a:cubicBezTo>
                  <a:cubicBezTo>
                    <a:pt x="31903" y="35365"/>
                    <a:pt x="33208" y="36996"/>
                    <a:pt x="34088" y="38823"/>
                  </a:cubicBezTo>
                  <a:cubicBezTo>
                    <a:pt x="35002" y="40748"/>
                    <a:pt x="35458" y="42868"/>
                    <a:pt x="35426" y="45021"/>
                  </a:cubicBezTo>
                  <a:cubicBezTo>
                    <a:pt x="35426" y="47239"/>
                    <a:pt x="34936" y="49424"/>
                    <a:pt x="33991" y="51382"/>
                  </a:cubicBezTo>
                  <a:cubicBezTo>
                    <a:pt x="33175" y="53176"/>
                    <a:pt x="31935" y="54741"/>
                    <a:pt x="30402" y="55948"/>
                  </a:cubicBezTo>
                  <a:cubicBezTo>
                    <a:pt x="28934" y="57025"/>
                    <a:pt x="26716" y="57906"/>
                    <a:pt x="23780" y="58525"/>
                  </a:cubicBezTo>
                  <a:cubicBezTo>
                    <a:pt x="22639" y="58754"/>
                    <a:pt x="21823" y="59765"/>
                    <a:pt x="21823" y="60907"/>
                  </a:cubicBezTo>
                  <a:lnTo>
                    <a:pt x="21823" y="67072"/>
                  </a:lnTo>
                  <a:cubicBezTo>
                    <a:pt x="21823" y="67675"/>
                    <a:pt x="21375" y="67977"/>
                    <a:pt x="20926" y="67977"/>
                  </a:cubicBezTo>
                  <a:cubicBezTo>
                    <a:pt x="20478" y="67977"/>
                    <a:pt x="20029" y="67675"/>
                    <a:pt x="20029" y="67072"/>
                  </a:cubicBezTo>
                  <a:lnTo>
                    <a:pt x="20029" y="61135"/>
                  </a:lnTo>
                  <a:cubicBezTo>
                    <a:pt x="20029" y="59895"/>
                    <a:pt x="19083" y="58852"/>
                    <a:pt x="17876" y="58688"/>
                  </a:cubicBezTo>
                  <a:cubicBezTo>
                    <a:pt x="15397" y="58493"/>
                    <a:pt x="13016" y="57775"/>
                    <a:pt x="10830" y="56633"/>
                  </a:cubicBezTo>
                  <a:cubicBezTo>
                    <a:pt x="9395" y="55851"/>
                    <a:pt x="8025" y="54905"/>
                    <a:pt x="6753" y="53893"/>
                  </a:cubicBezTo>
                  <a:cubicBezTo>
                    <a:pt x="4959" y="52458"/>
                    <a:pt x="5970" y="49588"/>
                    <a:pt x="8221" y="49588"/>
                  </a:cubicBezTo>
                  <a:cubicBezTo>
                    <a:pt x="8775" y="49588"/>
                    <a:pt x="9297" y="49783"/>
                    <a:pt x="9721" y="50109"/>
                  </a:cubicBezTo>
                  <a:cubicBezTo>
                    <a:pt x="13342" y="53078"/>
                    <a:pt x="16996" y="54578"/>
                    <a:pt x="20584" y="54611"/>
                  </a:cubicBezTo>
                  <a:cubicBezTo>
                    <a:pt x="23259" y="54611"/>
                    <a:pt x="25803" y="53567"/>
                    <a:pt x="27727" y="51740"/>
                  </a:cubicBezTo>
                  <a:cubicBezTo>
                    <a:pt x="31250" y="48413"/>
                    <a:pt x="31675" y="42933"/>
                    <a:pt x="28739" y="39084"/>
                  </a:cubicBezTo>
                  <a:cubicBezTo>
                    <a:pt x="27499" y="37518"/>
                    <a:pt x="25379" y="36083"/>
                    <a:pt x="22215" y="34615"/>
                  </a:cubicBezTo>
                  <a:cubicBezTo>
                    <a:pt x="16735" y="32071"/>
                    <a:pt x="13049" y="30081"/>
                    <a:pt x="11189" y="28678"/>
                  </a:cubicBezTo>
                  <a:cubicBezTo>
                    <a:pt x="9623" y="27504"/>
                    <a:pt x="8351" y="26036"/>
                    <a:pt x="7405" y="24307"/>
                  </a:cubicBezTo>
                  <a:cubicBezTo>
                    <a:pt x="6622" y="22774"/>
                    <a:pt x="6198" y="21078"/>
                    <a:pt x="6198" y="19349"/>
                  </a:cubicBezTo>
                  <a:cubicBezTo>
                    <a:pt x="6166" y="16511"/>
                    <a:pt x="7307" y="13804"/>
                    <a:pt x="9395" y="11879"/>
                  </a:cubicBezTo>
                  <a:cubicBezTo>
                    <a:pt x="11581" y="9726"/>
                    <a:pt x="14288" y="8617"/>
                    <a:pt x="17713" y="8454"/>
                  </a:cubicBezTo>
                  <a:cubicBezTo>
                    <a:pt x="19018" y="8389"/>
                    <a:pt x="20029" y="7312"/>
                    <a:pt x="20029" y="6007"/>
                  </a:cubicBezTo>
                  <a:lnTo>
                    <a:pt x="20029" y="5779"/>
                  </a:lnTo>
                  <a:cubicBezTo>
                    <a:pt x="20029" y="5192"/>
                    <a:pt x="20478" y="4898"/>
                    <a:pt x="20926" y="4898"/>
                  </a:cubicBezTo>
                  <a:close/>
                  <a:moveTo>
                    <a:pt x="20909" y="1"/>
                  </a:moveTo>
                  <a:cubicBezTo>
                    <a:pt x="18687" y="1"/>
                    <a:pt x="16458" y="1220"/>
                    <a:pt x="15495" y="3757"/>
                  </a:cubicBezTo>
                  <a:cubicBezTo>
                    <a:pt x="11907" y="4213"/>
                    <a:pt x="8547" y="5844"/>
                    <a:pt x="5970" y="8389"/>
                  </a:cubicBezTo>
                  <a:cubicBezTo>
                    <a:pt x="2936" y="11227"/>
                    <a:pt x="1273" y="15174"/>
                    <a:pt x="1305" y="19349"/>
                  </a:cubicBezTo>
                  <a:cubicBezTo>
                    <a:pt x="1305" y="21861"/>
                    <a:pt x="1893" y="24340"/>
                    <a:pt x="3067" y="26558"/>
                  </a:cubicBezTo>
                  <a:cubicBezTo>
                    <a:pt x="4306" y="28907"/>
                    <a:pt x="6068" y="30962"/>
                    <a:pt x="8221" y="32560"/>
                  </a:cubicBezTo>
                  <a:cubicBezTo>
                    <a:pt x="10374" y="34224"/>
                    <a:pt x="14288" y="36344"/>
                    <a:pt x="20160" y="39051"/>
                  </a:cubicBezTo>
                  <a:cubicBezTo>
                    <a:pt x="23324" y="40519"/>
                    <a:pt x="24466" y="41596"/>
                    <a:pt x="24857" y="42085"/>
                  </a:cubicBezTo>
                  <a:cubicBezTo>
                    <a:pt x="25477" y="42900"/>
                    <a:pt x="25803" y="43912"/>
                    <a:pt x="25803" y="44923"/>
                  </a:cubicBezTo>
                  <a:cubicBezTo>
                    <a:pt x="25803" y="46195"/>
                    <a:pt x="25248" y="47402"/>
                    <a:pt x="24302" y="48217"/>
                  </a:cubicBezTo>
                  <a:cubicBezTo>
                    <a:pt x="23324" y="49163"/>
                    <a:pt x="22019" y="49718"/>
                    <a:pt x="20649" y="49718"/>
                  </a:cubicBezTo>
                  <a:lnTo>
                    <a:pt x="20616" y="49718"/>
                  </a:lnTo>
                  <a:cubicBezTo>
                    <a:pt x="18170" y="49685"/>
                    <a:pt x="15560" y="48544"/>
                    <a:pt x="12820" y="46326"/>
                  </a:cubicBezTo>
                  <a:cubicBezTo>
                    <a:pt x="11484" y="45215"/>
                    <a:pt x="9858" y="44670"/>
                    <a:pt x="8233" y="44670"/>
                  </a:cubicBezTo>
                  <a:cubicBezTo>
                    <a:pt x="6329" y="44670"/>
                    <a:pt x="4428" y="45419"/>
                    <a:pt x="3002" y="46880"/>
                  </a:cubicBezTo>
                  <a:cubicBezTo>
                    <a:pt x="1" y="49979"/>
                    <a:pt x="294" y="55002"/>
                    <a:pt x="3687" y="57710"/>
                  </a:cubicBezTo>
                  <a:cubicBezTo>
                    <a:pt x="5187" y="58917"/>
                    <a:pt x="6786" y="59993"/>
                    <a:pt x="8449" y="60907"/>
                  </a:cubicBezTo>
                  <a:cubicBezTo>
                    <a:pt x="10537" y="62048"/>
                    <a:pt x="12788" y="62831"/>
                    <a:pt x="15136" y="63223"/>
                  </a:cubicBezTo>
                  <a:lnTo>
                    <a:pt x="15136" y="67072"/>
                  </a:lnTo>
                  <a:cubicBezTo>
                    <a:pt x="15136" y="70269"/>
                    <a:pt x="17746" y="72878"/>
                    <a:pt x="20943" y="72878"/>
                  </a:cubicBezTo>
                  <a:cubicBezTo>
                    <a:pt x="24139" y="72878"/>
                    <a:pt x="26716" y="70269"/>
                    <a:pt x="26716" y="67072"/>
                  </a:cubicBezTo>
                  <a:lnTo>
                    <a:pt x="26716" y="62864"/>
                  </a:lnTo>
                  <a:cubicBezTo>
                    <a:pt x="29489" y="62114"/>
                    <a:pt x="31675" y="61102"/>
                    <a:pt x="33338" y="59830"/>
                  </a:cubicBezTo>
                  <a:cubicBezTo>
                    <a:pt x="35491" y="58167"/>
                    <a:pt x="37220" y="56014"/>
                    <a:pt x="38394" y="53535"/>
                  </a:cubicBezTo>
                  <a:cubicBezTo>
                    <a:pt x="39666" y="50892"/>
                    <a:pt x="40319" y="47989"/>
                    <a:pt x="40319" y="45021"/>
                  </a:cubicBezTo>
                  <a:cubicBezTo>
                    <a:pt x="40351" y="42150"/>
                    <a:pt x="39732" y="39280"/>
                    <a:pt x="38492" y="36703"/>
                  </a:cubicBezTo>
                  <a:cubicBezTo>
                    <a:pt x="37285" y="34191"/>
                    <a:pt x="35524" y="32005"/>
                    <a:pt x="33305" y="30277"/>
                  </a:cubicBezTo>
                  <a:cubicBezTo>
                    <a:pt x="31185" y="28580"/>
                    <a:pt x="27434" y="26623"/>
                    <a:pt x="21889" y="24340"/>
                  </a:cubicBezTo>
                  <a:cubicBezTo>
                    <a:pt x="18463" y="22937"/>
                    <a:pt x="17257" y="21991"/>
                    <a:pt x="16865" y="21534"/>
                  </a:cubicBezTo>
                  <a:cubicBezTo>
                    <a:pt x="16865" y="21534"/>
                    <a:pt x="16832" y="21502"/>
                    <a:pt x="16832" y="21502"/>
                  </a:cubicBezTo>
                  <a:cubicBezTo>
                    <a:pt x="16441" y="21110"/>
                    <a:pt x="16017" y="20523"/>
                    <a:pt x="16017" y="20001"/>
                  </a:cubicBezTo>
                  <a:cubicBezTo>
                    <a:pt x="16017" y="19642"/>
                    <a:pt x="16082" y="19186"/>
                    <a:pt x="16832" y="18533"/>
                  </a:cubicBezTo>
                  <a:cubicBezTo>
                    <a:pt x="17517" y="17979"/>
                    <a:pt x="18431" y="17685"/>
                    <a:pt x="19638" y="17685"/>
                  </a:cubicBezTo>
                  <a:cubicBezTo>
                    <a:pt x="21236" y="17685"/>
                    <a:pt x="22802" y="18272"/>
                    <a:pt x="24531" y="19447"/>
                  </a:cubicBezTo>
                  <a:cubicBezTo>
                    <a:pt x="25796" y="20363"/>
                    <a:pt x="27275" y="20812"/>
                    <a:pt x="28751" y="20812"/>
                  </a:cubicBezTo>
                  <a:cubicBezTo>
                    <a:pt x="30586" y="20812"/>
                    <a:pt x="32417" y="20118"/>
                    <a:pt x="33827" y="18762"/>
                  </a:cubicBezTo>
                  <a:cubicBezTo>
                    <a:pt x="37024" y="15598"/>
                    <a:pt x="36665" y="10313"/>
                    <a:pt x="33045" y="7671"/>
                  </a:cubicBezTo>
                  <a:cubicBezTo>
                    <a:pt x="32490" y="7280"/>
                    <a:pt x="31935" y="6888"/>
                    <a:pt x="31381" y="6562"/>
                  </a:cubicBezTo>
                  <a:cubicBezTo>
                    <a:pt x="29848" y="5714"/>
                    <a:pt x="28249" y="5029"/>
                    <a:pt x="26586" y="4572"/>
                  </a:cubicBezTo>
                  <a:cubicBezTo>
                    <a:pt x="25944" y="1572"/>
                    <a:pt x="23431" y="1"/>
                    <a:pt x="20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3839;p48">
              <a:extLst>
                <a:ext uri="{FF2B5EF4-FFF2-40B4-BE49-F238E27FC236}">
                  <a16:creationId xmlns:a16="http://schemas.microsoft.com/office/drawing/2014/main" id="{E3CEC974-1BFF-95C6-8A20-4CD484B0FF2A}"/>
                </a:ext>
              </a:extLst>
            </p:cNvPr>
            <p:cNvSpPr/>
            <p:nvPr/>
          </p:nvSpPr>
          <p:spPr>
            <a:xfrm>
              <a:off x="2224757" y="1457975"/>
              <a:ext cx="1007975" cy="1821975"/>
            </a:xfrm>
            <a:custGeom>
              <a:avLst/>
              <a:gdLst/>
              <a:ahLst/>
              <a:cxnLst/>
              <a:rect l="l" t="t" r="r" b="b"/>
              <a:pathLst>
                <a:path w="40319" h="72879" extrusionOk="0">
                  <a:moveTo>
                    <a:pt x="20926" y="4898"/>
                  </a:moveTo>
                  <a:cubicBezTo>
                    <a:pt x="21374" y="4898"/>
                    <a:pt x="21823" y="5192"/>
                    <a:pt x="21823" y="5779"/>
                  </a:cubicBezTo>
                  <a:lnTo>
                    <a:pt x="21823" y="6464"/>
                  </a:lnTo>
                  <a:cubicBezTo>
                    <a:pt x="21823" y="7606"/>
                    <a:pt x="22606" y="8584"/>
                    <a:pt x="23715" y="8845"/>
                  </a:cubicBezTo>
                  <a:cubicBezTo>
                    <a:pt x="25541" y="9237"/>
                    <a:pt x="27270" y="9889"/>
                    <a:pt x="28901" y="10802"/>
                  </a:cubicBezTo>
                  <a:cubicBezTo>
                    <a:pt x="29325" y="11031"/>
                    <a:pt x="29749" y="11324"/>
                    <a:pt x="30141" y="11618"/>
                  </a:cubicBezTo>
                  <a:cubicBezTo>
                    <a:pt x="30695" y="12009"/>
                    <a:pt x="31054" y="12662"/>
                    <a:pt x="31119" y="13379"/>
                  </a:cubicBezTo>
                  <a:cubicBezTo>
                    <a:pt x="31152" y="14064"/>
                    <a:pt x="30891" y="14749"/>
                    <a:pt x="30402" y="15239"/>
                  </a:cubicBezTo>
                  <a:cubicBezTo>
                    <a:pt x="29935" y="15687"/>
                    <a:pt x="29331" y="15909"/>
                    <a:pt x="28729" y="15909"/>
                  </a:cubicBezTo>
                  <a:cubicBezTo>
                    <a:pt x="28237" y="15909"/>
                    <a:pt x="27746" y="15761"/>
                    <a:pt x="27335" y="15467"/>
                  </a:cubicBezTo>
                  <a:cubicBezTo>
                    <a:pt x="24791" y="13673"/>
                    <a:pt x="22214" y="12792"/>
                    <a:pt x="19637" y="12792"/>
                  </a:cubicBezTo>
                  <a:cubicBezTo>
                    <a:pt x="17256" y="12792"/>
                    <a:pt x="15233" y="13477"/>
                    <a:pt x="13668" y="14815"/>
                  </a:cubicBezTo>
                  <a:cubicBezTo>
                    <a:pt x="11547" y="16609"/>
                    <a:pt x="11091" y="18631"/>
                    <a:pt x="11091" y="20001"/>
                  </a:cubicBezTo>
                  <a:cubicBezTo>
                    <a:pt x="11091" y="21730"/>
                    <a:pt x="11841" y="23361"/>
                    <a:pt x="13244" y="24862"/>
                  </a:cubicBezTo>
                  <a:cubicBezTo>
                    <a:pt x="14516" y="26232"/>
                    <a:pt x="16669" y="27504"/>
                    <a:pt x="20029" y="28874"/>
                  </a:cubicBezTo>
                  <a:cubicBezTo>
                    <a:pt x="25052" y="30962"/>
                    <a:pt x="28510" y="32723"/>
                    <a:pt x="30271" y="34126"/>
                  </a:cubicBezTo>
                  <a:cubicBezTo>
                    <a:pt x="31870" y="35365"/>
                    <a:pt x="33174" y="36996"/>
                    <a:pt x="34088" y="38823"/>
                  </a:cubicBezTo>
                  <a:cubicBezTo>
                    <a:pt x="34969" y="40748"/>
                    <a:pt x="35425" y="42868"/>
                    <a:pt x="35393" y="45021"/>
                  </a:cubicBezTo>
                  <a:cubicBezTo>
                    <a:pt x="35425" y="47239"/>
                    <a:pt x="34936" y="49424"/>
                    <a:pt x="33990" y="51382"/>
                  </a:cubicBezTo>
                  <a:cubicBezTo>
                    <a:pt x="33142" y="53176"/>
                    <a:pt x="31935" y="54741"/>
                    <a:pt x="30402" y="55948"/>
                  </a:cubicBezTo>
                  <a:cubicBezTo>
                    <a:pt x="28934" y="57025"/>
                    <a:pt x="26716" y="57906"/>
                    <a:pt x="23780" y="58525"/>
                  </a:cubicBezTo>
                  <a:cubicBezTo>
                    <a:pt x="22638" y="58754"/>
                    <a:pt x="21823" y="59765"/>
                    <a:pt x="21823" y="60907"/>
                  </a:cubicBezTo>
                  <a:lnTo>
                    <a:pt x="21823" y="67072"/>
                  </a:lnTo>
                  <a:cubicBezTo>
                    <a:pt x="21823" y="67675"/>
                    <a:pt x="21374" y="67977"/>
                    <a:pt x="20926" y="67977"/>
                  </a:cubicBezTo>
                  <a:cubicBezTo>
                    <a:pt x="20477" y="67977"/>
                    <a:pt x="20029" y="67675"/>
                    <a:pt x="20029" y="67072"/>
                  </a:cubicBezTo>
                  <a:lnTo>
                    <a:pt x="20029" y="61135"/>
                  </a:lnTo>
                  <a:cubicBezTo>
                    <a:pt x="20029" y="59895"/>
                    <a:pt x="19083" y="58852"/>
                    <a:pt x="17843" y="58688"/>
                  </a:cubicBezTo>
                  <a:cubicBezTo>
                    <a:pt x="15397" y="58493"/>
                    <a:pt x="13015" y="57775"/>
                    <a:pt x="10830" y="56633"/>
                  </a:cubicBezTo>
                  <a:cubicBezTo>
                    <a:pt x="9395" y="55851"/>
                    <a:pt x="8025" y="54905"/>
                    <a:pt x="6720" y="53893"/>
                  </a:cubicBezTo>
                  <a:cubicBezTo>
                    <a:pt x="4958" y="52458"/>
                    <a:pt x="5937" y="49588"/>
                    <a:pt x="8220" y="49588"/>
                  </a:cubicBezTo>
                  <a:cubicBezTo>
                    <a:pt x="8775" y="49588"/>
                    <a:pt x="9297" y="49783"/>
                    <a:pt x="9721" y="50109"/>
                  </a:cubicBezTo>
                  <a:cubicBezTo>
                    <a:pt x="13342" y="53078"/>
                    <a:pt x="16995" y="54578"/>
                    <a:pt x="20583" y="54611"/>
                  </a:cubicBezTo>
                  <a:lnTo>
                    <a:pt x="20648" y="54611"/>
                  </a:lnTo>
                  <a:cubicBezTo>
                    <a:pt x="23291" y="54578"/>
                    <a:pt x="25835" y="53567"/>
                    <a:pt x="27727" y="51740"/>
                  </a:cubicBezTo>
                  <a:cubicBezTo>
                    <a:pt x="31250" y="48413"/>
                    <a:pt x="31674" y="42933"/>
                    <a:pt x="28738" y="39084"/>
                  </a:cubicBezTo>
                  <a:cubicBezTo>
                    <a:pt x="27499" y="37518"/>
                    <a:pt x="25346" y="36083"/>
                    <a:pt x="22214" y="34615"/>
                  </a:cubicBezTo>
                  <a:cubicBezTo>
                    <a:pt x="16734" y="32071"/>
                    <a:pt x="13015" y="30081"/>
                    <a:pt x="11189" y="28678"/>
                  </a:cubicBezTo>
                  <a:cubicBezTo>
                    <a:pt x="9623" y="27504"/>
                    <a:pt x="8318" y="26036"/>
                    <a:pt x="7405" y="24307"/>
                  </a:cubicBezTo>
                  <a:cubicBezTo>
                    <a:pt x="6589" y="22774"/>
                    <a:pt x="6198" y="21078"/>
                    <a:pt x="6198" y="19349"/>
                  </a:cubicBezTo>
                  <a:cubicBezTo>
                    <a:pt x="6165" y="16511"/>
                    <a:pt x="7307" y="13804"/>
                    <a:pt x="9362" y="11879"/>
                  </a:cubicBezTo>
                  <a:cubicBezTo>
                    <a:pt x="11580" y="9726"/>
                    <a:pt x="14288" y="8617"/>
                    <a:pt x="17680" y="8454"/>
                  </a:cubicBezTo>
                  <a:cubicBezTo>
                    <a:pt x="18985" y="8389"/>
                    <a:pt x="20029" y="7312"/>
                    <a:pt x="20029" y="6007"/>
                  </a:cubicBezTo>
                  <a:lnTo>
                    <a:pt x="20029" y="5779"/>
                  </a:lnTo>
                  <a:cubicBezTo>
                    <a:pt x="20029" y="5192"/>
                    <a:pt x="20477" y="4898"/>
                    <a:pt x="20926" y="4898"/>
                  </a:cubicBezTo>
                  <a:close/>
                  <a:moveTo>
                    <a:pt x="20897" y="1"/>
                  </a:moveTo>
                  <a:cubicBezTo>
                    <a:pt x="18679" y="1"/>
                    <a:pt x="16457" y="1220"/>
                    <a:pt x="15494" y="3757"/>
                  </a:cubicBezTo>
                  <a:cubicBezTo>
                    <a:pt x="11906" y="4213"/>
                    <a:pt x="8546" y="5844"/>
                    <a:pt x="5969" y="8389"/>
                  </a:cubicBezTo>
                  <a:cubicBezTo>
                    <a:pt x="2936" y="11227"/>
                    <a:pt x="1240" y="15174"/>
                    <a:pt x="1305" y="19349"/>
                  </a:cubicBezTo>
                  <a:cubicBezTo>
                    <a:pt x="1305" y="21861"/>
                    <a:pt x="1892" y="24340"/>
                    <a:pt x="3066" y="26558"/>
                  </a:cubicBezTo>
                  <a:cubicBezTo>
                    <a:pt x="4306" y="28907"/>
                    <a:pt x="6067" y="30962"/>
                    <a:pt x="8220" y="32560"/>
                  </a:cubicBezTo>
                  <a:cubicBezTo>
                    <a:pt x="10373" y="34224"/>
                    <a:pt x="14288" y="36344"/>
                    <a:pt x="20159" y="39051"/>
                  </a:cubicBezTo>
                  <a:cubicBezTo>
                    <a:pt x="23323" y="40519"/>
                    <a:pt x="24465" y="41596"/>
                    <a:pt x="24856" y="42085"/>
                  </a:cubicBezTo>
                  <a:cubicBezTo>
                    <a:pt x="25476" y="42900"/>
                    <a:pt x="25802" y="43912"/>
                    <a:pt x="25770" y="44923"/>
                  </a:cubicBezTo>
                  <a:cubicBezTo>
                    <a:pt x="25802" y="46195"/>
                    <a:pt x="25248" y="47402"/>
                    <a:pt x="24302" y="48217"/>
                  </a:cubicBezTo>
                  <a:cubicBezTo>
                    <a:pt x="23323" y="49163"/>
                    <a:pt x="22018" y="49718"/>
                    <a:pt x="20648" y="49718"/>
                  </a:cubicBezTo>
                  <a:lnTo>
                    <a:pt x="20616" y="49718"/>
                  </a:lnTo>
                  <a:cubicBezTo>
                    <a:pt x="18169" y="49685"/>
                    <a:pt x="15527" y="48544"/>
                    <a:pt x="12820" y="46326"/>
                  </a:cubicBezTo>
                  <a:cubicBezTo>
                    <a:pt x="11468" y="45215"/>
                    <a:pt x="9834" y="44670"/>
                    <a:pt x="8209" y="44670"/>
                  </a:cubicBezTo>
                  <a:cubicBezTo>
                    <a:pt x="6303" y="44670"/>
                    <a:pt x="4410" y="45419"/>
                    <a:pt x="3001" y="46880"/>
                  </a:cubicBezTo>
                  <a:cubicBezTo>
                    <a:pt x="0" y="49979"/>
                    <a:pt x="294" y="55002"/>
                    <a:pt x="3686" y="57710"/>
                  </a:cubicBezTo>
                  <a:cubicBezTo>
                    <a:pt x="5154" y="58917"/>
                    <a:pt x="6752" y="59993"/>
                    <a:pt x="8449" y="60907"/>
                  </a:cubicBezTo>
                  <a:cubicBezTo>
                    <a:pt x="10536" y="62048"/>
                    <a:pt x="12787" y="62831"/>
                    <a:pt x="15136" y="63223"/>
                  </a:cubicBezTo>
                  <a:lnTo>
                    <a:pt x="15136" y="67072"/>
                  </a:lnTo>
                  <a:cubicBezTo>
                    <a:pt x="15136" y="70269"/>
                    <a:pt x="17713" y="72878"/>
                    <a:pt x="20909" y="72878"/>
                  </a:cubicBezTo>
                  <a:cubicBezTo>
                    <a:pt x="24139" y="72878"/>
                    <a:pt x="26716" y="70269"/>
                    <a:pt x="26716" y="67072"/>
                  </a:cubicBezTo>
                  <a:lnTo>
                    <a:pt x="26716" y="62864"/>
                  </a:lnTo>
                  <a:cubicBezTo>
                    <a:pt x="29456" y="62114"/>
                    <a:pt x="31641" y="61102"/>
                    <a:pt x="33338" y="59830"/>
                  </a:cubicBezTo>
                  <a:cubicBezTo>
                    <a:pt x="35490" y="58167"/>
                    <a:pt x="37219" y="56014"/>
                    <a:pt x="38361" y="53535"/>
                  </a:cubicBezTo>
                  <a:cubicBezTo>
                    <a:pt x="39666" y="50892"/>
                    <a:pt x="40318" y="47989"/>
                    <a:pt x="40286" y="45021"/>
                  </a:cubicBezTo>
                  <a:cubicBezTo>
                    <a:pt x="40318" y="42150"/>
                    <a:pt x="39698" y="39280"/>
                    <a:pt x="38491" y="36703"/>
                  </a:cubicBezTo>
                  <a:cubicBezTo>
                    <a:pt x="37285" y="34191"/>
                    <a:pt x="35490" y="32005"/>
                    <a:pt x="33305" y="30277"/>
                  </a:cubicBezTo>
                  <a:cubicBezTo>
                    <a:pt x="31152" y="28580"/>
                    <a:pt x="27433" y="26623"/>
                    <a:pt x="21888" y="24340"/>
                  </a:cubicBezTo>
                  <a:cubicBezTo>
                    <a:pt x="18463" y="22937"/>
                    <a:pt x="17256" y="21991"/>
                    <a:pt x="16864" y="21534"/>
                  </a:cubicBezTo>
                  <a:cubicBezTo>
                    <a:pt x="16832" y="21534"/>
                    <a:pt x="16832" y="21502"/>
                    <a:pt x="16799" y="21502"/>
                  </a:cubicBezTo>
                  <a:cubicBezTo>
                    <a:pt x="16440" y="21110"/>
                    <a:pt x="15984" y="20523"/>
                    <a:pt x="15984" y="20001"/>
                  </a:cubicBezTo>
                  <a:cubicBezTo>
                    <a:pt x="15984" y="19642"/>
                    <a:pt x="16082" y="19186"/>
                    <a:pt x="16832" y="18533"/>
                  </a:cubicBezTo>
                  <a:cubicBezTo>
                    <a:pt x="17517" y="17979"/>
                    <a:pt x="18430" y="17685"/>
                    <a:pt x="19637" y="17685"/>
                  </a:cubicBezTo>
                  <a:cubicBezTo>
                    <a:pt x="21203" y="17685"/>
                    <a:pt x="22801" y="18272"/>
                    <a:pt x="24498" y="19447"/>
                  </a:cubicBezTo>
                  <a:cubicBezTo>
                    <a:pt x="25777" y="20363"/>
                    <a:pt x="27264" y="20812"/>
                    <a:pt x="28742" y="20812"/>
                  </a:cubicBezTo>
                  <a:cubicBezTo>
                    <a:pt x="30579" y="20812"/>
                    <a:pt x="32402" y="20118"/>
                    <a:pt x="33794" y="18762"/>
                  </a:cubicBezTo>
                  <a:cubicBezTo>
                    <a:pt x="37024" y="15598"/>
                    <a:pt x="36665" y="10313"/>
                    <a:pt x="33044" y="7671"/>
                  </a:cubicBezTo>
                  <a:cubicBezTo>
                    <a:pt x="32489" y="7280"/>
                    <a:pt x="31935" y="6888"/>
                    <a:pt x="31348" y="6562"/>
                  </a:cubicBezTo>
                  <a:cubicBezTo>
                    <a:pt x="29847" y="5714"/>
                    <a:pt x="28249" y="5029"/>
                    <a:pt x="26585" y="4572"/>
                  </a:cubicBezTo>
                  <a:cubicBezTo>
                    <a:pt x="25926" y="1572"/>
                    <a:pt x="23414" y="1"/>
                    <a:pt x="20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260DBA2-E330-B714-D2B0-07D505CB133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397CB2-C24A-3F87-9877-0B376F306DE2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3FB4D79-F4FE-691E-0C39-4ABD5A5C8DBA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380EFB3-1112-193D-2D18-BC99A7271361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4C8933F-B95F-2FB8-FE62-3DE6D2909AD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90530" y="25231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>
                <a:sym typeface="Arial"/>
              </a:rPr>
              <a:t>What You Will Learn … …</a:t>
            </a:r>
            <a:endParaRPr sz="2800" dirty="0">
              <a:sym typeface="Arial"/>
            </a:endParaRPr>
          </a:p>
        </p:txBody>
      </p:sp>
      <p:sp>
        <p:nvSpPr>
          <p:cNvPr id="2378" name="Google Shape;2378;p30"/>
          <p:cNvSpPr txBox="1">
            <a:spLocks noGrp="1"/>
          </p:cNvSpPr>
          <p:nvPr>
            <p:ph type="title"/>
          </p:nvPr>
        </p:nvSpPr>
        <p:spPr>
          <a:xfrm>
            <a:off x="1549505" y="709022"/>
            <a:ext cx="3574834" cy="788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Billionaires Around  The Globe</a:t>
            </a:r>
          </a:p>
        </p:txBody>
      </p:sp>
      <p:sp>
        <p:nvSpPr>
          <p:cNvPr id="2379" name="Google Shape;2379;p30"/>
          <p:cNvSpPr txBox="1">
            <a:spLocks noGrp="1"/>
          </p:cNvSpPr>
          <p:nvPr>
            <p:ph type="subTitle" idx="1"/>
          </p:nvPr>
        </p:nvSpPr>
        <p:spPr>
          <a:xfrm>
            <a:off x="1568088" y="1418009"/>
            <a:ext cx="5792857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 brief introduction to the distribution of billionaires in the world</a:t>
            </a:r>
            <a:endParaRPr dirty="0"/>
          </a:p>
        </p:txBody>
      </p:sp>
      <p:sp>
        <p:nvSpPr>
          <p:cNvPr id="2380" name="Google Shape;2380;p30"/>
          <p:cNvSpPr txBox="1">
            <a:spLocks noGrp="1"/>
          </p:cNvSpPr>
          <p:nvPr>
            <p:ph type="title" idx="2"/>
          </p:nvPr>
        </p:nvSpPr>
        <p:spPr>
          <a:xfrm>
            <a:off x="4192158" y="2149826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Billionaires in the US</a:t>
            </a:r>
            <a:endParaRPr dirty="0"/>
          </a:p>
        </p:txBody>
      </p:sp>
      <p:sp>
        <p:nvSpPr>
          <p:cNvPr id="2381" name="Google Shape;2381;p30"/>
          <p:cNvSpPr txBox="1">
            <a:spLocks noGrp="1"/>
          </p:cNvSpPr>
          <p:nvPr>
            <p:ph type="subTitle" idx="3"/>
          </p:nvPr>
        </p:nvSpPr>
        <p:spPr>
          <a:xfrm>
            <a:off x="4125468" y="2469314"/>
            <a:ext cx="3446622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billionaires in the US</a:t>
            </a:r>
            <a:endParaRPr dirty="0"/>
          </a:p>
        </p:txBody>
      </p:sp>
      <p:sp>
        <p:nvSpPr>
          <p:cNvPr id="2382" name="Google Shape;2382;p30"/>
          <p:cNvSpPr txBox="1">
            <a:spLocks noGrp="1"/>
          </p:cNvSpPr>
          <p:nvPr>
            <p:ph type="title" idx="4"/>
          </p:nvPr>
        </p:nvSpPr>
        <p:spPr>
          <a:xfrm>
            <a:off x="1255421" y="2881033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Correlations</a:t>
            </a:r>
            <a:endParaRPr dirty="0"/>
          </a:p>
        </p:txBody>
      </p:sp>
      <p:sp>
        <p:nvSpPr>
          <p:cNvPr id="2383" name="Google Shape;2383;p30"/>
          <p:cNvSpPr txBox="1">
            <a:spLocks noGrp="1"/>
          </p:cNvSpPr>
          <p:nvPr>
            <p:ph type="subTitle" idx="5"/>
          </p:nvPr>
        </p:nvSpPr>
        <p:spPr>
          <a:xfrm>
            <a:off x="1464500" y="3212934"/>
            <a:ext cx="413798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factors that correlates to billionaires</a:t>
            </a:r>
            <a:endParaRPr dirty="0"/>
          </a:p>
        </p:txBody>
      </p:sp>
      <p:sp>
        <p:nvSpPr>
          <p:cNvPr id="2384" name="Google Shape;2384;p30"/>
          <p:cNvSpPr txBox="1">
            <a:spLocks noGrp="1"/>
          </p:cNvSpPr>
          <p:nvPr>
            <p:ph type="title" idx="6"/>
          </p:nvPr>
        </p:nvSpPr>
        <p:spPr>
          <a:xfrm>
            <a:off x="3666981" y="3823315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</a:t>
            </a:r>
            <a:endParaRPr dirty="0"/>
          </a:p>
        </p:txBody>
      </p:sp>
      <p:sp>
        <p:nvSpPr>
          <p:cNvPr id="2385" name="Google Shape;2385;p30"/>
          <p:cNvSpPr txBox="1">
            <a:spLocks noGrp="1"/>
          </p:cNvSpPr>
          <p:nvPr>
            <p:ph type="subTitle" idx="7"/>
          </p:nvPr>
        </p:nvSpPr>
        <p:spPr>
          <a:xfrm>
            <a:off x="4034107" y="4170406"/>
            <a:ext cx="3333863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if you were a billionaire... …</a:t>
            </a:r>
            <a:endParaRPr dirty="0"/>
          </a:p>
        </p:txBody>
      </p:sp>
      <p:sp>
        <p:nvSpPr>
          <p:cNvPr id="2386" name="Google Shape;2386;p30"/>
          <p:cNvSpPr txBox="1">
            <a:spLocks noGrp="1"/>
          </p:cNvSpPr>
          <p:nvPr>
            <p:ph type="title" idx="9"/>
          </p:nvPr>
        </p:nvSpPr>
        <p:spPr>
          <a:xfrm>
            <a:off x="1086975" y="103459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87" name="Google Shape;2387;p30"/>
          <p:cNvSpPr txBox="1">
            <a:spLocks noGrp="1"/>
          </p:cNvSpPr>
          <p:nvPr>
            <p:ph type="title" idx="13"/>
          </p:nvPr>
        </p:nvSpPr>
        <p:spPr>
          <a:xfrm>
            <a:off x="1018166" y="2872982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88" name="Google Shape;2388;p30"/>
          <p:cNvSpPr txBox="1">
            <a:spLocks noGrp="1"/>
          </p:cNvSpPr>
          <p:nvPr>
            <p:ph type="title" idx="14"/>
          </p:nvPr>
        </p:nvSpPr>
        <p:spPr>
          <a:xfrm>
            <a:off x="3594706" y="213070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89" name="Google Shape;2389;p30"/>
          <p:cNvSpPr txBox="1">
            <a:spLocks noGrp="1"/>
          </p:cNvSpPr>
          <p:nvPr>
            <p:ph type="title" idx="15"/>
          </p:nvPr>
        </p:nvSpPr>
        <p:spPr>
          <a:xfrm>
            <a:off x="3566076" y="3791895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/>
          <p:cNvGrpSpPr/>
          <p:nvPr/>
        </p:nvGrpSpPr>
        <p:grpSpPr>
          <a:xfrm rot="4396034">
            <a:off x="-346345" y="1374440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/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2330;p28">
            <a:extLst>
              <a:ext uri="{FF2B5EF4-FFF2-40B4-BE49-F238E27FC236}">
                <a16:creationId xmlns:a16="http://schemas.microsoft.com/office/drawing/2014/main" id="{7B00C9AE-7960-63A3-60E4-F85B546662B1}"/>
              </a:ext>
            </a:extLst>
          </p:cNvPr>
          <p:cNvSpPr txBox="1">
            <a:spLocks/>
          </p:cNvSpPr>
          <p:nvPr/>
        </p:nvSpPr>
        <p:spPr>
          <a:xfrm>
            <a:off x="1460444" y="4762217"/>
            <a:ext cx="6223111" cy="41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6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indent="0"/>
            <a:r>
              <a:rPr lang="en-US" sz="1000" dirty="0"/>
              <a:t>Presented by Group 6 : Gia Liu / Kevin Tian / Ezra Salomon / </a:t>
            </a:r>
            <a:r>
              <a:rPr lang="en-US" sz="1000" dirty="0" err="1"/>
              <a:t>Navjeet</a:t>
            </a:r>
            <a:r>
              <a:rPr lang="en-US" sz="1000" dirty="0"/>
              <a:t> </a:t>
            </a:r>
            <a:r>
              <a:rPr lang="en-US" sz="1000" dirty="0" err="1"/>
              <a:t>Ghuman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4" name="Google Shape;3084;p40"/>
          <p:cNvGrpSpPr/>
          <p:nvPr/>
        </p:nvGrpSpPr>
        <p:grpSpPr>
          <a:xfrm>
            <a:off x="3161494" y="1508652"/>
            <a:ext cx="5056777" cy="2693930"/>
            <a:chOff x="233350" y="949250"/>
            <a:chExt cx="7137300" cy="3802300"/>
          </a:xfrm>
        </p:grpSpPr>
        <p:sp>
          <p:nvSpPr>
            <p:cNvPr id="3085" name="Google Shape;3085;p40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0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0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0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0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0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0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0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0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0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0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0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0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0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0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0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0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0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0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0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0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0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0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0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0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0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0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0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0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0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0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0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0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8" name="Google Shape;3118;p40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0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0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0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0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0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0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0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0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0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0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0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0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0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0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0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0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0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6" name="Google Shape;3136;p40"/>
          <p:cNvSpPr txBox="1">
            <a:spLocks noGrp="1"/>
          </p:cNvSpPr>
          <p:nvPr>
            <p:ph type="title"/>
          </p:nvPr>
        </p:nvSpPr>
        <p:spPr>
          <a:xfrm>
            <a:off x="720000" y="24941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>
                <a:sym typeface="Arial"/>
              </a:rPr>
              <a:t>World Map</a:t>
            </a:r>
            <a:endParaRPr sz="2800" dirty="0">
              <a:sym typeface="Arial"/>
            </a:endParaRPr>
          </a:p>
        </p:txBody>
      </p:sp>
      <p:sp>
        <p:nvSpPr>
          <p:cNvPr id="3137" name="Google Shape;3137;p40"/>
          <p:cNvSpPr txBox="1"/>
          <p:nvPr/>
        </p:nvSpPr>
        <p:spPr>
          <a:xfrm>
            <a:off x="584025" y="2153350"/>
            <a:ext cx="21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</a:t>
            </a:r>
            <a:r>
              <a:rPr lang="en" dirty="0" err="1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umulative</a:t>
            </a:r>
            <a:r>
              <a:rPr lang="en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billionaires worth 4577 billion</a:t>
            </a:r>
            <a:endParaRPr dirty="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138" name="Google Shape;3138;p40"/>
          <p:cNvSpPr txBox="1"/>
          <p:nvPr/>
        </p:nvSpPr>
        <p:spPr>
          <a:xfrm>
            <a:off x="584024" y="1899725"/>
            <a:ext cx="2141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United States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39" name="Google Shape;3139;p40"/>
          <p:cNvSpPr txBox="1"/>
          <p:nvPr/>
        </p:nvSpPr>
        <p:spPr>
          <a:xfrm>
            <a:off x="584024" y="3448475"/>
            <a:ext cx="21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cumulative billionaires worth 1805 billion</a:t>
            </a:r>
          </a:p>
        </p:txBody>
      </p:sp>
      <p:sp>
        <p:nvSpPr>
          <p:cNvPr id="3140" name="Google Shape;3140;p40"/>
          <p:cNvSpPr txBox="1"/>
          <p:nvPr/>
        </p:nvSpPr>
        <p:spPr>
          <a:xfrm>
            <a:off x="584024" y="3194850"/>
            <a:ext cx="2141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China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43" name="Google Shape;3143;p40"/>
          <p:cNvSpPr/>
          <p:nvPr/>
        </p:nvSpPr>
        <p:spPr>
          <a:xfrm>
            <a:off x="4478679" y="3339300"/>
            <a:ext cx="164700" cy="16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40"/>
          <p:cNvSpPr/>
          <p:nvPr/>
        </p:nvSpPr>
        <p:spPr>
          <a:xfrm>
            <a:off x="5536129" y="2435675"/>
            <a:ext cx="164700" cy="16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5" name="Google Shape;3145;p40"/>
          <p:cNvGrpSpPr/>
          <p:nvPr/>
        </p:nvGrpSpPr>
        <p:grpSpPr>
          <a:xfrm rot="4131323">
            <a:off x="-268371" y="905598"/>
            <a:ext cx="1139230" cy="1403825"/>
            <a:chOff x="9743146" y="2970638"/>
            <a:chExt cx="1446996" cy="1783072"/>
          </a:xfrm>
        </p:grpSpPr>
        <p:sp>
          <p:nvSpPr>
            <p:cNvPr id="3146" name="Google Shape;3146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7" name="Google Shape;3147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48" name="Google Shape;3148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56" name="Google Shape;3156;p40"/>
          <p:cNvGrpSpPr/>
          <p:nvPr/>
        </p:nvGrpSpPr>
        <p:grpSpPr>
          <a:xfrm rot="-697044">
            <a:off x="8344707" y="3823168"/>
            <a:ext cx="1559986" cy="1922304"/>
            <a:chOff x="9743146" y="2970638"/>
            <a:chExt cx="1446996" cy="1783072"/>
          </a:xfrm>
        </p:grpSpPr>
        <p:sp>
          <p:nvSpPr>
            <p:cNvPr id="3157" name="Google Shape;3157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8" name="Google Shape;3158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59" name="Google Shape;3159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7" name="Google Shape;3167;p40"/>
          <p:cNvGrpSpPr/>
          <p:nvPr/>
        </p:nvGrpSpPr>
        <p:grpSpPr>
          <a:xfrm rot="2297698">
            <a:off x="8398901" y="2408836"/>
            <a:ext cx="1139225" cy="1403819"/>
            <a:chOff x="9743146" y="2970638"/>
            <a:chExt cx="1446996" cy="1783072"/>
          </a:xfrm>
        </p:grpSpPr>
        <p:sp>
          <p:nvSpPr>
            <p:cNvPr id="3168" name="Google Shape;3168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9" name="Google Shape;3169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70" name="Google Shape;3170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78" name="Google Shape;3178;p40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3179" name="Google Shape;3179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0" name="Google Shape;3180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81" name="Google Shape;3181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965A3D-2816-B856-9E9C-FF9039BAD1A5}"/>
              </a:ext>
            </a:extLst>
          </p:cNvPr>
          <p:cNvSpPr txBox="1"/>
          <p:nvPr/>
        </p:nvSpPr>
        <p:spPr>
          <a:xfrm>
            <a:off x="6403098" y="4359104"/>
            <a:ext cx="15309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see world map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2EA854-64FA-4919-F85B-568D0A2AA982}"/>
              </a:ext>
            </a:extLst>
          </p:cNvPr>
          <p:cNvSpPr/>
          <p:nvPr/>
        </p:nvSpPr>
        <p:spPr>
          <a:xfrm>
            <a:off x="3705564" y="2082749"/>
            <a:ext cx="380962" cy="378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4A2E70-5E47-63A7-35F1-9011EB1FEEDF}"/>
              </a:ext>
            </a:extLst>
          </p:cNvPr>
          <p:cNvSpPr/>
          <p:nvPr/>
        </p:nvSpPr>
        <p:spPr>
          <a:xfrm>
            <a:off x="7075448" y="2249062"/>
            <a:ext cx="259678" cy="2690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41" name="Google Shape;3141;p40"/>
          <p:cNvCxnSpPr>
            <a:cxnSpLocks/>
            <a:endCxn id="3138" idx="3"/>
          </p:cNvCxnSpPr>
          <p:nvPr/>
        </p:nvCxnSpPr>
        <p:spPr>
          <a:xfrm rot="10800000">
            <a:off x="2725125" y="2044175"/>
            <a:ext cx="1156751" cy="2466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3142" name="Google Shape;3142;p40"/>
          <p:cNvCxnSpPr>
            <a:cxnSpLocks/>
            <a:endCxn id="3140" idx="3"/>
          </p:cNvCxnSpPr>
          <p:nvPr/>
        </p:nvCxnSpPr>
        <p:spPr>
          <a:xfrm rot="10800000" flipV="1">
            <a:off x="2725125" y="2380178"/>
            <a:ext cx="4482337" cy="9591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97A97AB-01B0-3356-BFE3-1007A691155D}"/>
              </a:ext>
            </a:extLst>
          </p:cNvPr>
          <p:cNvSpPr/>
          <p:nvPr/>
        </p:nvSpPr>
        <p:spPr>
          <a:xfrm>
            <a:off x="6660481" y="2521063"/>
            <a:ext cx="202030" cy="1853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Google Shape;3142;p40">
            <a:extLst>
              <a:ext uri="{FF2B5EF4-FFF2-40B4-BE49-F238E27FC236}">
                <a16:creationId xmlns:a16="http://schemas.microsoft.com/office/drawing/2014/main" id="{AF178101-58E1-0D58-F7B6-E051DB13CD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89981" y="2624340"/>
            <a:ext cx="1173363" cy="10957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7" name="Google Shape;3140;p40">
            <a:extLst>
              <a:ext uri="{FF2B5EF4-FFF2-40B4-BE49-F238E27FC236}">
                <a16:creationId xmlns:a16="http://schemas.microsoft.com/office/drawing/2014/main" id="{2AC3DC66-84C5-97B1-B626-C49F595E61A9}"/>
              </a:ext>
            </a:extLst>
          </p:cNvPr>
          <p:cNvSpPr txBox="1"/>
          <p:nvPr/>
        </p:nvSpPr>
        <p:spPr>
          <a:xfrm>
            <a:off x="3763069" y="3836749"/>
            <a:ext cx="2141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India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" name="Google Shape;3139;p40">
            <a:extLst>
              <a:ext uri="{FF2B5EF4-FFF2-40B4-BE49-F238E27FC236}">
                <a16:creationId xmlns:a16="http://schemas.microsoft.com/office/drawing/2014/main" id="{B4B2D51E-583A-9E8E-2A02-38B3F047D07C}"/>
              </a:ext>
            </a:extLst>
          </p:cNvPr>
          <p:cNvSpPr txBox="1"/>
          <p:nvPr/>
        </p:nvSpPr>
        <p:spPr>
          <a:xfrm>
            <a:off x="3941163" y="4095897"/>
            <a:ext cx="21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cumulative billionaires worth 637 billion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29"/>
          <p:cNvSpPr txBox="1">
            <a:spLocks noGrp="1"/>
          </p:cNvSpPr>
          <p:nvPr>
            <p:ph type="title"/>
          </p:nvPr>
        </p:nvSpPr>
        <p:spPr>
          <a:xfrm>
            <a:off x="1800475" y="303322"/>
            <a:ext cx="5571408" cy="3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>
                <a:sym typeface="Arial"/>
              </a:rPr>
              <a:t>Billionaires Around  The Globe</a:t>
            </a:r>
          </a:p>
        </p:txBody>
      </p:sp>
      <p:sp>
        <p:nvSpPr>
          <p:cNvPr id="2" name="Google Shape;2330;p28">
            <a:extLst>
              <a:ext uri="{FF2B5EF4-FFF2-40B4-BE49-F238E27FC236}">
                <a16:creationId xmlns:a16="http://schemas.microsoft.com/office/drawing/2014/main" id="{4C94104A-06D6-4ED2-08EC-D2F8B6F3FF2C}"/>
              </a:ext>
            </a:extLst>
          </p:cNvPr>
          <p:cNvSpPr txBox="1">
            <a:spLocks/>
          </p:cNvSpPr>
          <p:nvPr/>
        </p:nvSpPr>
        <p:spPr>
          <a:xfrm>
            <a:off x="1460444" y="4786559"/>
            <a:ext cx="6223111" cy="41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6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indent="0"/>
            <a:r>
              <a:rPr lang="en-US" sz="1000" dirty="0"/>
              <a:t>Presented by Group 6 : Gia Liu / Kevin Tian / Ezra Salomon / </a:t>
            </a:r>
            <a:r>
              <a:rPr lang="en-US" sz="1000" dirty="0" err="1"/>
              <a:t>Navjeet</a:t>
            </a:r>
            <a:r>
              <a:rPr lang="en-US" sz="1000" dirty="0"/>
              <a:t> </a:t>
            </a:r>
            <a:r>
              <a:rPr lang="en-US" sz="1000" dirty="0" err="1"/>
              <a:t>Ghuman</a:t>
            </a:r>
            <a:endParaRPr lang="en-US" sz="1000" dirty="0"/>
          </a:p>
        </p:txBody>
      </p:sp>
      <p:sp>
        <p:nvSpPr>
          <p:cNvPr id="2335" name="Google Shape;2335;p29"/>
          <p:cNvSpPr txBox="1">
            <a:spLocks noGrp="1"/>
          </p:cNvSpPr>
          <p:nvPr>
            <p:ph type="body" idx="1"/>
          </p:nvPr>
        </p:nvSpPr>
        <p:spPr>
          <a:xfrm>
            <a:off x="2308404" y="3907092"/>
            <a:ext cx="5536075" cy="681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26C7A2-717D-9771-AE37-ABDD06FFB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49" y="865026"/>
            <a:ext cx="5584242" cy="3911277"/>
          </a:xfrm>
          <a:prstGeom prst="rect">
            <a:avLst/>
          </a:prstGeom>
        </p:spPr>
      </p:pic>
      <p:grpSp>
        <p:nvGrpSpPr>
          <p:cNvPr id="2340" name="Google Shape;2340;p29"/>
          <p:cNvGrpSpPr/>
          <p:nvPr/>
        </p:nvGrpSpPr>
        <p:grpSpPr>
          <a:xfrm rot="4133998">
            <a:off x="1188686" y="463459"/>
            <a:ext cx="875841" cy="1079659"/>
            <a:chOff x="9743146" y="2970638"/>
            <a:chExt cx="1446996" cy="1783072"/>
          </a:xfrm>
        </p:grpSpPr>
        <p:sp>
          <p:nvSpPr>
            <p:cNvPr id="2341" name="Google Shape;2341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2" name="Google Shape;2342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3" name="Google Shape;2343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1" name="Google Shape;2351;p29"/>
          <p:cNvGrpSpPr/>
          <p:nvPr/>
        </p:nvGrpSpPr>
        <p:grpSpPr>
          <a:xfrm rot="9605995">
            <a:off x="6851276" y="163304"/>
            <a:ext cx="1224333" cy="1509426"/>
            <a:chOff x="9743146" y="2970638"/>
            <a:chExt cx="1446996" cy="1783072"/>
          </a:xfrm>
        </p:grpSpPr>
        <p:sp>
          <p:nvSpPr>
            <p:cNvPr id="2352" name="Google Shape;2352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54" name="Google Shape;2354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2" name="Google Shape;2362;p29"/>
          <p:cNvGrpSpPr/>
          <p:nvPr/>
        </p:nvGrpSpPr>
        <p:grpSpPr>
          <a:xfrm rot="3457159">
            <a:off x="7050532" y="3851040"/>
            <a:ext cx="983502" cy="1211928"/>
            <a:chOff x="9743146" y="2970638"/>
            <a:chExt cx="1446996" cy="1783072"/>
          </a:xfrm>
        </p:grpSpPr>
        <p:sp>
          <p:nvSpPr>
            <p:cNvPr id="2363" name="Google Shape;2363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4" name="Google Shape;2364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65" name="Google Shape;2365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oogle Shape;2351;p29">
            <a:extLst>
              <a:ext uri="{FF2B5EF4-FFF2-40B4-BE49-F238E27FC236}">
                <a16:creationId xmlns:a16="http://schemas.microsoft.com/office/drawing/2014/main" id="{C276A853-C01A-07ED-8540-3D23283F4DF5}"/>
              </a:ext>
            </a:extLst>
          </p:cNvPr>
          <p:cNvGrpSpPr/>
          <p:nvPr/>
        </p:nvGrpSpPr>
        <p:grpSpPr>
          <a:xfrm rot="8972067">
            <a:off x="1322511" y="4126131"/>
            <a:ext cx="670422" cy="1060062"/>
            <a:chOff x="9743146" y="2970638"/>
            <a:chExt cx="1446996" cy="1783072"/>
          </a:xfrm>
        </p:grpSpPr>
        <p:sp>
          <p:nvSpPr>
            <p:cNvPr id="21" name="Google Shape;2352;p29">
              <a:extLst>
                <a:ext uri="{FF2B5EF4-FFF2-40B4-BE49-F238E27FC236}">
                  <a16:creationId xmlns:a16="http://schemas.microsoft.com/office/drawing/2014/main" id="{128FB41E-ED35-EAEE-92D1-827ECB926753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353;p29">
              <a:extLst>
                <a:ext uri="{FF2B5EF4-FFF2-40B4-BE49-F238E27FC236}">
                  <a16:creationId xmlns:a16="http://schemas.microsoft.com/office/drawing/2014/main" id="{E3A925C1-518A-590B-9CFE-F62BCD4DCE64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" name="Google Shape;2354;p29">
                <a:extLst>
                  <a:ext uri="{FF2B5EF4-FFF2-40B4-BE49-F238E27FC236}">
                    <a16:creationId xmlns:a16="http://schemas.microsoft.com/office/drawing/2014/main" id="{4F014783-656D-F9F0-3A2C-872F2BACBC77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355;p29">
                <a:extLst>
                  <a:ext uri="{FF2B5EF4-FFF2-40B4-BE49-F238E27FC236}">
                    <a16:creationId xmlns:a16="http://schemas.microsoft.com/office/drawing/2014/main" id="{84C5EF13-879A-7F40-4333-0B6347181899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356;p29">
                <a:extLst>
                  <a:ext uri="{FF2B5EF4-FFF2-40B4-BE49-F238E27FC236}">
                    <a16:creationId xmlns:a16="http://schemas.microsoft.com/office/drawing/2014/main" id="{CF3B5AAF-BD3F-3885-5386-158399BABFA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357;p29">
                <a:extLst>
                  <a:ext uri="{FF2B5EF4-FFF2-40B4-BE49-F238E27FC236}">
                    <a16:creationId xmlns:a16="http://schemas.microsoft.com/office/drawing/2014/main" id="{2CB7C1A5-1986-D42A-2549-8AB88D2E58F3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358;p29">
                <a:extLst>
                  <a:ext uri="{FF2B5EF4-FFF2-40B4-BE49-F238E27FC236}">
                    <a16:creationId xmlns:a16="http://schemas.microsoft.com/office/drawing/2014/main" id="{6D080398-4017-6B91-6922-497961D9A385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359;p29">
                <a:extLst>
                  <a:ext uri="{FF2B5EF4-FFF2-40B4-BE49-F238E27FC236}">
                    <a16:creationId xmlns:a16="http://schemas.microsoft.com/office/drawing/2014/main" id="{1E6BD43D-E799-4ABF-CAB9-A7503E571109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360;p29">
                <a:extLst>
                  <a:ext uri="{FF2B5EF4-FFF2-40B4-BE49-F238E27FC236}">
                    <a16:creationId xmlns:a16="http://schemas.microsoft.com/office/drawing/2014/main" id="{62F54F7F-B0E2-6298-6D87-9F3E5EC0B224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361;p29">
                <a:extLst>
                  <a:ext uri="{FF2B5EF4-FFF2-40B4-BE49-F238E27FC236}">
                    <a16:creationId xmlns:a16="http://schemas.microsoft.com/office/drawing/2014/main" id="{1F8A257F-03B4-0302-01EE-12A1617264B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2955;p38">
            <a:extLst>
              <a:ext uri="{FF2B5EF4-FFF2-40B4-BE49-F238E27FC236}">
                <a16:creationId xmlns:a16="http://schemas.microsoft.com/office/drawing/2014/main" id="{C123C484-47F7-7C49-FA6B-83D552F06B8C}"/>
              </a:ext>
            </a:extLst>
          </p:cNvPr>
          <p:cNvGrpSpPr/>
          <p:nvPr/>
        </p:nvGrpSpPr>
        <p:grpSpPr>
          <a:xfrm rot="4131323">
            <a:off x="8803013" y="264871"/>
            <a:ext cx="1139230" cy="1403825"/>
            <a:chOff x="9743146" y="2970638"/>
            <a:chExt cx="1446996" cy="1783072"/>
          </a:xfrm>
        </p:grpSpPr>
        <p:sp>
          <p:nvSpPr>
            <p:cNvPr id="17" name="Google Shape;2956;p38">
              <a:extLst>
                <a:ext uri="{FF2B5EF4-FFF2-40B4-BE49-F238E27FC236}">
                  <a16:creationId xmlns:a16="http://schemas.microsoft.com/office/drawing/2014/main" id="{8FA9702A-C5CB-32ED-0932-AEDE87F96D3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2957;p38">
              <a:extLst>
                <a:ext uri="{FF2B5EF4-FFF2-40B4-BE49-F238E27FC236}">
                  <a16:creationId xmlns:a16="http://schemas.microsoft.com/office/drawing/2014/main" id="{4022EA7F-EC2A-631F-E3F5-15D81E52ED2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" name="Google Shape;2958;p38">
                <a:extLst>
                  <a:ext uri="{FF2B5EF4-FFF2-40B4-BE49-F238E27FC236}">
                    <a16:creationId xmlns:a16="http://schemas.microsoft.com/office/drawing/2014/main" id="{58A2D675-7042-23C3-287E-5F2F05DE7CB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9;p38">
                <a:extLst>
                  <a:ext uri="{FF2B5EF4-FFF2-40B4-BE49-F238E27FC236}">
                    <a16:creationId xmlns:a16="http://schemas.microsoft.com/office/drawing/2014/main" id="{FD25B0E3-6097-8773-A142-51AC5891467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60;p38">
                <a:extLst>
                  <a:ext uri="{FF2B5EF4-FFF2-40B4-BE49-F238E27FC236}">
                    <a16:creationId xmlns:a16="http://schemas.microsoft.com/office/drawing/2014/main" id="{1F0B9E0C-D593-B158-7562-9F73F9DCD50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61;p38">
                <a:extLst>
                  <a:ext uri="{FF2B5EF4-FFF2-40B4-BE49-F238E27FC236}">
                    <a16:creationId xmlns:a16="http://schemas.microsoft.com/office/drawing/2014/main" id="{0C6AED53-A25E-AC2B-4652-5E58BF68761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2;p38">
                <a:extLst>
                  <a:ext uri="{FF2B5EF4-FFF2-40B4-BE49-F238E27FC236}">
                    <a16:creationId xmlns:a16="http://schemas.microsoft.com/office/drawing/2014/main" id="{D9E97E34-0CC3-165E-99DE-F03A4F721A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63;p38">
                <a:extLst>
                  <a:ext uri="{FF2B5EF4-FFF2-40B4-BE49-F238E27FC236}">
                    <a16:creationId xmlns:a16="http://schemas.microsoft.com/office/drawing/2014/main" id="{3D029C3A-0B6D-B519-B640-6CEF1C4C91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64;p38">
                <a:extLst>
                  <a:ext uri="{FF2B5EF4-FFF2-40B4-BE49-F238E27FC236}">
                    <a16:creationId xmlns:a16="http://schemas.microsoft.com/office/drawing/2014/main" id="{4DD2DBEC-BC39-5EC9-B0AA-ABCAABBDFE3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5;p38">
                <a:extLst>
                  <a:ext uri="{FF2B5EF4-FFF2-40B4-BE49-F238E27FC236}">
                    <a16:creationId xmlns:a16="http://schemas.microsoft.com/office/drawing/2014/main" id="{03321B6B-401E-D155-33A3-762A3169477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8973353" y="1802731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565413" y="4269563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7931835" y="-1287862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2462;p31">
            <a:extLst>
              <a:ext uri="{FF2B5EF4-FFF2-40B4-BE49-F238E27FC236}">
                <a16:creationId xmlns:a16="http://schemas.microsoft.com/office/drawing/2014/main" id="{F3234593-7801-4A07-724A-DB7963ACFEA9}"/>
              </a:ext>
            </a:extLst>
          </p:cNvPr>
          <p:cNvSpPr txBox="1">
            <a:spLocks/>
          </p:cNvSpPr>
          <p:nvPr/>
        </p:nvSpPr>
        <p:spPr>
          <a:xfrm>
            <a:off x="2209526" y="219491"/>
            <a:ext cx="45465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ctr"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Billionaires in the US</a:t>
            </a:r>
          </a:p>
        </p:txBody>
      </p: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966591" y="3496585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oogle Shape;2999;p38">
            <a:extLst>
              <a:ext uri="{FF2B5EF4-FFF2-40B4-BE49-F238E27FC236}">
                <a16:creationId xmlns:a16="http://schemas.microsoft.com/office/drawing/2014/main" id="{21E000B1-5458-5FA6-8DFA-F3B15DFE1FB7}"/>
              </a:ext>
            </a:extLst>
          </p:cNvPr>
          <p:cNvGrpSpPr/>
          <p:nvPr/>
        </p:nvGrpSpPr>
        <p:grpSpPr>
          <a:xfrm rot="615548">
            <a:off x="-197874" y="4587908"/>
            <a:ext cx="973328" cy="1199742"/>
            <a:chOff x="9743146" y="2970638"/>
            <a:chExt cx="1446996" cy="1783072"/>
          </a:xfrm>
        </p:grpSpPr>
        <p:sp>
          <p:nvSpPr>
            <p:cNvPr id="72" name="Google Shape;3000;p38">
              <a:extLst>
                <a:ext uri="{FF2B5EF4-FFF2-40B4-BE49-F238E27FC236}">
                  <a16:creationId xmlns:a16="http://schemas.microsoft.com/office/drawing/2014/main" id="{005B33A5-5392-0334-EFAF-1EA36F6434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3001;p38">
              <a:extLst>
                <a:ext uri="{FF2B5EF4-FFF2-40B4-BE49-F238E27FC236}">
                  <a16:creationId xmlns:a16="http://schemas.microsoft.com/office/drawing/2014/main" id="{483F3462-7136-38D0-6A58-66064AA18CF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4" name="Google Shape;3002;p38">
                <a:extLst>
                  <a:ext uri="{FF2B5EF4-FFF2-40B4-BE49-F238E27FC236}">
                    <a16:creationId xmlns:a16="http://schemas.microsoft.com/office/drawing/2014/main" id="{E97CE856-3523-8C5D-273B-11C2888DC1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03;p38">
                <a:extLst>
                  <a:ext uri="{FF2B5EF4-FFF2-40B4-BE49-F238E27FC236}">
                    <a16:creationId xmlns:a16="http://schemas.microsoft.com/office/drawing/2014/main" id="{C4B12E68-92A5-2E46-FCF1-FA848B53E34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04;p38">
                <a:extLst>
                  <a:ext uri="{FF2B5EF4-FFF2-40B4-BE49-F238E27FC236}">
                    <a16:creationId xmlns:a16="http://schemas.microsoft.com/office/drawing/2014/main" id="{564AB5EA-C573-8DE0-7B11-238A1C00262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005;p38">
                <a:extLst>
                  <a:ext uri="{FF2B5EF4-FFF2-40B4-BE49-F238E27FC236}">
                    <a16:creationId xmlns:a16="http://schemas.microsoft.com/office/drawing/2014/main" id="{F46692F6-F115-1FF2-4509-D4DD1FE6F1F9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006;p38">
                <a:extLst>
                  <a:ext uri="{FF2B5EF4-FFF2-40B4-BE49-F238E27FC236}">
                    <a16:creationId xmlns:a16="http://schemas.microsoft.com/office/drawing/2014/main" id="{5251CB06-D618-30CB-C5F6-D4760D3500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007;p38">
                <a:extLst>
                  <a:ext uri="{FF2B5EF4-FFF2-40B4-BE49-F238E27FC236}">
                    <a16:creationId xmlns:a16="http://schemas.microsoft.com/office/drawing/2014/main" id="{41B0BB47-34BE-C41D-3801-EDD53B0274D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008;p38">
                <a:extLst>
                  <a:ext uri="{FF2B5EF4-FFF2-40B4-BE49-F238E27FC236}">
                    <a16:creationId xmlns:a16="http://schemas.microsoft.com/office/drawing/2014/main" id="{9763A2B6-99E0-9C90-6EDE-0EEF8A1877A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009;p38">
                <a:extLst>
                  <a:ext uri="{FF2B5EF4-FFF2-40B4-BE49-F238E27FC236}">
                    <a16:creationId xmlns:a16="http://schemas.microsoft.com/office/drawing/2014/main" id="{F7DB1594-605E-567F-1065-1878F27E28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468671" y="-477823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886AAF9-10B9-E9BA-C443-C09C45AA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87" y="3443811"/>
            <a:ext cx="384495" cy="371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B56C84-D37D-9A95-6929-6C4EC6E7D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43" y="987699"/>
            <a:ext cx="5531280" cy="40282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A19D7F-A3F1-0F61-E73B-878D9B8FB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239" y="3110021"/>
            <a:ext cx="3156958" cy="16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7257635" y="2065848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562;p33">
            <a:extLst>
              <a:ext uri="{FF2B5EF4-FFF2-40B4-BE49-F238E27FC236}">
                <a16:creationId xmlns:a16="http://schemas.microsoft.com/office/drawing/2014/main" id="{CAF02349-39F3-A66A-AFA2-6321B47B3298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The Industries of Billionaires in US</a:t>
            </a:r>
          </a:p>
        </p:txBody>
      </p: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7456724" y="-1167388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258817" y="-265276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2F009841-9FB3-EF15-A6A9-F331AB8A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72" y="1112807"/>
            <a:ext cx="5957992" cy="398378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B784BE1-7931-960A-6F3C-65D5CE3E6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451" y="2085036"/>
            <a:ext cx="3024606" cy="2112912"/>
          </a:xfrm>
          <a:prstGeom prst="rect">
            <a:avLst/>
          </a:prstGeom>
        </p:spPr>
      </p:pic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611811" y="3347513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oogle Shape;2999;p38">
            <a:extLst>
              <a:ext uri="{FF2B5EF4-FFF2-40B4-BE49-F238E27FC236}">
                <a16:creationId xmlns:a16="http://schemas.microsoft.com/office/drawing/2014/main" id="{21E000B1-5458-5FA6-8DFA-F3B15DFE1FB7}"/>
              </a:ext>
            </a:extLst>
          </p:cNvPr>
          <p:cNvGrpSpPr/>
          <p:nvPr/>
        </p:nvGrpSpPr>
        <p:grpSpPr>
          <a:xfrm rot="615548">
            <a:off x="36932" y="4337774"/>
            <a:ext cx="973328" cy="1199742"/>
            <a:chOff x="9743146" y="2970638"/>
            <a:chExt cx="1446996" cy="1783072"/>
          </a:xfrm>
        </p:grpSpPr>
        <p:sp>
          <p:nvSpPr>
            <p:cNvPr id="72" name="Google Shape;3000;p38">
              <a:extLst>
                <a:ext uri="{FF2B5EF4-FFF2-40B4-BE49-F238E27FC236}">
                  <a16:creationId xmlns:a16="http://schemas.microsoft.com/office/drawing/2014/main" id="{005B33A5-5392-0334-EFAF-1EA36F6434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3001;p38">
              <a:extLst>
                <a:ext uri="{FF2B5EF4-FFF2-40B4-BE49-F238E27FC236}">
                  <a16:creationId xmlns:a16="http://schemas.microsoft.com/office/drawing/2014/main" id="{483F3462-7136-38D0-6A58-66064AA18CF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4" name="Google Shape;3002;p38">
                <a:extLst>
                  <a:ext uri="{FF2B5EF4-FFF2-40B4-BE49-F238E27FC236}">
                    <a16:creationId xmlns:a16="http://schemas.microsoft.com/office/drawing/2014/main" id="{E97CE856-3523-8C5D-273B-11C2888DC1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03;p38">
                <a:extLst>
                  <a:ext uri="{FF2B5EF4-FFF2-40B4-BE49-F238E27FC236}">
                    <a16:creationId xmlns:a16="http://schemas.microsoft.com/office/drawing/2014/main" id="{C4B12E68-92A5-2E46-FCF1-FA848B53E34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04;p38">
                <a:extLst>
                  <a:ext uri="{FF2B5EF4-FFF2-40B4-BE49-F238E27FC236}">
                    <a16:creationId xmlns:a16="http://schemas.microsoft.com/office/drawing/2014/main" id="{564AB5EA-C573-8DE0-7B11-238A1C00262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005;p38">
                <a:extLst>
                  <a:ext uri="{FF2B5EF4-FFF2-40B4-BE49-F238E27FC236}">
                    <a16:creationId xmlns:a16="http://schemas.microsoft.com/office/drawing/2014/main" id="{F46692F6-F115-1FF2-4509-D4DD1FE6F1F9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006;p38">
                <a:extLst>
                  <a:ext uri="{FF2B5EF4-FFF2-40B4-BE49-F238E27FC236}">
                    <a16:creationId xmlns:a16="http://schemas.microsoft.com/office/drawing/2014/main" id="{5251CB06-D618-30CB-C5F6-D4760D3500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007;p38">
                <a:extLst>
                  <a:ext uri="{FF2B5EF4-FFF2-40B4-BE49-F238E27FC236}">
                    <a16:creationId xmlns:a16="http://schemas.microsoft.com/office/drawing/2014/main" id="{41B0BB47-34BE-C41D-3801-EDD53B0274D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008;p38">
                <a:extLst>
                  <a:ext uri="{FF2B5EF4-FFF2-40B4-BE49-F238E27FC236}">
                    <a16:creationId xmlns:a16="http://schemas.microsoft.com/office/drawing/2014/main" id="{9763A2B6-99E0-9C90-6EDE-0EEF8A1877A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009;p38">
                <a:extLst>
                  <a:ext uri="{FF2B5EF4-FFF2-40B4-BE49-F238E27FC236}">
                    <a16:creationId xmlns:a16="http://schemas.microsoft.com/office/drawing/2014/main" id="{F7DB1594-605E-567F-1065-1878F27E28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2955;p38">
            <a:extLst>
              <a:ext uri="{FF2B5EF4-FFF2-40B4-BE49-F238E27FC236}">
                <a16:creationId xmlns:a16="http://schemas.microsoft.com/office/drawing/2014/main" id="{C123C484-47F7-7C49-FA6B-83D552F06B8C}"/>
              </a:ext>
            </a:extLst>
          </p:cNvPr>
          <p:cNvGrpSpPr/>
          <p:nvPr/>
        </p:nvGrpSpPr>
        <p:grpSpPr>
          <a:xfrm rot="4131323">
            <a:off x="8706149" y="333621"/>
            <a:ext cx="1139230" cy="1403825"/>
            <a:chOff x="9743146" y="2970638"/>
            <a:chExt cx="1446996" cy="1783072"/>
          </a:xfrm>
        </p:grpSpPr>
        <p:sp>
          <p:nvSpPr>
            <p:cNvPr id="17" name="Google Shape;2956;p38">
              <a:extLst>
                <a:ext uri="{FF2B5EF4-FFF2-40B4-BE49-F238E27FC236}">
                  <a16:creationId xmlns:a16="http://schemas.microsoft.com/office/drawing/2014/main" id="{8FA9702A-C5CB-32ED-0932-AEDE87F96D3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2957;p38">
              <a:extLst>
                <a:ext uri="{FF2B5EF4-FFF2-40B4-BE49-F238E27FC236}">
                  <a16:creationId xmlns:a16="http://schemas.microsoft.com/office/drawing/2014/main" id="{4022EA7F-EC2A-631F-E3F5-15D81E52ED2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" name="Google Shape;2958;p38">
                <a:extLst>
                  <a:ext uri="{FF2B5EF4-FFF2-40B4-BE49-F238E27FC236}">
                    <a16:creationId xmlns:a16="http://schemas.microsoft.com/office/drawing/2014/main" id="{58A2D675-7042-23C3-287E-5F2F05DE7CB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9;p38">
                <a:extLst>
                  <a:ext uri="{FF2B5EF4-FFF2-40B4-BE49-F238E27FC236}">
                    <a16:creationId xmlns:a16="http://schemas.microsoft.com/office/drawing/2014/main" id="{FD25B0E3-6097-8773-A142-51AC5891467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60;p38">
                <a:extLst>
                  <a:ext uri="{FF2B5EF4-FFF2-40B4-BE49-F238E27FC236}">
                    <a16:creationId xmlns:a16="http://schemas.microsoft.com/office/drawing/2014/main" id="{1F0B9E0C-D593-B158-7562-9F73F9DCD50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61;p38">
                <a:extLst>
                  <a:ext uri="{FF2B5EF4-FFF2-40B4-BE49-F238E27FC236}">
                    <a16:creationId xmlns:a16="http://schemas.microsoft.com/office/drawing/2014/main" id="{0C6AED53-A25E-AC2B-4652-5E58BF68761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2;p38">
                <a:extLst>
                  <a:ext uri="{FF2B5EF4-FFF2-40B4-BE49-F238E27FC236}">
                    <a16:creationId xmlns:a16="http://schemas.microsoft.com/office/drawing/2014/main" id="{D9E97E34-0CC3-165E-99DE-F03A4F721A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63;p38">
                <a:extLst>
                  <a:ext uri="{FF2B5EF4-FFF2-40B4-BE49-F238E27FC236}">
                    <a16:creationId xmlns:a16="http://schemas.microsoft.com/office/drawing/2014/main" id="{3D029C3A-0B6D-B519-B640-6CEF1C4C91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64;p38">
                <a:extLst>
                  <a:ext uri="{FF2B5EF4-FFF2-40B4-BE49-F238E27FC236}">
                    <a16:creationId xmlns:a16="http://schemas.microsoft.com/office/drawing/2014/main" id="{4DD2DBEC-BC39-5EC9-B0AA-ABCAABBDFE3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5;p38">
                <a:extLst>
                  <a:ext uri="{FF2B5EF4-FFF2-40B4-BE49-F238E27FC236}">
                    <a16:creationId xmlns:a16="http://schemas.microsoft.com/office/drawing/2014/main" id="{03321B6B-401E-D155-33A3-762A3169477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7835778" y="3899793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54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096A1-638E-ACAA-4007-5F6BFD801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62" y="1038822"/>
            <a:ext cx="7227646" cy="4084679"/>
          </a:xfrm>
          <a:prstGeom prst="rect">
            <a:avLst/>
          </a:prstGeom>
        </p:spPr>
      </p:pic>
      <p:grpSp>
        <p:nvGrpSpPr>
          <p:cNvPr id="16" name="Google Shape;2955;p38">
            <a:extLst>
              <a:ext uri="{FF2B5EF4-FFF2-40B4-BE49-F238E27FC236}">
                <a16:creationId xmlns:a16="http://schemas.microsoft.com/office/drawing/2014/main" id="{C123C484-47F7-7C49-FA6B-83D552F06B8C}"/>
              </a:ext>
            </a:extLst>
          </p:cNvPr>
          <p:cNvGrpSpPr/>
          <p:nvPr/>
        </p:nvGrpSpPr>
        <p:grpSpPr>
          <a:xfrm rot="4131323">
            <a:off x="8918294" y="608898"/>
            <a:ext cx="1139230" cy="1403825"/>
            <a:chOff x="9743146" y="2970638"/>
            <a:chExt cx="1446996" cy="1783072"/>
          </a:xfrm>
        </p:grpSpPr>
        <p:sp>
          <p:nvSpPr>
            <p:cNvPr id="17" name="Google Shape;2956;p38">
              <a:extLst>
                <a:ext uri="{FF2B5EF4-FFF2-40B4-BE49-F238E27FC236}">
                  <a16:creationId xmlns:a16="http://schemas.microsoft.com/office/drawing/2014/main" id="{8FA9702A-C5CB-32ED-0932-AEDE87F96D3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2957;p38">
              <a:extLst>
                <a:ext uri="{FF2B5EF4-FFF2-40B4-BE49-F238E27FC236}">
                  <a16:creationId xmlns:a16="http://schemas.microsoft.com/office/drawing/2014/main" id="{4022EA7F-EC2A-631F-E3F5-15D81E52ED2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" name="Google Shape;2958;p38">
                <a:extLst>
                  <a:ext uri="{FF2B5EF4-FFF2-40B4-BE49-F238E27FC236}">
                    <a16:creationId xmlns:a16="http://schemas.microsoft.com/office/drawing/2014/main" id="{58A2D675-7042-23C3-287E-5F2F05DE7CB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9;p38">
                <a:extLst>
                  <a:ext uri="{FF2B5EF4-FFF2-40B4-BE49-F238E27FC236}">
                    <a16:creationId xmlns:a16="http://schemas.microsoft.com/office/drawing/2014/main" id="{FD25B0E3-6097-8773-A142-51AC5891467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60;p38">
                <a:extLst>
                  <a:ext uri="{FF2B5EF4-FFF2-40B4-BE49-F238E27FC236}">
                    <a16:creationId xmlns:a16="http://schemas.microsoft.com/office/drawing/2014/main" id="{1F0B9E0C-D593-B158-7562-9F73F9DCD50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61;p38">
                <a:extLst>
                  <a:ext uri="{FF2B5EF4-FFF2-40B4-BE49-F238E27FC236}">
                    <a16:creationId xmlns:a16="http://schemas.microsoft.com/office/drawing/2014/main" id="{0C6AED53-A25E-AC2B-4652-5E58BF68761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2;p38">
                <a:extLst>
                  <a:ext uri="{FF2B5EF4-FFF2-40B4-BE49-F238E27FC236}">
                    <a16:creationId xmlns:a16="http://schemas.microsoft.com/office/drawing/2014/main" id="{D9E97E34-0CC3-165E-99DE-F03A4F721A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63;p38">
                <a:extLst>
                  <a:ext uri="{FF2B5EF4-FFF2-40B4-BE49-F238E27FC236}">
                    <a16:creationId xmlns:a16="http://schemas.microsoft.com/office/drawing/2014/main" id="{3D029C3A-0B6D-B519-B640-6CEF1C4C91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64;p38">
                <a:extLst>
                  <a:ext uri="{FF2B5EF4-FFF2-40B4-BE49-F238E27FC236}">
                    <a16:creationId xmlns:a16="http://schemas.microsoft.com/office/drawing/2014/main" id="{4DD2DBEC-BC39-5EC9-B0AA-ABCAABBDFE3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5;p38">
                <a:extLst>
                  <a:ext uri="{FF2B5EF4-FFF2-40B4-BE49-F238E27FC236}">
                    <a16:creationId xmlns:a16="http://schemas.microsoft.com/office/drawing/2014/main" id="{03321B6B-401E-D155-33A3-762A3169477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694428" y="4267702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562;p33">
            <a:extLst>
              <a:ext uri="{FF2B5EF4-FFF2-40B4-BE49-F238E27FC236}">
                <a16:creationId xmlns:a16="http://schemas.microsoft.com/office/drawing/2014/main" id="{CAF02349-39F3-A66A-AFA2-6321B47B3298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Age And Industry in US</a:t>
            </a:r>
          </a:p>
        </p:txBody>
      </p: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393169" y="-550665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855641" y="3326713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2999;p38">
            <a:extLst>
              <a:ext uri="{FF2B5EF4-FFF2-40B4-BE49-F238E27FC236}">
                <a16:creationId xmlns:a16="http://schemas.microsoft.com/office/drawing/2014/main" id="{A4105679-E0BD-67C9-6479-802963439606}"/>
              </a:ext>
            </a:extLst>
          </p:cNvPr>
          <p:cNvGrpSpPr/>
          <p:nvPr/>
        </p:nvGrpSpPr>
        <p:grpSpPr>
          <a:xfrm rot="615548">
            <a:off x="-213799" y="4556199"/>
            <a:ext cx="973328" cy="1199742"/>
            <a:chOff x="9743146" y="2970638"/>
            <a:chExt cx="1446996" cy="1783072"/>
          </a:xfrm>
        </p:grpSpPr>
        <p:sp>
          <p:nvSpPr>
            <p:cNvPr id="85" name="Google Shape;3000;p38">
              <a:extLst>
                <a:ext uri="{FF2B5EF4-FFF2-40B4-BE49-F238E27FC236}">
                  <a16:creationId xmlns:a16="http://schemas.microsoft.com/office/drawing/2014/main" id="{F04EC19D-643A-BC7B-E293-C04CB351CFA5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3001;p38">
              <a:extLst>
                <a:ext uri="{FF2B5EF4-FFF2-40B4-BE49-F238E27FC236}">
                  <a16:creationId xmlns:a16="http://schemas.microsoft.com/office/drawing/2014/main" id="{967E51EF-77D3-1A6A-650D-ADB802FD87E9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" name="Google Shape;3002;p38">
                <a:extLst>
                  <a:ext uri="{FF2B5EF4-FFF2-40B4-BE49-F238E27FC236}">
                    <a16:creationId xmlns:a16="http://schemas.microsoft.com/office/drawing/2014/main" id="{71BEB3CA-6A77-5CE1-BDFD-C39AC326073D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003;p38">
                <a:extLst>
                  <a:ext uri="{FF2B5EF4-FFF2-40B4-BE49-F238E27FC236}">
                    <a16:creationId xmlns:a16="http://schemas.microsoft.com/office/drawing/2014/main" id="{D315F788-C70A-2974-B301-EE859B3AE46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004;p38">
                <a:extLst>
                  <a:ext uri="{FF2B5EF4-FFF2-40B4-BE49-F238E27FC236}">
                    <a16:creationId xmlns:a16="http://schemas.microsoft.com/office/drawing/2014/main" id="{B21E96CB-87EF-A3A6-29DD-68F77192570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005;p38">
                <a:extLst>
                  <a:ext uri="{FF2B5EF4-FFF2-40B4-BE49-F238E27FC236}">
                    <a16:creationId xmlns:a16="http://schemas.microsoft.com/office/drawing/2014/main" id="{F1871BCF-355A-4DB1-7678-D4AF39A5BFA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006;p38">
                <a:extLst>
                  <a:ext uri="{FF2B5EF4-FFF2-40B4-BE49-F238E27FC236}">
                    <a16:creationId xmlns:a16="http://schemas.microsoft.com/office/drawing/2014/main" id="{66224900-7E1A-D688-3BEA-904198786D2D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007;p38">
                <a:extLst>
                  <a:ext uri="{FF2B5EF4-FFF2-40B4-BE49-F238E27FC236}">
                    <a16:creationId xmlns:a16="http://schemas.microsoft.com/office/drawing/2014/main" id="{A56104BF-204F-23B9-22F5-1C67828B4B68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008;p38">
                <a:extLst>
                  <a:ext uri="{FF2B5EF4-FFF2-40B4-BE49-F238E27FC236}">
                    <a16:creationId xmlns:a16="http://schemas.microsoft.com/office/drawing/2014/main" id="{4877494D-1149-5BF5-48F1-B7359435ED99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009;p38">
                <a:extLst>
                  <a:ext uri="{FF2B5EF4-FFF2-40B4-BE49-F238E27FC236}">
                    <a16:creationId xmlns:a16="http://schemas.microsoft.com/office/drawing/2014/main" id="{871F4DBA-701C-B0F1-F697-CFBDE403BE60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8991197" y="2562696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7961057" y="-1114885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A8EC8F4-B98F-26FE-95A8-EDF1D65F7B75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3744043" y="1442657"/>
            <a:ext cx="306528" cy="117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5434A6B-7AE4-B3F7-7D50-252E4397D6E9}"/>
              </a:ext>
            </a:extLst>
          </p:cNvPr>
          <p:cNvSpPr txBox="1"/>
          <p:nvPr/>
        </p:nvSpPr>
        <p:spPr>
          <a:xfrm>
            <a:off x="4050571" y="1311852"/>
            <a:ext cx="2113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Finance &amp; Investments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3533890-5E1A-0C6D-B99E-29CBFD3AB068}"/>
              </a:ext>
            </a:extLst>
          </p:cNvPr>
          <p:cNvCxnSpPr/>
          <p:nvPr/>
        </p:nvCxnSpPr>
        <p:spPr>
          <a:xfrm>
            <a:off x="2195782" y="2876845"/>
            <a:ext cx="251084" cy="1784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D1813B3-195A-7714-ABE6-81E99E5E8C97}"/>
              </a:ext>
            </a:extLst>
          </p:cNvPr>
          <p:cNvSpPr txBox="1"/>
          <p:nvPr/>
        </p:nvSpPr>
        <p:spPr>
          <a:xfrm>
            <a:off x="1630430" y="2614539"/>
            <a:ext cx="2113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03512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966;p38">
            <a:extLst>
              <a:ext uri="{FF2B5EF4-FFF2-40B4-BE49-F238E27FC236}">
                <a16:creationId xmlns:a16="http://schemas.microsoft.com/office/drawing/2014/main" id="{03204E92-EC01-5A17-87CC-61DC18F756B9}"/>
              </a:ext>
            </a:extLst>
          </p:cNvPr>
          <p:cNvGrpSpPr/>
          <p:nvPr/>
        </p:nvGrpSpPr>
        <p:grpSpPr>
          <a:xfrm rot="-1556141">
            <a:off x="7257635" y="2065848"/>
            <a:ext cx="913136" cy="1125219"/>
            <a:chOff x="9743146" y="2970638"/>
            <a:chExt cx="1446996" cy="1783072"/>
          </a:xfrm>
        </p:grpSpPr>
        <p:sp>
          <p:nvSpPr>
            <p:cNvPr id="28" name="Google Shape;2967;p38">
              <a:extLst>
                <a:ext uri="{FF2B5EF4-FFF2-40B4-BE49-F238E27FC236}">
                  <a16:creationId xmlns:a16="http://schemas.microsoft.com/office/drawing/2014/main" id="{56BE7D8A-AD6B-AABD-E377-4158A509BE2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68;p38">
              <a:extLst>
                <a:ext uri="{FF2B5EF4-FFF2-40B4-BE49-F238E27FC236}">
                  <a16:creationId xmlns:a16="http://schemas.microsoft.com/office/drawing/2014/main" id="{A0CB2189-995F-C10F-4ABB-12EF96ED7D1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" name="Google Shape;2969;p38">
                <a:extLst>
                  <a:ext uri="{FF2B5EF4-FFF2-40B4-BE49-F238E27FC236}">
                    <a16:creationId xmlns:a16="http://schemas.microsoft.com/office/drawing/2014/main" id="{04BF643B-B0DC-5819-4B97-D213DE37EB09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70;p38">
                <a:extLst>
                  <a:ext uri="{FF2B5EF4-FFF2-40B4-BE49-F238E27FC236}">
                    <a16:creationId xmlns:a16="http://schemas.microsoft.com/office/drawing/2014/main" id="{2C85FE43-1604-4230-3306-429B46A3B726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71;p38">
                <a:extLst>
                  <a:ext uri="{FF2B5EF4-FFF2-40B4-BE49-F238E27FC236}">
                    <a16:creationId xmlns:a16="http://schemas.microsoft.com/office/drawing/2014/main" id="{27461472-F36D-D0B8-0755-6E608C4FC69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72;p38">
                <a:extLst>
                  <a:ext uri="{FF2B5EF4-FFF2-40B4-BE49-F238E27FC236}">
                    <a16:creationId xmlns:a16="http://schemas.microsoft.com/office/drawing/2014/main" id="{CB5EE7FE-A33D-C825-FAA4-2A630A17989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73;p38">
                <a:extLst>
                  <a:ext uri="{FF2B5EF4-FFF2-40B4-BE49-F238E27FC236}">
                    <a16:creationId xmlns:a16="http://schemas.microsoft.com/office/drawing/2014/main" id="{5ACC190C-A721-8E25-C731-0ACB899DE1F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74;p38">
                <a:extLst>
                  <a:ext uri="{FF2B5EF4-FFF2-40B4-BE49-F238E27FC236}">
                    <a16:creationId xmlns:a16="http://schemas.microsoft.com/office/drawing/2014/main" id="{4206CE9F-AA51-C4DE-FC8D-36961BD8FC7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75;p38">
                <a:extLst>
                  <a:ext uri="{FF2B5EF4-FFF2-40B4-BE49-F238E27FC236}">
                    <a16:creationId xmlns:a16="http://schemas.microsoft.com/office/drawing/2014/main" id="{9CC30EA1-40B8-C4C1-B16F-CDBE167F773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76;p38">
                <a:extLst>
                  <a:ext uri="{FF2B5EF4-FFF2-40B4-BE49-F238E27FC236}">
                    <a16:creationId xmlns:a16="http://schemas.microsoft.com/office/drawing/2014/main" id="{4BBE8CA7-4339-5A60-1F91-DAB905266EE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562;p33">
            <a:extLst>
              <a:ext uri="{FF2B5EF4-FFF2-40B4-BE49-F238E27FC236}">
                <a16:creationId xmlns:a16="http://schemas.microsoft.com/office/drawing/2014/main" id="{CAF02349-39F3-A66A-AFA2-6321B47B3298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30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</a:defRPr>
            </a:lvl1pPr>
            <a:lvl2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Gender and Wealth in US</a:t>
            </a:r>
          </a:p>
        </p:txBody>
      </p:sp>
      <p:grpSp>
        <p:nvGrpSpPr>
          <p:cNvPr id="49" name="Google Shape;2977;p38">
            <a:extLst>
              <a:ext uri="{FF2B5EF4-FFF2-40B4-BE49-F238E27FC236}">
                <a16:creationId xmlns:a16="http://schemas.microsoft.com/office/drawing/2014/main" id="{5E263FEA-14B4-E5F3-1FDB-2B442FA62575}"/>
              </a:ext>
            </a:extLst>
          </p:cNvPr>
          <p:cNvGrpSpPr/>
          <p:nvPr/>
        </p:nvGrpSpPr>
        <p:grpSpPr>
          <a:xfrm rot="-8231308">
            <a:off x="-415166" y="-883916"/>
            <a:ext cx="1036931" cy="1278019"/>
            <a:chOff x="9743146" y="2970638"/>
            <a:chExt cx="1446996" cy="1783072"/>
          </a:xfrm>
        </p:grpSpPr>
        <p:sp>
          <p:nvSpPr>
            <p:cNvPr id="50" name="Google Shape;2978;p38">
              <a:extLst>
                <a:ext uri="{FF2B5EF4-FFF2-40B4-BE49-F238E27FC236}">
                  <a16:creationId xmlns:a16="http://schemas.microsoft.com/office/drawing/2014/main" id="{64B081D7-A81C-899F-0790-BC4C2BFB9662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2979;p38">
              <a:extLst>
                <a:ext uri="{FF2B5EF4-FFF2-40B4-BE49-F238E27FC236}">
                  <a16:creationId xmlns:a16="http://schemas.microsoft.com/office/drawing/2014/main" id="{EFCCC20D-D65D-5593-3582-E072AD6BE05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52" name="Google Shape;2980;p38">
                <a:extLst>
                  <a:ext uri="{FF2B5EF4-FFF2-40B4-BE49-F238E27FC236}">
                    <a16:creationId xmlns:a16="http://schemas.microsoft.com/office/drawing/2014/main" id="{6B26CFF1-1AF7-28F4-A62A-53769A0A72DA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1;p38">
                <a:extLst>
                  <a:ext uri="{FF2B5EF4-FFF2-40B4-BE49-F238E27FC236}">
                    <a16:creationId xmlns:a16="http://schemas.microsoft.com/office/drawing/2014/main" id="{B1CB0CCB-B2E0-6A70-8159-1BB7A65600E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2;p38">
                <a:extLst>
                  <a:ext uri="{FF2B5EF4-FFF2-40B4-BE49-F238E27FC236}">
                    <a16:creationId xmlns:a16="http://schemas.microsoft.com/office/drawing/2014/main" id="{9D8BE184-7403-BCF3-BAFE-2C22D1D7865C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3;p38">
                <a:extLst>
                  <a:ext uri="{FF2B5EF4-FFF2-40B4-BE49-F238E27FC236}">
                    <a16:creationId xmlns:a16="http://schemas.microsoft.com/office/drawing/2014/main" id="{4FA7F9DC-AAED-7038-4953-98923D91C54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84;p38">
                <a:extLst>
                  <a:ext uri="{FF2B5EF4-FFF2-40B4-BE49-F238E27FC236}">
                    <a16:creationId xmlns:a16="http://schemas.microsoft.com/office/drawing/2014/main" id="{78CC8CD0-E119-7C60-7738-65879B401D80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85;p38">
                <a:extLst>
                  <a:ext uri="{FF2B5EF4-FFF2-40B4-BE49-F238E27FC236}">
                    <a16:creationId xmlns:a16="http://schemas.microsoft.com/office/drawing/2014/main" id="{C22A8732-EE9E-DEB1-40D4-4E42EB91157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6;p38">
                <a:extLst>
                  <a:ext uri="{FF2B5EF4-FFF2-40B4-BE49-F238E27FC236}">
                    <a16:creationId xmlns:a16="http://schemas.microsoft.com/office/drawing/2014/main" id="{9C5D8AFF-4C00-00AD-5E92-E99ECDD4615A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7;p38">
                <a:extLst>
                  <a:ext uri="{FF2B5EF4-FFF2-40B4-BE49-F238E27FC236}">
                    <a16:creationId xmlns:a16="http://schemas.microsoft.com/office/drawing/2014/main" id="{8DA34E3E-36A9-7ED0-B951-BD6C87AEC75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oogle Shape;2999;p38">
            <a:extLst>
              <a:ext uri="{FF2B5EF4-FFF2-40B4-BE49-F238E27FC236}">
                <a16:creationId xmlns:a16="http://schemas.microsoft.com/office/drawing/2014/main" id="{21E000B1-5458-5FA6-8DFA-F3B15DFE1FB7}"/>
              </a:ext>
            </a:extLst>
          </p:cNvPr>
          <p:cNvGrpSpPr/>
          <p:nvPr/>
        </p:nvGrpSpPr>
        <p:grpSpPr>
          <a:xfrm rot="615548">
            <a:off x="-306825" y="4918944"/>
            <a:ext cx="973328" cy="1199742"/>
            <a:chOff x="9743146" y="2970638"/>
            <a:chExt cx="1446996" cy="1783072"/>
          </a:xfrm>
        </p:grpSpPr>
        <p:sp>
          <p:nvSpPr>
            <p:cNvPr id="72" name="Google Shape;3000;p38">
              <a:extLst>
                <a:ext uri="{FF2B5EF4-FFF2-40B4-BE49-F238E27FC236}">
                  <a16:creationId xmlns:a16="http://schemas.microsoft.com/office/drawing/2014/main" id="{005B33A5-5392-0334-EFAF-1EA36F64341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3001;p38">
              <a:extLst>
                <a:ext uri="{FF2B5EF4-FFF2-40B4-BE49-F238E27FC236}">
                  <a16:creationId xmlns:a16="http://schemas.microsoft.com/office/drawing/2014/main" id="{483F3462-7136-38D0-6A58-66064AA18CF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4" name="Google Shape;3002;p38">
                <a:extLst>
                  <a:ext uri="{FF2B5EF4-FFF2-40B4-BE49-F238E27FC236}">
                    <a16:creationId xmlns:a16="http://schemas.microsoft.com/office/drawing/2014/main" id="{E97CE856-3523-8C5D-273B-11C2888DC1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03;p38">
                <a:extLst>
                  <a:ext uri="{FF2B5EF4-FFF2-40B4-BE49-F238E27FC236}">
                    <a16:creationId xmlns:a16="http://schemas.microsoft.com/office/drawing/2014/main" id="{C4B12E68-92A5-2E46-FCF1-FA848B53E348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04;p38">
                <a:extLst>
                  <a:ext uri="{FF2B5EF4-FFF2-40B4-BE49-F238E27FC236}">
                    <a16:creationId xmlns:a16="http://schemas.microsoft.com/office/drawing/2014/main" id="{564AB5EA-C573-8DE0-7B11-238A1C00262A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005;p38">
                <a:extLst>
                  <a:ext uri="{FF2B5EF4-FFF2-40B4-BE49-F238E27FC236}">
                    <a16:creationId xmlns:a16="http://schemas.microsoft.com/office/drawing/2014/main" id="{F46692F6-F115-1FF2-4509-D4DD1FE6F1F9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006;p38">
                <a:extLst>
                  <a:ext uri="{FF2B5EF4-FFF2-40B4-BE49-F238E27FC236}">
                    <a16:creationId xmlns:a16="http://schemas.microsoft.com/office/drawing/2014/main" id="{5251CB06-D618-30CB-C5F6-D4760D3500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007;p38">
                <a:extLst>
                  <a:ext uri="{FF2B5EF4-FFF2-40B4-BE49-F238E27FC236}">
                    <a16:creationId xmlns:a16="http://schemas.microsoft.com/office/drawing/2014/main" id="{41B0BB47-34BE-C41D-3801-EDD53B0274D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008;p38">
                <a:extLst>
                  <a:ext uri="{FF2B5EF4-FFF2-40B4-BE49-F238E27FC236}">
                    <a16:creationId xmlns:a16="http://schemas.microsoft.com/office/drawing/2014/main" id="{9763A2B6-99E0-9C90-6EDE-0EEF8A1877A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009;p38">
                <a:extLst>
                  <a:ext uri="{FF2B5EF4-FFF2-40B4-BE49-F238E27FC236}">
                    <a16:creationId xmlns:a16="http://schemas.microsoft.com/office/drawing/2014/main" id="{F7DB1594-605E-567F-1065-1878F27E288E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2955;p38">
            <a:extLst>
              <a:ext uri="{FF2B5EF4-FFF2-40B4-BE49-F238E27FC236}">
                <a16:creationId xmlns:a16="http://schemas.microsoft.com/office/drawing/2014/main" id="{C123C484-47F7-7C49-FA6B-83D552F06B8C}"/>
              </a:ext>
            </a:extLst>
          </p:cNvPr>
          <p:cNvGrpSpPr/>
          <p:nvPr/>
        </p:nvGrpSpPr>
        <p:grpSpPr>
          <a:xfrm rot="4131323">
            <a:off x="8892720" y="131557"/>
            <a:ext cx="1139230" cy="1403825"/>
            <a:chOff x="9743146" y="2970638"/>
            <a:chExt cx="1446996" cy="1783072"/>
          </a:xfrm>
        </p:grpSpPr>
        <p:sp>
          <p:nvSpPr>
            <p:cNvPr id="17" name="Google Shape;2956;p38">
              <a:extLst>
                <a:ext uri="{FF2B5EF4-FFF2-40B4-BE49-F238E27FC236}">
                  <a16:creationId xmlns:a16="http://schemas.microsoft.com/office/drawing/2014/main" id="{8FA9702A-C5CB-32ED-0932-AEDE87F96D3B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2957;p38">
              <a:extLst>
                <a:ext uri="{FF2B5EF4-FFF2-40B4-BE49-F238E27FC236}">
                  <a16:creationId xmlns:a16="http://schemas.microsoft.com/office/drawing/2014/main" id="{4022EA7F-EC2A-631F-E3F5-15D81E52ED2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" name="Google Shape;2958;p38">
                <a:extLst>
                  <a:ext uri="{FF2B5EF4-FFF2-40B4-BE49-F238E27FC236}">
                    <a16:creationId xmlns:a16="http://schemas.microsoft.com/office/drawing/2014/main" id="{58A2D675-7042-23C3-287E-5F2F05DE7CB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59;p38">
                <a:extLst>
                  <a:ext uri="{FF2B5EF4-FFF2-40B4-BE49-F238E27FC236}">
                    <a16:creationId xmlns:a16="http://schemas.microsoft.com/office/drawing/2014/main" id="{FD25B0E3-6097-8773-A142-51AC5891467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60;p38">
                <a:extLst>
                  <a:ext uri="{FF2B5EF4-FFF2-40B4-BE49-F238E27FC236}">
                    <a16:creationId xmlns:a16="http://schemas.microsoft.com/office/drawing/2014/main" id="{1F0B9E0C-D593-B158-7562-9F73F9DCD507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61;p38">
                <a:extLst>
                  <a:ext uri="{FF2B5EF4-FFF2-40B4-BE49-F238E27FC236}">
                    <a16:creationId xmlns:a16="http://schemas.microsoft.com/office/drawing/2014/main" id="{0C6AED53-A25E-AC2B-4652-5E58BF68761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62;p38">
                <a:extLst>
                  <a:ext uri="{FF2B5EF4-FFF2-40B4-BE49-F238E27FC236}">
                    <a16:creationId xmlns:a16="http://schemas.microsoft.com/office/drawing/2014/main" id="{D9E97E34-0CC3-165E-99DE-F03A4F721A5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63;p38">
                <a:extLst>
                  <a:ext uri="{FF2B5EF4-FFF2-40B4-BE49-F238E27FC236}">
                    <a16:creationId xmlns:a16="http://schemas.microsoft.com/office/drawing/2014/main" id="{3D029C3A-0B6D-B519-B640-6CEF1C4C918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64;p38">
                <a:extLst>
                  <a:ext uri="{FF2B5EF4-FFF2-40B4-BE49-F238E27FC236}">
                    <a16:creationId xmlns:a16="http://schemas.microsoft.com/office/drawing/2014/main" id="{4DD2DBEC-BC39-5EC9-B0AA-ABCAABBDFE32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65;p38">
                <a:extLst>
                  <a:ext uri="{FF2B5EF4-FFF2-40B4-BE49-F238E27FC236}">
                    <a16:creationId xmlns:a16="http://schemas.microsoft.com/office/drawing/2014/main" id="{03321B6B-401E-D155-33A3-762A3169477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2944;p38">
            <a:extLst>
              <a:ext uri="{FF2B5EF4-FFF2-40B4-BE49-F238E27FC236}">
                <a16:creationId xmlns:a16="http://schemas.microsoft.com/office/drawing/2014/main" id="{52ED86A1-C8F8-9E3C-6818-7AB524327D45}"/>
              </a:ext>
            </a:extLst>
          </p:cNvPr>
          <p:cNvGrpSpPr/>
          <p:nvPr/>
        </p:nvGrpSpPr>
        <p:grpSpPr>
          <a:xfrm rot="2208898">
            <a:off x="8103826" y="-1218294"/>
            <a:ext cx="1509218" cy="1859995"/>
            <a:chOff x="9743146" y="2970638"/>
            <a:chExt cx="1446996" cy="1783072"/>
          </a:xfrm>
        </p:grpSpPr>
        <p:sp>
          <p:nvSpPr>
            <p:cNvPr id="6" name="Google Shape;2945;p38">
              <a:extLst>
                <a:ext uri="{FF2B5EF4-FFF2-40B4-BE49-F238E27FC236}">
                  <a16:creationId xmlns:a16="http://schemas.microsoft.com/office/drawing/2014/main" id="{DEA3529D-4FC8-7F57-8A01-3A5BCF1F91D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946;p38">
              <a:extLst>
                <a:ext uri="{FF2B5EF4-FFF2-40B4-BE49-F238E27FC236}">
                  <a16:creationId xmlns:a16="http://schemas.microsoft.com/office/drawing/2014/main" id="{CFFD1C41-C1F7-DA67-2994-70578A3DA586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2947;p38">
                <a:extLst>
                  <a:ext uri="{FF2B5EF4-FFF2-40B4-BE49-F238E27FC236}">
                    <a16:creationId xmlns:a16="http://schemas.microsoft.com/office/drawing/2014/main" id="{065A350C-BF92-1871-BF23-36210C80CF2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48;p38">
                <a:extLst>
                  <a:ext uri="{FF2B5EF4-FFF2-40B4-BE49-F238E27FC236}">
                    <a16:creationId xmlns:a16="http://schemas.microsoft.com/office/drawing/2014/main" id="{A0859040-F931-2ED2-6639-000322E32B9F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49;p38">
                <a:extLst>
                  <a:ext uri="{FF2B5EF4-FFF2-40B4-BE49-F238E27FC236}">
                    <a16:creationId xmlns:a16="http://schemas.microsoft.com/office/drawing/2014/main" id="{525C3812-AF9B-E6CF-A1A6-C993CE22251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50;p38">
                <a:extLst>
                  <a:ext uri="{FF2B5EF4-FFF2-40B4-BE49-F238E27FC236}">
                    <a16:creationId xmlns:a16="http://schemas.microsoft.com/office/drawing/2014/main" id="{787EB88A-AB4B-7B69-2188-0A1B2ADDEDF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51;p38">
                <a:extLst>
                  <a:ext uri="{FF2B5EF4-FFF2-40B4-BE49-F238E27FC236}">
                    <a16:creationId xmlns:a16="http://schemas.microsoft.com/office/drawing/2014/main" id="{B33C621D-6E09-105F-CBF8-ED0635B4209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52;p38">
                <a:extLst>
                  <a:ext uri="{FF2B5EF4-FFF2-40B4-BE49-F238E27FC236}">
                    <a16:creationId xmlns:a16="http://schemas.microsoft.com/office/drawing/2014/main" id="{3EF85C61-321E-8F90-C694-7102FA394FBC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53;p38">
                <a:extLst>
                  <a:ext uri="{FF2B5EF4-FFF2-40B4-BE49-F238E27FC236}">
                    <a16:creationId xmlns:a16="http://schemas.microsoft.com/office/drawing/2014/main" id="{290FF880-7AA1-4A51-9F54-E70F0EA6FCD1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54;p38">
                <a:extLst>
                  <a:ext uri="{FF2B5EF4-FFF2-40B4-BE49-F238E27FC236}">
                    <a16:creationId xmlns:a16="http://schemas.microsoft.com/office/drawing/2014/main" id="{F8FF2D18-14A7-7FB2-9E1C-7AEF001E2C46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010;p38">
            <a:extLst>
              <a:ext uri="{FF2B5EF4-FFF2-40B4-BE49-F238E27FC236}">
                <a16:creationId xmlns:a16="http://schemas.microsoft.com/office/drawing/2014/main" id="{38C247EC-CE1A-A5C2-9DC3-5699F6D4D087}"/>
              </a:ext>
            </a:extLst>
          </p:cNvPr>
          <p:cNvGrpSpPr/>
          <p:nvPr/>
        </p:nvGrpSpPr>
        <p:grpSpPr>
          <a:xfrm rot="4585466">
            <a:off x="8329578" y="4652208"/>
            <a:ext cx="973386" cy="1199678"/>
            <a:chOff x="9743146" y="2970638"/>
            <a:chExt cx="1446996" cy="1783072"/>
          </a:xfrm>
        </p:grpSpPr>
        <p:sp>
          <p:nvSpPr>
            <p:cNvPr id="39" name="Google Shape;3011;p38">
              <a:extLst>
                <a:ext uri="{FF2B5EF4-FFF2-40B4-BE49-F238E27FC236}">
                  <a16:creationId xmlns:a16="http://schemas.microsoft.com/office/drawing/2014/main" id="{41C93368-D38C-A315-2169-9CE6AB74BF7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3012;p38">
              <a:extLst>
                <a:ext uri="{FF2B5EF4-FFF2-40B4-BE49-F238E27FC236}">
                  <a16:creationId xmlns:a16="http://schemas.microsoft.com/office/drawing/2014/main" id="{D2ED1A20-F39D-D051-1D85-EE6BD9046E3E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41" name="Google Shape;3013;p38">
                <a:extLst>
                  <a:ext uri="{FF2B5EF4-FFF2-40B4-BE49-F238E27FC236}">
                    <a16:creationId xmlns:a16="http://schemas.microsoft.com/office/drawing/2014/main" id="{A0B31341-FBA7-F8F4-00F6-58AA2B7246A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014;p38">
                <a:extLst>
                  <a:ext uri="{FF2B5EF4-FFF2-40B4-BE49-F238E27FC236}">
                    <a16:creationId xmlns:a16="http://schemas.microsoft.com/office/drawing/2014/main" id="{88E68F0C-A8B6-0D5A-30C7-21209681FB5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015;p38">
                <a:extLst>
                  <a:ext uri="{FF2B5EF4-FFF2-40B4-BE49-F238E27FC236}">
                    <a16:creationId xmlns:a16="http://schemas.microsoft.com/office/drawing/2014/main" id="{ADD6F6EE-C149-81FC-8CC0-93337FA2813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016;p38">
                <a:extLst>
                  <a:ext uri="{FF2B5EF4-FFF2-40B4-BE49-F238E27FC236}">
                    <a16:creationId xmlns:a16="http://schemas.microsoft.com/office/drawing/2014/main" id="{EEA42C13-EA9A-385B-3ACA-4954D51FAFE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017;p38">
                <a:extLst>
                  <a:ext uri="{FF2B5EF4-FFF2-40B4-BE49-F238E27FC236}">
                    <a16:creationId xmlns:a16="http://schemas.microsoft.com/office/drawing/2014/main" id="{FFC08117-9D3E-C1CD-DD83-E56DB92F8DA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018;p38">
                <a:extLst>
                  <a:ext uri="{FF2B5EF4-FFF2-40B4-BE49-F238E27FC236}">
                    <a16:creationId xmlns:a16="http://schemas.microsoft.com/office/drawing/2014/main" id="{F02D2942-3D3A-27D6-547F-FC5DEBF4A2F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019;p38">
                <a:extLst>
                  <a:ext uri="{FF2B5EF4-FFF2-40B4-BE49-F238E27FC236}">
                    <a16:creationId xmlns:a16="http://schemas.microsoft.com/office/drawing/2014/main" id="{3E2EAD92-6C4F-B4D9-4662-CE0F43EFC61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020;p38">
                <a:extLst>
                  <a:ext uri="{FF2B5EF4-FFF2-40B4-BE49-F238E27FC236}">
                    <a16:creationId xmlns:a16="http://schemas.microsoft.com/office/drawing/2014/main" id="{E2166B21-910C-871F-5833-2E126990829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988;p38">
            <a:extLst>
              <a:ext uri="{FF2B5EF4-FFF2-40B4-BE49-F238E27FC236}">
                <a16:creationId xmlns:a16="http://schemas.microsoft.com/office/drawing/2014/main" id="{3AB3B8DA-C96C-2495-2986-3691612D18DA}"/>
              </a:ext>
            </a:extLst>
          </p:cNvPr>
          <p:cNvGrpSpPr/>
          <p:nvPr/>
        </p:nvGrpSpPr>
        <p:grpSpPr>
          <a:xfrm rot="-3578708">
            <a:off x="-978245" y="3346772"/>
            <a:ext cx="1036812" cy="1278018"/>
            <a:chOff x="9743146" y="2970638"/>
            <a:chExt cx="1446996" cy="1783072"/>
          </a:xfrm>
        </p:grpSpPr>
        <p:sp>
          <p:nvSpPr>
            <p:cNvPr id="61" name="Google Shape;2989;p38">
              <a:extLst>
                <a:ext uri="{FF2B5EF4-FFF2-40B4-BE49-F238E27FC236}">
                  <a16:creationId xmlns:a16="http://schemas.microsoft.com/office/drawing/2014/main" id="{63F66261-2E46-B321-D39B-E5CE79280919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990;p38">
              <a:extLst>
                <a:ext uri="{FF2B5EF4-FFF2-40B4-BE49-F238E27FC236}">
                  <a16:creationId xmlns:a16="http://schemas.microsoft.com/office/drawing/2014/main" id="{5A02D460-D6F5-EB03-926F-C0E916AD2F4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63" name="Google Shape;2991;p38">
                <a:extLst>
                  <a:ext uri="{FF2B5EF4-FFF2-40B4-BE49-F238E27FC236}">
                    <a16:creationId xmlns:a16="http://schemas.microsoft.com/office/drawing/2014/main" id="{9DFAA1EB-2409-2BC2-D541-CF3687918A21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92;p38">
                <a:extLst>
                  <a:ext uri="{FF2B5EF4-FFF2-40B4-BE49-F238E27FC236}">
                    <a16:creationId xmlns:a16="http://schemas.microsoft.com/office/drawing/2014/main" id="{CBE97B68-FFDD-723F-585F-9E601401E12E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93;p38">
                <a:extLst>
                  <a:ext uri="{FF2B5EF4-FFF2-40B4-BE49-F238E27FC236}">
                    <a16:creationId xmlns:a16="http://schemas.microsoft.com/office/drawing/2014/main" id="{68833A06-A398-4D73-A5A2-390A1A74C6F0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94;p38">
                <a:extLst>
                  <a:ext uri="{FF2B5EF4-FFF2-40B4-BE49-F238E27FC236}">
                    <a16:creationId xmlns:a16="http://schemas.microsoft.com/office/drawing/2014/main" id="{E8C61DA8-396B-AE0D-E7EC-00A251901BC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95;p38">
                <a:extLst>
                  <a:ext uri="{FF2B5EF4-FFF2-40B4-BE49-F238E27FC236}">
                    <a16:creationId xmlns:a16="http://schemas.microsoft.com/office/drawing/2014/main" id="{44A68996-AF4D-B9F1-7DE7-76467EF152C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96;p38">
                <a:extLst>
                  <a:ext uri="{FF2B5EF4-FFF2-40B4-BE49-F238E27FC236}">
                    <a16:creationId xmlns:a16="http://schemas.microsoft.com/office/drawing/2014/main" id="{512A5F99-8AF3-DF58-EBAC-31AC72CD1CB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97;p38">
                <a:extLst>
                  <a:ext uri="{FF2B5EF4-FFF2-40B4-BE49-F238E27FC236}">
                    <a16:creationId xmlns:a16="http://schemas.microsoft.com/office/drawing/2014/main" id="{2A933371-D17A-CC2D-26BE-4596849779E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8;p38">
                <a:extLst>
                  <a:ext uri="{FF2B5EF4-FFF2-40B4-BE49-F238E27FC236}">
                    <a16:creationId xmlns:a16="http://schemas.microsoft.com/office/drawing/2014/main" id="{56492ABD-565D-D952-D74F-28CDF7593E2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2383;p30">
            <a:extLst>
              <a:ext uri="{FF2B5EF4-FFF2-40B4-BE49-F238E27FC236}">
                <a16:creationId xmlns:a16="http://schemas.microsoft.com/office/drawing/2014/main" id="{F1780BC2-15A5-1408-7614-9286E2A72E01}"/>
              </a:ext>
            </a:extLst>
          </p:cNvPr>
          <p:cNvSpPr txBox="1">
            <a:spLocks/>
          </p:cNvSpPr>
          <p:nvPr/>
        </p:nvSpPr>
        <p:spPr>
          <a:xfrm>
            <a:off x="2730057" y="4742916"/>
            <a:ext cx="413798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indent="-317500" algn="ct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indent="-317500" algn="ct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indent="-317500" algn="ct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indent="-317500" algn="ct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indent="-317500" algn="ct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indent="-317500" algn="ct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indent="-317500" algn="ct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indent="-317500" algn="ctr">
              <a:buClr>
                <a:schemeClr val="dk1"/>
              </a:buClr>
              <a:buSzPts val="1400"/>
              <a:buFont typeface="Libre Franklin Medium"/>
              <a:buNone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r>
              <a:rPr lang="en-US" dirty="0"/>
              <a:t>Male : Female = 7:1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47BB61-2E1A-9EB6-6B6E-A8514EA8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1" y="1221400"/>
            <a:ext cx="4356568" cy="3533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57FFCC-2F14-3876-BA18-9BE7A010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04" y="1215578"/>
            <a:ext cx="4258403" cy="34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19481"/>
      </p:ext>
    </p:extLst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5856</TotalTime>
  <Words>295</Words>
  <Application>Microsoft Macintosh PowerPoint</Application>
  <PresentationFormat>On-screen Show (16:9)</PresentationFormat>
  <Paragraphs>76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Darker Grotesque SemiBold</vt:lpstr>
      <vt:lpstr>Anton</vt:lpstr>
      <vt:lpstr>Bebas Neue</vt:lpstr>
      <vt:lpstr>Libre Franklin Medium</vt:lpstr>
      <vt:lpstr>US National Dollar Day Minitheme by Slidesgo</vt:lpstr>
      <vt:lpstr>Who Are The Billionaires ? Introduction to the World’s Billionaires</vt:lpstr>
      <vt:lpstr>Billionaire Features</vt:lpstr>
      <vt:lpstr>What You Will Learn … …</vt:lpstr>
      <vt:lpstr>World Map</vt:lpstr>
      <vt:lpstr>Billionaires Around  The Globe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Gender And Wealth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Are The Billionaires ? Introduction to the World’s Billionaires</dc:title>
  <cp:lastModifiedBy>1</cp:lastModifiedBy>
  <cp:revision>7</cp:revision>
  <dcterms:modified xsi:type="dcterms:W3CDTF">2023-10-24T04:18:10Z</dcterms:modified>
</cp:coreProperties>
</file>