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5666" r:id="rId2"/>
    <p:sldId id="214747566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B9B54C-8305-4BF7-8E6F-1AD606052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3490A2-33E1-414C-A997-D36A09021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0728AC-D5FA-416B-9644-7350DA6E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3D6D99-47BE-489A-900D-0674B20D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4C1435-5C22-4F3E-9461-9EEC5CA5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30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1AE12-F297-4845-B032-A268BB22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91CD80-3DE9-43CC-898A-E1D64D51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F6905B-7FD2-455A-895A-A28B5EFC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5F50FA-35B9-46D8-86AC-2243247F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8577C-A50E-4F18-BC1C-D5F9EB70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2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DEEF3C-61BC-4B04-9221-120AC4585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0B33C2-D70D-45F3-873A-7175DA71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23DEF-C949-4D71-BEC7-AAAD19CA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CF1853-AEC8-46EA-9C0F-5D59BA36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BC34D1-B1EE-4CC0-BBEB-25910B8E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4229-FDA3-419F-948E-EC3B542A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6809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E140-8BC8-449A-8EB6-5236A468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5C2E-AF49-4B3E-833F-5946220A398E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E766-E3A6-4451-8208-02143C37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41C4-DDAB-4C12-865A-AD93CBA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4920-2F4F-4D88-AD0A-053AE5A679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_16.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btfpLayoutConfig" hidden="1"/>
          <p:cNvSpPr txBox="1"/>
          <p:nvPr userDrawn="1">
            <p:custDataLst>
              <p:tags r:id="rId2"/>
            </p:custDataLst>
          </p:nvPr>
        </p:nvSpPr>
        <p:spPr bwMode="gray">
          <a:xfrm>
            <a:off x="12700" y="12701"/>
            <a:ext cx="431772" cy="88088"/>
          </a:xfrm>
          <a:prstGeom prst="rect">
            <a:avLst/>
          </a:prstGeom>
          <a:noFill/>
        </p:spPr>
        <p:txBody>
          <a:bodyPr vert="horz" wrap="none" lIns="35998" tIns="35998" rIns="35998" bIns="35998" rtlCol="0">
            <a:spAutoFit/>
          </a:bodyPr>
          <a:lstStyle/>
          <a:p>
            <a:pPr marL="0" indent="0">
              <a:buNone/>
            </a:pPr>
            <a:r>
              <a:rPr lang="en-GB" sz="100">
                <a:solidFill>
                  <a:srgbClr val="FFFFFF">
                    <a:alpha val="0"/>
                  </a:srgbClr>
                </a:solidFill>
              </a:rPr>
              <a:t>overall_0_132283927966066072 columns_1_132283927966066072 </a:t>
            </a:r>
          </a:p>
        </p:txBody>
      </p:sp>
    </p:spTree>
    <p:extLst>
      <p:ext uri="{BB962C8B-B14F-4D97-AF65-F5344CB8AC3E}">
        <p14:creationId xmlns:p14="http://schemas.microsoft.com/office/powerpoint/2010/main" val="9270463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BEFF9-D55F-4089-86A8-D68C0AED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5B33-0381-45FA-8A16-FDCD54D0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FFBB8-DC1B-4583-804A-53E98B3B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C5D03F-1FFF-4FE1-BACF-41CE452C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26A6B-19DD-44A9-97A6-78122895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10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A7E9C-C0C4-4566-B8CC-9515BDE8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6AC976-16C8-4C8A-899B-CCEED781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3405D-269D-487C-9E19-FE485A0B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0D4E1-4CB4-414B-8D27-426A381A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98E332-B627-4248-BC89-51E4D758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16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D9DD0-EF02-46AA-A9F1-2300A66D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E8C715-2687-48A1-AD33-E2AD5D080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5226C3-71D9-48DE-A868-DC43D774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7AF991-00D7-49F9-A41E-8598EC46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38CF75-B20A-4492-A23C-53AA6391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525DC3-F142-4485-B29D-0E4B3387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05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D4F4E-42F4-473C-9F98-4098D96D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F9B544-64E0-4196-8F8C-B9A68922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C584D6-F24D-482E-BCEB-276F4A6E4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9C40C82-AD43-400B-809F-C65791538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50AB0E-AFBF-4382-BF3D-9C37B5C98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C54878E-D560-43EA-8BAD-1350CD3E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0C5F08-062E-4C82-B299-BD60DB5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9DD27FB-0116-484D-A1AA-0FD5192B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94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1CC4D-5FAE-4970-9CDE-FA6D2AFA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ACFB2B-9DBD-489D-9EDD-C63AC20F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AC1EAB-CD2C-4823-99AE-1D39B28D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D7EE09-51A3-4997-8982-85118A43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54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C0F362-CEF8-4E31-9F0C-F724DD15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403892-C869-4499-B93E-4D9775F9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50F567-6E1F-48FC-8007-7EA33EC2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2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8478C-8307-45D0-8096-721B1FCE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1E6B0-5BDE-4964-B85D-18B9FD555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2DE351-F396-4E77-95AC-D261940A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857DA1-B08A-4753-9403-4937A35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D1073A-799E-4CE7-8659-318FA7C4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BFF4C-E0D7-4107-93F6-6976AA16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7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202EE-D8B1-469C-B508-0DDEA481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0A791F-1287-46B4-82A9-293A663C2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F0B1B6-672A-455B-8F24-E643C364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650FA7-271E-4D39-916E-5B6DB790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6DCA2E-557F-4AD1-8AEC-083A9129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B5CC03-8F4A-4EEC-9508-6D561EF0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47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B76E11-9BE3-4078-9A05-E79D949C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609FBD-18CF-4DF8-A5EE-F7E7E718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3F5090-F930-4136-9B4B-609F4F7B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45FF-C2B2-457D-8FF0-32F1587AA360}" type="datetimeFigureOut">
              <a:rPr lang="it-IT" smtClean="0"/>
              <a:t>31/07/2024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9B99FA-D60E-479B-97E9-7F5E4D007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D9FB9-2EB0-42F0-9497-888DA553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3C16-138A-40D9-AB2C-EAA22B357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4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083BDF-B418-42BA-83BF-82D97588CCB9}"/>
              </a:ext>
            </a:extLst>
          </p:cNvPr>
          <p:cNvSpPr txBox="1"/>
          <p:nvPr/>
        </p:nvSpPr>
        <p:spPr>
          <a:xfrm>
            <a:off x="7355840" y="792480"/>
            <a:ext cx="2563522" cy="5302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E8FDA6-06AF-48B7-8048-9CD00F2BE81A}"/>
              </a:ext>
            </a:extLst>
          </p:cNvPr>
          <p:cNvSpPr txBox="1"/>
          <p:nvPr/>
        </p:nvSpPr>
        <p:spPr>
          <a:xfrm>
            <a:off x="4836161" y="792480"/>
            <a:ext cx="2563522" cy="5302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B24724-6B11-457D-898D-655394F68E85}"/>
              </a:ext>
            </a:extLst>
          </p:cNvPr>
          <p:cNvSpPr txBox="1"/>
          <p:nvPr/>
        </p:nvSpPr>
        <p:spPr>
          <a:xfrm>
            <a:off x="2316482" y="792480"/>
            <a:ext cx="2563522" cy="5302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384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7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00039 -3.82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1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25000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0417 -4.585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2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25000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00468 -2.3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083BDF-B418-42BA-83BF-82D97588CCB9}"/>
              </a:ext>
            </a:extLst>
          </p:cNvPr>
          <p:cNvSpPr txBox="1"/>
          <p:nvPr/>
        </p:nvSpPr>
        <p:spPr>
          <a:xfrm>
            <a:off x="8727440" y="923108"/>
            <a:ext cx="2563522" cy="5302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E8FDA6-06AF-48B7-8048-9CD00F2BE81A}"/>
              </a:ext>
            </a:extLst>
          </p:cNvPr>
          <p:cNvSpPr txBox="1"/>
          <p:nvPr/>
        </p:nvSpPr>
        <p:spPr>
          <a:xfrm>
            <a:off x="6207761" y="923108"/>
            <a:ext cx="2563522" cy="5302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B24724-6B11-457D-898D-655394F68E85}"/>
              </a:ext>
            </a:extLst>
          </p:cNvPr>
          <p:cNvSpPr txBox="1"/>
          <p:nvPr/>
        </p:nvSpPr>
        <p:spPr>
          <a:xfrm>
            <a:off x="3688082" y="923108"/>
            <a:ext cx="2563522" cy="5302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17D220-3385-48FF-B74F-734D888E5887}"/>
              </a:ext>
            </a:extLst>
          </p:cNvPr>
          <p:cNvSpPr txBox="1"/>
          <p:nvPr/>
        </p:nvSpPr>
        <p:spPr>
          <a:xfrm>
            <a:off x="1002942" y="923108"/>
            <a:ext cx="2563522" cy="5302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571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7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00039 -3.82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1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25000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00078 -4.585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2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25000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0039 -3.828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14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25000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0468 -2.3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23"/>
</p:tagLst>
</file>

<file path=ppt/theme/theme1.xml><?xml version="1.0" encoding="utf-8"?>
<a:theme xmlns:a="http://schemas.openxmlformats.org/drawingml/2006/main" name="1_Tema di Office">
  <a:themeElements>
    <a:clrScheme name="coolors.c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E64"/>
      </a:accent1>
      <a:accent2>
        <a:srgbClr val="16E0BD"/>
      </a:accent2>
      <a:accent3>
        <a:srgbClr val="78C3FB"/>
      </a:accent3>
      <a:accent4>
        <a:srgbClr val="89A6FB"/>
      </a:accent4>
      <a:accent5>
        <a:srgbClr val="5B9BD5"/>
      </a:accent5>
      <a:accent6>
        <a:srgbClr val="F5B700"/>
      </a:accent6>
      <a:hlink>
        <a:srgbClr val="0563C1"/>
      </a:hlink>
      <a:folHlink>
        <a:srgbClr val="954F72"/>
      </a:folHlink>
    </a:clrScheme>
    <a:fontScheme name="Segoe UI Black + Segoe UI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Segoe UI</vt:lpstr>
      <vt:lpstr>Segoe UI Black</vt:lpstr>
      <vt:lpstr>1_Tema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Leoni Gianmaria</dc:creator>
  <cp:lastModifiedBy>Leoni Gianmaria</cp:lastModifiedBy>
  <cp:revision>1</cp:revision>
  <dcterms:created xsi:type="dcterms:W3CDTF">2024-07-31T11:30:56Z</dcterms:created>
  <dcterms:modified xsi:type="dcterms:W3CDTF">2024-07-31T11:31:43Z</dcterms:modified>
</cp:coreProperties>
</file>