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5"/>
  </p:notesMasterIdLst>
  <p:handoutMasterIdLst>
    <p:handoutMasterId r:id="rId6"/>
  </p:handoutMasterIdLst>
  <p:sldIdLst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853"/>
    <a:srgbClr val="F9C523"/>
    <a:srgbClr val="F2C570"/>
    <a:srgbClr val="00B8E1"/>
    <a:srgbClr val="9D739E"/>
    <a:srgbClr val="F0E9EE"/>
    <a:srgbClr val="DEE2EA"/>
    <a:srgbClr val="E8DEE6"/>
    <a:srgbClr val="CAC2C8"/>
    <a:srgbClr val="00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73614" autoAdjust="0"/>
  </p:normalViewPr>
  <p:slideViewPr>
    <p:cSldViewPr snapToGrid="0" snapToObjects="1">
      <p:cViewPr varScale="1">
        <p:scale>
          <a:sx n="53" d="100"/>
          <a:sy n="53" d="100"/>
        </p:scale>
        <p:origin x="13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7-4B7F-90FD-7371C9C53D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7-4B7F-90FD-7371C9C53D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D7-4B7F-90FD-7371C9C53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890A3-BB92-4319-91DC-E9BFD6F4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29 July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78BAD-FD33-42E9-80EC-9834E1A3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Gianpiero Di Battista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21770-A111-4464-9D71-2534CAB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1742" y="6481725"/>
            <a:ext cx="3311324" cy="365125"/>
          </a:xfrm>
        </p:spPr>
        <p:txBody>
          <a:bodyPr/>
          <a:lstStyle/>
          <a:p>
            <a:fld id="{437794D7-DC86-9A4E-9C9F-0B324FE8876A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E57F1B-57FB-48A9-A62B-5E81B312EE88}"/>
              </a:ext>
            </a:extLst>
          </p:cNvPr>
          <p:cNvCxnSpPr>
            <a:cxnSpLocks/>
          </p:cNvCxnSpPr>
          <p:nvPr/>
        </p:nvCxnSpPr>
        <p:spPr>
          <a:xfrm>
            <a:off x="6577350" y="4020235"/>
            <a:ext cx="0" cy="85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B77D20-3600-4301-AFCD-C6D418036C4D}"/>
              </a:ext>
            </a:extLst>
          </p:cNvPr>
          <p:cNvSpPr txBox="1"/>
          <p:nvPr/>
        </p:nvSpPr>
        <p:spPr>
          <a:xfrm>
            <a:off x="4943842" y="4096397"/>
            <a:ext cx="1651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Invest in young </a:t>
            </a:r>
          </a:p>
          <a:p>
            <a:pPr algn="ctr"/>
            <a:r>
              <a:rPr lang="en-GB" dirty="0"/>
              <a:t>talents</a:t>
            </a:r>
          </a:p>
          <a:p>
            <a:pPr algn="ctr"/>
            <a:r>
              <a:rPr lang="en-GB" dirty="0"/>
              <a:t>(Academies)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69014E-6C4C-4311-8FCD-359A32D3B3A3}"/>
              </a:ext>
            </a:extLst>
          </p:cNvPr>
          <p:cNvCxnSpPr>
            <a:cxnSpLocks/>
          </p:cNvCxnSpPr>
          <p:nvPr/>
        </p:nvCxnSpPr>
        <p:spPr>
          <a:xfrm>
            <a:off x="7808742" y="2568180"/>
            <a:ext cx="0" cy="146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B3D97A-3C18-4094-B13A-F1A05F2FE424}"/>
              </a:ext>
            </a:extLst>
          </p:cNvPr>
          <p:cNvSpPr txBox="1"/>
          <p:nvPr/>
        </p:nvSpPr>
        <p:spPr>
          <a:xfrm>
            <a:off x="7839222" y="2782669"/>
            <a:ext cx="148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Stars sold</a:t>
            </a:r>
          </a:p>
          <a:p>
            <a:r>
              <a:rPr lang="en-GB" dirty="0"/>
              <a:t>to other clubs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1EF00-B8AE-4B2C-89FD-6E1896311ED3}"/>
              </a:ext>
            </a:extLst>
          </p:cNvPr>
          <p:cNvCxnSpPr>
            <a:cxnSpLocks/>
          </p:cNvCxnSpPr>
          <p:nvPr/>
        </p:nvCxnSpPr>
        <p:spPr>
          <a:xfrm>
            <a:off x="10583020" y="2568180"/>
            <a:ext cx="0" cy="146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B88B7-2CBB-4957-AF1A-86E6E34ED873}"/>
              </a:ext>
            </a:extLst>
          </p:cNvPr>
          <p:cNvSpPr txBox="1"/>
          <p:nvPr/>
        </p:nvSpPr>
        <p:spPr>
          <a:xfrm>
            <a:off x="10654095" y="2801791"/>
            <a:ext cx="16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Superstars sold</a:t>
            </a:r>
          </a:p>
          <a:p>
            <a:r>
              <a:rPr lang="en-GB" dirty="0"/>
              <a:t>to other clubs</a:t>
            </a:r>
            <a:endParaRPr lang="en-CH" dirty="0"/>
          </a:p>
        </p:txBody>
      </p:sp>
      <p:sp>
        <p:nvSpPr>
          <p:cNvPr id="12" name="Textfeld 36">
            <a:extLst>
              <a:ext uri="{FF2B5EF4-FFF2-40B4-BE49-F238E27FC236}">
                <a16:creationId xmlns:a16="http://schemas.microsoft.com/office/drawing/2014/main" id="{AE75FC13-9811-4B20-8FE1-2A8DE10954A8}"/>
              </a:ext>
            </a:extLst>
          </p:cNvPr>
          <p:cNvSpPr txBox="1"/>
          <p:nvPr/>
        </p:nvSpPr>
        <p:spPr>
          <a:xfrm>
            <a:off x="6059274" y="3635795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Today</a:t>
            </a:r>
            <a:endParaRPr lang="en-CH" dirty="0"/>
          </a:p>
        </p:txBody>
      </p:sp>
      <p:sp>
        <p:nvSpPr>
          <p:cNvPr id="13" name="Textfeld 36">
            <a:extLst>
              <a:ext uri="{FF2B5EF4-FFF2-40B4-BE49-F238E27FC236}">
                <a16:creationId xmlns:a16="http://schemas.microsoft.com/office/drawing/2014/main" id="{016043F3-80F7-4EB4-8658-1AA70106F7DA}"/>
              </a:ext>
            </a:extLst>
          </p:cNvPr>
          <p:cNvSpPr txBox="1"/>
          <p:nvPr/>
        </p:nvSpPr>
        <p:spPr>
          <a:xfrm>
            <a:off x="7509892" y="4044657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 1 year</a:t>
            </a:r>
            <a:endParaRPr lang="en-CH" dirty="0"/>
          </a:p>
        </p:txBody>
      </p:sp>
      <p:sp>
        <p:nvSpPr>
          <p:cNvPr id="14" name="Textfeld 36">
            <a:extLst>
              <a:ext uri="{FF2B5EF4-FFF2-40B4-BE49-F238E27FC236}">
                <a16:creationId xmlns:a16="http://schemas.microsoft.com/office/drawing/2014/main" id="{62462BCF-3F9C-4CAD-B0D9-2329CB92A764}"/>
              </a:ext>
            </a:extLst>
          </p:cNvPr>
          <p:cNvSpPr txBox="1"/>
          <p:nvPr/>
        </p:nvSpPr>
        <p:spPr>
          <a:xfrm>
            <a:off x="10203259" y="4074334"/>
            <a:ext cx="10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 2 years</a:t>
            </a:r>
            <a:endParaRPr lang="en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44394E-D119-42D2-9ADA-86903A921BCA}"/>
              </a:ext>
            </a:extLst>
          </p:cNvPr>
          <p:cNvCxnSpPr/>
          <p:nvPr/>
        </p:nvCxnSpPr>
        <p:spPr>
          <a:xfrm flipV="1">
            <a:off x="6577350" y="4005127"/>
            <a:ext cx="4279392" cy="3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743AC0B-0E24-443A-AFC8-11C2D67EE650}"/>
              </a:ext>
            </a:extLst>
          </p:cNvPr>
          <p:cNvSpPr txBox="1">
            <a:spLocks/>
          </p:cNvSpPr>
          <p:nvPr/>
        </p:nvSpPr>
        <p:spPr>
          <a:xfrm>
            <a:off x="3352800" y="486415"/>
            <a:ext cx="10515600" cy="93912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9216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CH" dirty="0"/>
              <a:t>THE NET PRESENT VALUE METHOD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5FF82C-A8F9-41AE-8261-1B55ADE3B900}"/>
              </a:ext>
            </a:extLst>
          </p:cNvPr>
          <p:cNvSpPr txBox="1">
            <a:spLocks/>
          </p:cNvSpPr>
          <p:nvPr/>
        </p:nvSpPr>
        <p:spPr>
          <a:xfrm>
            <a:off x="0" y="1047317"/>
            <a:ext cx="121920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DB3D2D"/>
              </a:buClr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B3D2D"/>
              </a:buClr>
              <a:buFont typeface="Wingdings 2" panose="05020102010507070707" pitchFamily="18" charset="2"/>
              <a:buChar char="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DB3D2D"/>
              </a:buClr>
              <a:buFont typeface="Wingdings 2" panose="05020102010507070707" pitchFamily="18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DB3D2D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DB3D2D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b="1" u="sng" dirty="0">
                <a:latin typeface="Zona Pro Bold" panose="02010803040002020004"/>
              </a:rPr>
              <a:t>FOOTBALL CLUBS OR PRODUCERS OF MUSIC TALENTS/SHOWS</a:t>
            </a:r>
            <a:endParaRPr lang="de-CH" sz="2500" dirty="0">
              <a:latin typeface="Zona Pro Bold" panose="02010803040002020004"/>
            </a:endParaRPr>
          </a:p>
          <a:p>
            <a:r>
              <a:rPr lang="en-US" sz="2500" dirty="0">
                <a:latin typeface="Zona Pro Bold"/>
              </a:rPr>
              <a:t>T</a:t>
            </a:r>
            <a:r>
              <a:rPr lang="en-US" sz="2800" dirty="0">
                <a:latin typeface="Zona Pro Bold"/>
              </a:rPr>
              <a:t>oday football clubs or producers of talents/shows create value, create superstars in the academies and in collaboration with mass media, like radio and TV, which influence public opinion.</a:t>
            </a:r>
            <a:endParaRPr lang="en-GB" sz="2500" dirty="0"/>
          </a:p>
        </p:txBody>
      </p:sp>
      <p:pic>
        <p:nvPicPr>
          <p:cNvPr id="1028" name="Picture 4" descr="American Idol">
            <a:extLst>
              <a:ext uri="{FF2B5EF4-FFF2-40B4-BE49-F238E27FC236}">
                <a16:creationId xmlns:a16="http://schemas.microsoft.com/office/drawing/2014/main" id="{337BE2D4-9541-4790-931D-C12D61BF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" y="4612085"/>
            <a:ext cx="1784411" cy="17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ohan cruyff arena">
            <a:extLst>
              <a:ext uri="{FF2B5EF4-FFF2-40B4-BE49-F238E27FC236}">
                <a16:creationId xmlns:a16="http://schemas.microsoft.com/office/drawing/2014/main" id="{E2661F7B-4BDE-425C-8C17-ABA8E5EC4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3" r="5036"/>
          <a:stretch/>
        </p:blipFill>
        <p:spPr bwMode="auto">
          <a:xfrm>
            <a:off x="7411482" y="4398881"/>
            <a:ext cx="3445260" cy="1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san Boyle Sings">
            <a:extLst>
              <a:ext uri="{FF2B5EF4-FFF2-40B4-BE49-F238E27FC236}">
                <a16:creationId xmlns:a16="http://schemas.microsoft.com/office/drawing/2014/main" id="{31C2F839-4EA4-4F3D-95C9-50317E49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" y="3060485"/>
            <a:ext cx="1564226" cy="15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sting TV - Home | Facebook">
            <a:extLst>
              <a:ext uri="{FF2B5EF4-FFF2-40B4-BE49-F238E27FC236}">
                <a16:creationId xmlns:a16="http://schemas.microsoft.com/office/drawing/2014/main" id="{A3205612-94B1-4EDD-AFCC-B7FAFA38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78" y="3030169"/>
            <a:ext cx="2931210" cy="1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Breitbild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Wingdings 2</vt:lpstr>
      <vt:lpstr>Zona Pro Bold</vt:lpstr>
      <vt:lpstr>Office Theme</vt:lpstr>
      <vt:lpstr>1_Custom Design</vt:lpstr>
      <vt:lpstr>Custom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Gianpiero Di Battista (ccb)</cp:lastModifiedBy>
  <cp:revision>295</cp:revision>
  <cp:lastPrinted>2019-07-05T12:26:37Z</cp:lastPrinted>
  <dcterms:created xsi:type="dcterms:W3CDTF">2019-06-17T11:08:50Z</dcterms:created>
  <dcterms:modified xsi:type="dcterms:W3CDTF">2021-07-29T12:59:25Z</dcterms:modified>
</cp:coreProperties>
</file>