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DM Sans Medium"/>
      <p:regular r:id="rId42"/>
      <p:bold r:id="rId43"/>
      <p:italic r:id="rId44"/>
      <p:boldItalic r:id="rId45"/>
    </p:embeddedFont>
    <p:embeddedFont>
      <p:font typeface="Poppins"/>
      <p:regular r:id="rId46"/>
      <p:bold r:id="rId47"/>
      <p:italic r:id="rId48"/>
      <p:boldItalic r:id="rId49"/>
    </p:embeddedFont>
    <p:embeddedFont>
      <p:font typeface="Lato"/>
      <p:regular r:id="rId50"/>
      <p:bold r:id="rId51"/>
      <p:italic r:id="rId52"/>
      <p:boldItalic r:id="rId53"/>
    </p:embeddedFont>
    <p:embeddedFont>
      <p:font typeface="DM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69406D-C5BA-4ED1-A122-18D864F8631D}">
  <a:tblStyle styleId="{8669406D-C5BA-4ED1-A122-18D864F863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DMSansMedium-regular.fntdata"/><Relationship Id="rId41" Type="http://schemas.openxmlformats.org/officeDocument/2006/relationships/slide" Target="slides/slide36.xml"/><Relationship Id="rId44" Type="http://schemas.openxmlformats.org/officeDocument/2006/relationships/font" Target="fonts/DMSansMedium-italic.fntdata"/><Relationship Id="rId43" Type="http://schemas.openxmlformats.org/officeDocument/2006/relationships/font" Target="fonts/DMSansMedium-bold.fntdata"/><Relationship Id="rId46" Type="http://schemas.openxmlformats.org/officeDocument/2006/relationships/font" Target="fonts/Poppins-regular.fntdata"/><Relationship Id="rId45" Type="http://schemas.openxmlformats.org/officeDocument/2006/relationships/font" Target="fonts/DMSans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oppins-italic.fntdata"/><Relationship Id="rId47" Type="http://schemas.openxmlformats.org/officeDocument/2006/relationships/font" Target="fonts/Poppins-bold.fntdata"/><Relationship Id="rId49"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55" Type="http://schemas.openxmlformats.org/officeDocument/2006/relationships/font" Target="fonts/DMSans-bold.fntdata"/><Relationship Id="rId10" Type="http://schemas.openxmlformats.org/officeDocument/2006/relationships/slide" Target="slides/slide5.xml"/><Relationship Id="rId54" Type="http://schemas.openxmlformats.org/officeDocument/2006/relationships/font" Target="fonts/DMSans-regular.fntdata"/><Relationship Id="rId13" Type="http://schemas.openxmlformats.org/officeDocument/2006/relationships/slide" Target="slides/slide8.xml"/><Relationship Id="rId57" Type="http://schemas.openxmlformats.org/officeDocument/2006/relationships/font" Target="fonts/DMSans-boldItalic.fntdata"/><Relationship Id="rId12" Type="http://schemas.openxmlformats.org/officeDocument/2006/relationships/slide" Target="slides/slide7.xml"/><Relationship Id="rId56" Type="http://schemas.openxmlformats.org/officeDocument/2006/relationships/font" Target="fonts/DM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2fcc9243e9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7" name="Google Shape;1517;g2fcc9243e9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2874ae60f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2874ae60f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g2874ae60f0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0" name="Google Shape;1530;g2874ae60f0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2874ae60f0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2874ae60f0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2a2852b2b4c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2a2852b2b4c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2874ae60f0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2874ae60f0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2874ae60f0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2874ae60f0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g2874ae60f0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6" name="Google Shape;1616;g2874ae60f0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g2874ae60f0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5" name="Google Shape;1625;g2874ae60f0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2874ae60f0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3" name="Google Shape;1633;g2874ae60f0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g2874ae60f0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0" name="Google Shape;1640;g2874ae60f0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2874ae60f0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9" name="Google Shape;1649;g2874ae60f0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2874ae60f0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2874ae60f0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g2874ae60f0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5" name="Google Shape;1665;g2874ae60f0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0" name="Shape 1670"/>
        <p:cNvGrpSpPr/>
        <p:nvPr/>
      </p:nvGrpSpPr>
      <p:grpSpPr>
        <a:xfrm>
          <a:off x="0" y="0"/>
          <a:ext cx="0" cy="0"/>
          <a:chOff x="0" y="0"/>
          <a:chExt cx="0" cy="0"/>
        </a:xfrm>
      </p:grpSpPr>
      <p:sp>
        <p:nvSpPr>
          <p:cNvPr id="1671" name="Google Shape;1671;g2874ae60f05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2" name="Google Shape;1672;g2874ae60f05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2874ae60f05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2874ae60f05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3" name="Shape 1683"/>
        <p:cNvGrpSpPr/>
        <p:nvPr/>
      </p:nvGrpSpPr>
      <p:grpSpPr>
        <a:xfrm>
          <a:off x="0" y="0"/>
          <a:ext cx="0" cy="0"/>
          <a:chOff x="0" y="0"/>
          <a:chExt cx="0" cy="0"/>
        </a:xfrm>
      </p:grpSpPr>
      <p:sp>
        <p:nvSpPr>
          <p:cNvPr id="1684" name="Google Shape;1684;g2874ae60f05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5" name="Google Shape;1685;g2874ae60f05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2874ae60f0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2874ae60f0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2874ae60f0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5" name="Google Shape;1705;g2874ae60f0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2fcc9243e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2" name="Google Shape;1462;g2fcc9243e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2874ae60f05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2874ae60f05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2874ae60f0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2874ae60f0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6" name="Shape 1746"/>
        <p:cNvGrpSpPr/>
        <p:nvPr/>
      </p:nvGrpSpPr>
      <p:grpSpPr>
        <a:xfrm>
          <a:off x="0" y="0"/>
          <a:ext cx="0" cy="0"/>
          <a:chOff x="0" y="0"/>
          <a:chExt cx="0" cy="0"/>
        </a:xfrm>
      </p:grpSpPr>
      <p:sp>
        <p:nvSpPr>
          <p:cNvPr id="1747" name="Google Shape;1747;g1e71a4a86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8" name="Google Shape;1748;g1e71a4a86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2874ae60f05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2874ae60f05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2874ae60f05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2874ae60f05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2874ae60f0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2874ae60f0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2fcc9243e9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g2fcc9243e9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2fcc9243e9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7" name="Google Shape;1477;g2fcc9243e9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g2fcc9243e9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4" name="Google Shape;1484;g2fcc9243e9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2fcc9243e9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2" name="Google Shape;1492;g2fcc9243e9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g2fcc6a644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0" name="Google Shape;1500;g2fcc6a644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2fcc9243e9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2fcc9243e9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555" y="-760"/>
            <a:ext cx="9155256" cy="5145055"/>
            <a:chOff x="-3555" y="-760"/>
            <a:chExt cx="9155256" cy="5145055"/>
          </a:xfrm>
        </p:grpSpPr>
        <p:sp>
          <p:nvSpPr>
            <p:cNvPr id="10" name="Google Shape;10;p2"/>
            <p:cNvSpPr/>
            <p:nvPr/>
          </p:nvSpPr>
          <p:spPr>
            <a:xfrm>
              <a:off x="0" y="1028703"/>
              <a:ext cx="1028700" cy="102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 name="Google Shape;11;p2"/>
            <p:cNvSpPr/>
            <p:nvPr/>
          </p:nvSpPr>
          <p:spPr>
            <a:xfrm>
              <a:off x="0" y="0"/>
              <a:ext cx="10287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 name="Google Shape;12;p2"/>
            <p:cNvSpPr/>
            <p:nvPr/>
          </p:nvSpPr>
          <p:spPr>
            <a:xfrm>
              <a:off x="1028700" y="0"/>
              <a:ext cx="1028700" cy="102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 name="Google Shape;13;p2"/>
            <p:cNvSpPr/>
            <p:nvPr/>
          </p:nvSpPr>
          <p:spPr>
            <a:xfrm>
              <a:off x="1028700" y="1028699"/>
              <a:ext cx="1028700" cy="102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 name="Google Shape;14;p2"/>
            <p:cNvSpPr/>
            <p:nvPr/>
          </p:nvSpPr>
          <p:spPr>
            <a:xfrm>
              <a:off x="1028700" y="2057398"/>
              <a:ext cx="1028700" cy="102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 name="Google Shape;15;p2"/>
            <p:cNvSpPr/>
            <p:nvPr/>
          </p:nvSpPr>
          <p:spPr>
            <a:xfrm>
              <a:off x="0" y="2057402"/>
              <a:ext cx="1028700" cy="102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 name="Google Shape;16;p2"/>
            <p:cNvSpPr/>
            <p:nvPr/>
          </p:nvSpPr>
          <p:spPr>
            <a:xfrm>
              <a:off x="0" y="3086098"/>
              <a:ext cx="1028700" cy="102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 name="Google Shape;17;p2"/>
            <p:cNvSpPr/>
            <p:nvPr/>
          </p:nvSpPr>
          <p:spPr>
            <a:xfrm>
              <a:off x="0" y="4114801"/>
              <a:ext cx="1028700" cy="102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 name="Google Shape;18;p2"/>
            <p:cNvSpPr/>
            <p:nvPr/>
          </p:nvSpPr>
          <p:spPr>
            <a:xfrm>
              <a:off x="1028700" y="3086098"/>
              <a:ext cx="1028700" cy="102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 name="Google Shape;19;p2"/>
            <p:cNvSpPr/>
            <p:nvPr/>
          </p:nvSpPr>
          <p:spPr>
            <a:xfrm>
              <a:off x="1028700" y="4114797"/>
              <a:ext cx="10287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0" name="Google Shape;20;p2"/>
            <p:cNvGrpSpPr/>
            <p:nvPr/>
          </p:nvGrpSpPr>
          <p:grpSpPr>
            <a:xfrm>
              <a:off x="510980" y="-760"/>
              <a:ext cx="1540879" cy="1539489"/>
              <a:chOff x="1793505" y="544330"/>
              <a:chExt cx="1596600" cy="1595160"/>
            </a:xfrm>
          </p:grpSpPr>
          <p:sp>
            <p:nvSpPr>
              <p:cNvPr id="21" name="Google Shape;21;p2"/>
              <p:cNvSpPr/>
              <p:nvPr/>
            </p:nvSpPr>
            <p:spPr>
              <a:xfrm>
                <a:off x="1793505" y="544330"/>
                <a:ext cx="1596600" cy="1595160"/>
              </a:xfrm>
              <a:custGeom>
                <a:rect b="b" l="l" r="r" t="t"/>
                <a:pathLst>
                  <a:path extrusionOk="0" h="4431" w="4435">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 name="Google Shape;22;p2"/>
              <p:cNvSpPr/>
              <p:nvPr/>
            </p:nvSpPr>
            <p:spPr>
              <a:xfrm>
                <a:off x="1820865" y="570610"/>
                <a:ext cx="1542240" cy="1542600"/>
              </a:xfrm>
              <a:custGeom>
                <a:rect b="b" l="l" r="r" t="t"/>
                <a:pathLst>
                  <a:path extrusionOk="0" h="4285" w="4284">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 name="Google Shape;23;p2"/>
              <p:cNvSpPr/>
              <p:nvPr/>
            </p:nvSpPr>
            <p:spPr>
              <a:xfrm>
                <a:off x="1847145" y="596890"/>
                <a:ext cx="1489680" cy="1490040"/>
              </a:xfrm>
              <a:custGeom>
                <a:rect b="b" l="l" r="r" t="t"/>
                <a:pathLst>
                  <a:path extrusionOk="0" h="4139" w="4138">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 name="Google Shape;24;p2"/>
              <p:cNvSpPr/>
              <p:nvPr/>
            </p:nvSpPr>
            <p:spPr>
              <a:xfrm>
                <a:off x="1873785" y="623530"/>
                <a:ext cx="1436400" cy="1437120"/>
              </a:xfrm>
              <a:custGeom>
                <a:rect b="b" l="l" r="r" t="t"/>
                <a:pathLst>
                  <a:path extrusionOk="0" h="3992" w="399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 name="Google Shape;25;p2"/>
              <p:cNvSpPr/>
              <p:nvPr/>
            </p:nvSpPr>
            <p:spPr>
              <a:xfrm>
                <a:off x="1900065" y="649810"/>
                <a:ext cx="1383840" cy="1384200"/>
              </a:xfrm>
              <a:custGeom>
                <a:rect b="b" l="l" r="r" t="t"/>
                <a:pathLst>
                  <a:path extrusionOk="0" h="3845" w="3844">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 name="Google Shape;26;p2"/>
              <p:cNvSpPr/>
              <p:nvPr/>
            </p:nvSpPr>
            <p:spPr>
              <a:xfrm>
                <a:off x="1926705" y="676450"/>
                <a:ext cx="1330560" cy="1330920"/>
              </a:xfrm>
              <a:custGeom>
                <a:rect b="b" l="l" r="r" t="t"/>
                <a:pathLst>
                  <a:path extrusionOk="0" h="3697" w="3696">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 name="Google Shape;27;p2"/>
              <p:cNvSpPr/>
              <p:nvPr/>
            </p:nvSpPr>
            <p:spPr>
              <a:xfrm>
                <a:off x="1952985" y="703090"/>
                <a:ext cx="1278000" cy="1277640"/>
              </a:xfrm>
              <a:custGeom>
                <a:rect b="b" l="l" r="r" t="t"/>
                <a:pathLst>
                  <a:path extrusionOk="0" h="3549" w="355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 name="Google Shape;28;p2"/>
              <p:cNvSpPr/>
              <p:nvPr/>
            </p:nvSpPr>
            <p:spPr>
              <a:xfrm>
                <a:off x="1979625" y="729730"/>
                <a:ext cx="1224720" cy="1224720"/>
              </a:xfrm>
              <a:custGeom>
                <a:rect b="b" l="l" r="r" t="t"/>
                <a:pathLst>
                  <a:path extrusionOk="0" h="3402" w="3402">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 name="Google Shape;29;p2"/>
              <p:cNvSpPr/>
              <p:nvPr/>
            </p:nvSpPr>
            <p:spPr>
              <a:xfrm>
                <a:off x="2005905" y="756010"/>
                <a:ext cx="1172160" cy="1171800"/>
              </a:xfrm>
              <a:custGeom>
                <a:rect b="b" l="l" r="r" t="t"/>
                <a:pathLst>
                  <a:path extrusionOk="0" h="3255" w="3256">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 name="Google Shape;30;p2"/>
              <p:cNvSpPr/>
              <p:nvPr/>
            </p:nvSpPr>
            <p:spPr>
              <a:xfrm>
                <a:off x="2032905" y="783010"/>
                <a:ext cx="1118160" cy="1118520"/>
              </a:xfrm>
              <a:custGeom>
                <a:rect b="b" l="l" r="r" t="t"/>
                <a:pathLst>
                  <a:path extrusionOk="0" h="3107" w="3106">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 name="Google Shape;31;p2"/>
              <p:cNvSpPr/>
              <p:nvPr/>
            </p:nvSpPr>
            <p:spPr>
              <a:xfrm>
                <a:off x="2059185" y="808930"/>
                <a:ext cx="1065600" cy="1065960"/>
              </a:xfrm>
              <a:custGeom>
                <a:rect b="b" l="l" r="r" t="t"/>
                <a:pathLst>
                  <a:path extrusionOk="0" h="2961" w="296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 name="Google Shape;32;p2"/>
              <p:cNvSpPr/>
              <p:nvPr/>
            </p:nvSpPr>
            <p:spPr>
              <a:xfrm>
                <a:off x="2085825" y="835570"/>
                <a:ext cx="1012320" cy="1013040"/>
              </a:xfrm>
              <a:custGeom>
                <a:rect b="b" l="l" r="r" t="t"/>
                <a:pathLst>
                  <a:path extrusionOk="0" h="2814" w="2812">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 name="Google Shape;33;p2"/>
              <p:cNvSpPr/>
              <p:nvPr/>
            </p:nvSpPr>
            <p:spPr>
              <a:xfrm>
                <a:off x="2112105" y="861850"/>
                <a:ext cx="959760" cy="960120"/>
              </a:xfrm>
              <a:custGeom>
                <a:rect b="b" l="l" r="r" t="t"/>
                <a:pathLst>
                  <a:path extrusionOk="0" h="2667" w="2666">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 name="Google Shape;34;p2"/>
              <p:cNvSpPr/>
              <p:nvPr/>
            </p:nvSpPr>
            <p:spPr>
              <a:xfrm>
                <a:off x="2138745" y="888850"/>
                <a:ext cx="906480" cy="906120"/>
              </a:xfrm>
              <a:custGeom>
                <a:rect b="b" l="l" r="r" t="t"/>
                <a:pathLst>
                  <a:path extrusionOk="0" h="2517" w="2518">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 name="Google Shape;35;p2"/>
              <p:cNvSpPr/>
              <p:nvPr/>
            </p:nvSpPr>
            <p:spPr>
              <a:xfrm>
                <a:off x="2165025" y="915130"/>
                <a:ext cx="853920" cy="853560"/>
              </a:xfrm>
              <a:custGeom>
                <a:rect b="b" l="l" r="r" t="t"/>
                <a:pathLst>
                  <a:path extrusionOk="0" h="2371" w="2372">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 name="Google Shape;36;p2"/>
              <p:cNvSpPr/>
              <p:nvPr/>
            </p:nvSpPr>
            <p:spPr>
              <a:xfrm>
                <a:off x="2191665" y="942130"/>
                <a:ext cx="800640" cy="800280"/>
              </a:xfrm>
              <a:custGeom>
                <a:rect b="b" l="l" r="r" t="t"/>
                <a:pathLst>
                  <a:path extrusionOk="0" h="2223" w="2224">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 name="Google Shape;37;p2"/>
              <p:cNvSpPr/>
              <p:nvPr/>
            </p:nvSpPr>
            <p:spPr>
              <a:xfrm>
                <a:off x="2217945" y="968050"/>
                <a:ext cx="747720" cy="747720"/>
              </a:xfrm>
              <a:custGeom>
                <a:rect b="b" l="l" r="r" t="t"/>
                <a:pathLst>
                  <a:path extrusionOk="0" h="2077" w="2077">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 name="Google Shape;38;p2"/>
              <p:cNvSpPr/>
              <p:nvPr/>
            </p:nvSpPr>
            <p:spPr>
              <a:xfrm>
                <a:off x="2244945" y="995050"/>
                <a:ext cx="694080" cy="694440"/>
              </a:xfrm>
              <a:custGeom>
                <a:rect b="b" l="l" r="r" t="t"/>
                <a:pathLst>
                  <a:path extrusionOk="0" h="1929" w="1928">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 name="Google Shape;39;p2"/>
              <p:cNvSpPr/>
              <p:nvPr/>
            </p:nvSpPr>
            <p:spPr>
              <a:xfrm>
                <a:off x="2271225" y="1020970"/>
                <a:ext cx="641520" cy="641880"/>
              </a:xfrm>
              <a:custGeom>
                <a:rect b="b" l="l" r="r" t="t"/>
                <a:pathLst>
                  <a:path extrusionOk="0" h="1783" w="1782">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0" name="Google Shape;40;p2"/>
            <p:cNvGrpSpPr/>
            <p:nvPr/>
          </p:nvGrpSpPr>
          <p:grpSpPr>
            <a:xfrm>
              <a:off x="1552251" y="2568433"/>
              <a:ext cx="505984" cy="506378"/>
              <a:chOff x="6983640" y="2864160"/>
              <a:chExt cx="535320" cy="535680"/>
            </a:xfrm>
          </p:grpSpPr>
          <p:sp>
            <p:nvSpPr>
              <p:cNvPr id="41" name="Google Shape;41;p2"/>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 name="Google Shape;42;p2"/>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 name="Google Shape;43;p2"/>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 name="Google Shape;44;p2"/>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 name="Google Shape;45;p2"/>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 name="Google Shape;46;p2"/>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 name="Google Shape;47;p2"/>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 name="Google Shape;48;p2"/>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 name="Google Shape;49;p2"/>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0" name="Google Shape;50;p2"/>
            <p:cNvGrpSpPr/>
            <p:nvPr/>
          </p:nvGrpSpPr>
          <p:grpSpPr>
            <a:xfrm>
              <a:off x="511103" y="3585856"/>
              <a:ext cx="1040953" cy="1558439"/>
              <a:chOff x="4963320" y="173520"/>
              <a:chExt cx="1065240" cy="1594800"/>
            </a:xfrm>
          </p:grpSpPr>
          <p:sp>
            <p:nvSpPr>
              <p:cNvPr id="51" name="Google Shape;51;p2"/>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 name="Google Shape;52;p2"/>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 name="Google Shape;53;p2"/>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 name="Google Shape;54;p2"/>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 name="Google Shape;55;p2"/>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 name="Google Shape;56;p2"/>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 name="Google Shape;57;p2"/>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 name="Google Shape;58;p2"/>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 name="Google Shape;59;p2"/>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 name="Google Shape;60;p2"/>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 name="Google Shape;61;p2"/>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 name="Google Shape;62;p2"/>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 name="Google Shape;63;p2"/>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 name="Google Shape;64;p2"/>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 name="Google Shape;65;p2"/>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 name="Google Shape;66;p2"/>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 name="Google Shape;67;p2"/>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 name="Google Shape;68;p2"/>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 name="Google Shape;69;p2"/>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 name="Google Shape;70;p2"/>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 name="Google Shape;71;p2"/>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72" name="Google Shape;72;p2"/>
            <p:cNvSpPr/>
            <p:nvPr/>
          </p:nvSpPr>
          <p:spPr>
            <a:xfrm rot="5400000">
              <a:off x="1290501" y="3351874"/>
              <a:ext cx="505074" cy="1010876"/>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 name="Google Shape;73;p2"/>
            <p:cNvSpPr/>
            <p:nvPr/>
          </p:nvSpPr>
          <p:spPr>
            <a:xfrm>
              <a:off x="8556947" y="63700"/>
              <a:ext cx="370500" cy="37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 name="Google Shape;74;p2"/>
            <p:cNvSpPr/>
            <p:nvPr/>
          </p:nvSpPr>
          <p:spPr>
            <a:xfrm flipH="1">
              <a:off x="-3555" y="3086110"/>
              <a:ext cx="506373" cy="505840"/>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 name="Google Shape;75;p2"/>
            <p:cNvSpPr/>
            <p:nvPr/>
          </p:nvSpPr>
          <p:spPr>
            <a:xfrm flipH="1">
              <a:off x="331497" y="1357398"/>
              <a:ext cx="1400100" cy="1400100"/>
            </a:xfrm>
            <a:prstGeom prst="blockArc">
              <a:avLst>
                <a:gd fmla="val 5400645" name="adj1"/>
                <a:gd fmla="val 16308933" name="adj2"/>
                <a:gd fmla="val 24111"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flipH="1" rot="10800000">
              <a:off x="331547" y="1357300"/>
              <a:ext cx="1400100" cy="1400100"/>
            </a:xfrm>
            <a:prstGeom prst="blockArc">
              <a:avLst>
                <a:gd fmla="val 5400645" name="adj1"/>
                <a:gd fmla="val 16203351" name="adj2"/>
                <a:gd fmla="val 24166"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2"/>
            <p:cNvGrpSpPr/>
            <p:nvPr/>
          </p:nvGrpSpPr>
          <p:grpSpPr>
            <a:xfrm>
              <a:off x="8475628" y="4468927"/>
              <a:ext cx="676073" cy="675364"/>
              <a:chOff x="6105240" y="2645280"/>
              <a:chExt cx="686160" cy="685440"/>
            </a:xfrm>
          </p:grpSpPr>
          <p:sp>
            <p:nvSpPr>
              <p:cNvPr id="78" name="Google Shape;78;p2"/>
              <p:cNvSpPr/>
              <p:nvPr/>
            </p:nvSpPr>
            <p:spPr>
              <a:xfrm>
                <a:off x="6105240" y="2645280"/>
                <a:ext cx="685800" cy="685440"/>
              </a:xfrm>
              <a:custGeom>
                <a:rect b="b" l="l" r="r" t="t"/>
                <a:pathLst>
                  <a:path extrusionOk="0" h="1904" w="1905">
                    <a:moveTo>
                      <a:pt x="0" y="1904"/>
                    </a:moveTo>
                    <a:lnTo>
                      <a:pt x="19" y="1904"/>
                    </a:lnTo>
                    <a:cubicBezTo>
                      <a:pt x="19" y="863"/>
                      <a:pt x="865" y="19"/>
                      <a:pt x="1905" y="19"/>
                    </a:cubicBezTo>
                    <a:lnTo>
                      <a:pt x="1905" y="0"/>
                    </a:lnTo>
                    <a:cubicBezTo>
                      <a:pt x="854" y="-1"/>
                      <a:pt x="0" y="854"/>
                      <a:pt x="0" y="190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 name="Google Shape;79;p2"/>
              <p:cNvSpPr/>
              <p:nvPr/>
            </p:nvSpPr>
            <p:spPr>
              <a:xfrm>
                <a:off x="6139440" y="2679120"/>
                <a:ext cx="651960" cy="651600"/>
              </a:xfrm>
              <a:custGeom>
                <a:rect b="b" l="l" r="r" t="t"/>
                <a:pathLst>
                  <a:path extrusionOk="0" h="1810" w="1811">
                    <a:moveTo>
                      <a:pt x="0" y="1810"/>
                    </a:moveTo>
                    <a:lnTo>
                      <a:pt x="19" y="1810"/>
                    </a:lnTo>
                    <a:cubicBezTo>
                      <a:pt x="19" y="822"/>
                      <a:pt x="823" y="19"/>
                      <a:pt x="1811" y="19"/>
                    </a:cubicBezTo>
                    <a:lnTo>
                      <a:pt x="1811" y="0"/>
                    </a:lnTo>
                    <a:cubicBezTo>
                      <a:pt x="812" y="0"/>
                      <a:pt x="0" y="811"/>
                      <a:pt x="0" y="181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 name="Google Shape;80;p2"/>
              <p:cNvSpPr/>
              <p:nvPr/>
            </p:nvSpPr>
            <p:spPr>
              <a:xfrm>
                <a:off x="6173640" y="2713320"/>
                <a:ext cx="617760" cy="617400"/>
              </a:xfrm>
              <a:custGeom>
                <a:rect b="b" l="l" r="r" t="t"/>
                <a:pathLst>
                  <a:path extrusionOk="0" h="1715" w="1716">
                    <a:moveTo>
                      <a:pt x="0" y="1715"/>
                    </a:moveTo>
                    <a:lnTo>
                      <a:pt x="18" y="1715"/>
                    </a:lnTo>
                    <a:cubicBezTo>
                      <a:pt x="18" y="779"/>
                      <a:pt x="780" y="19"/>
                      <a:pt x="1716" y="19"/>
                    </a:cubicBezTo>
                    <a:lnTo>
                      <a:pt x="1716" y="0"/>
                    </a:lnTo>
                    <a:cubicBezTo>
                      <a:pt x="769" y="0"/>
                      <a:pt x="0" y="768"/>
                      <a:pt x="0" y="171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 name="Google Shape;81;p2"/>
              <p:cNvSpPr/>
              <p:nvPr/>
            </p:nvSpPr>
            <p:spPr>
              <a:xfrm>
                <a:off x="6207840" y="2747520"/>
                <a:ext cx="583560" cy="583200"/>
              </a:xfrm>
              <a:custGeom>
                <a:rect b="b" l="l" r="r" t="t"/>
                <a:pathLst>
                  <a:path extrusionOk="0" h="1620" w="1621">
                    <a:moveTo>
                      <a:pt x="0" y="1620"/>
                    </a:moveTo>
                    <a:lnTo>
                      <a:pt x="18" y="1620"/>
                    </a:lnTo>
                    <a:cubicBezTo>
                      <a:pt x="18" y="737"/>
                      <a:pt x="737" y="19"/>
                      <a:pt x="1621" y="19"/>
                    </a:cubicBezTo>
                    <a:lnTo>
                      <a:pt x="1621" y="0"/>
                    </a:lnTo>
                    <a:cubicBezTo>
                      <a:pt x="726" y="0"/>
                      <a:pt x="0" y="726"/>
                      <a:pt x="0" y="162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 name="Google Shape;82;p2"/>
              <p:cNvSpPr/>
              <p:nvPr/>
            </p:nvSpPr>
            <p:spPr>
              <a:xfrm>
                <a:off x="6241680" y="2781720"/>
                <a:ext cx="549360" cy="549000"/>
              </a:xfrm>
              <a:custGeom>
                <a:rect b="b" l="l" r="r" t="t"/>
                <a:pathLst>
                  <a:path extrusionOk="0" h="1525" w="1526">
                    <a:moveTo>
                      <a:pt x="0" y="1525"/>
                    </a:moveTo>
                    <a:lnTo>
                      <a:pt x="18" y="1525"/>
                    </a:lnTo>
                    <a:cubicBezTo>
                      <a:pt x="18" y="694"/>
                      <a:pt x="695" y="18"/>
                      <a:pt x="1526" y="18"/>
                    </a:cubicBezTo>
                    <a:lnTo>
                      <a:pt x="1526" y="0"/>
                    </a:lnTo>
                    <a:cubicBezTo>
                      <a:pt x="685" y="0"/>
                      <a:pt x="0" y="683"/>
                      <a:pt x="0" y="152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 name="Google Shape;83;p2"/>
              <p:cNvSpPr/>
              <p:nvPr/>
            </p:nvSpPr>
            <p:spPr>
              <a:xfrm>
                <a:off x="6275880" y="2815920"/>
                <a:ext cx="515160" cy="514800"/>
              </a:xfrm>
              <a:custGeom>
                <a:rect b="b" l="l" r="r" t="t"/>
                <a:pathLst>
                  <a:path extrusionOk="0" h="1430" w="1431">
                    <a:moveTo>
                      <a:pt x="0" y="1430"/>
                    </a:moveTo>
                    <a:lnTo>
                      <a:pt x="18" y="1430"/>
                    </a:lnTo>
                    <a:cubicBezTo>
                      <a:pt x="18" y="651"/>
                      <a:pt x="652" y="18"/>
                      <a:pt x="1431" y="18"/>
                    </a:cubicBezTo>
                    <a:lnTo>
                      <a:pt x="1431" y="0"/>
                    </a:lnTo>
                    <a:cubicBezTo>
                      <a:pt x="642" y="-1"/>
                      <a:pt x="0" y="640"/>
                      <a:pt x="0" y="143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 name="Google Shape;84;p2"/>
              <p:cNvSpPr/>
              <p:nvPr/>
            </p:nvSpPr>
            <p:spPr>
              <a:xfrm>
                <a:off x="6309720" y="2849400"/>
                <a:ext cx="481320" cy="481320"/>
              </a:xfrm>
              <a:custGeom>
                <a:rect b="b" l="l" r="r" t="t"/>
                <a:pathLst>
                  <a:path extrusionOk="0" h="1337" w="1337">
                    <a:moveTo>
                      <a:pt x="0" y="1337"/>
                    </a:moveTo>
                    <a:lnTo>
                      <a:pt x="19" y="1337"/>
                    </a:lnTo>
                    <a:cubicBezTo>
                      <a:pt x="19" y="611"/>
                      <a:pt x="610" y="19"/>
                      <a:pt x="1337" y="19"/>
                    </a:cubicBezTo>
                    <a:lnTo>
                      <a:pt x="1337" y="0"/>
                    </a:lnTo>
                    <a:cubicBezTo>
                      <a:pt x="600" y="0"/>
                      <a:pt x="0" y="600"/>
                      <a:pt x="0" y="133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 name="Google Shape;85;p2"/>
              <p:cNvSpPr/>
              <p:nvPr/>
            </p:nvSpPr>
            <p:spPr>
              <a:xfrm>
                <a:off x="6343920" y="2883960"/>
                <a:ext cx="447120" cy="446760"/>
              </a:xfrm>
              <a:custGeom>
                <a:rect b="b" l="l" r="r" t="t"/>
                <a:pathLst>
                  <a:path extrusionOk="0" h="1241" w="1242">
                    <a:moveTo>
                      <a:pt x="0" y="1241"/>
                    </a:moveTo>
                    <a:lnTo>
                      <a:pt x="19" y="1241"/>
                    </a:lnTo>
                    <a:cubicBezTo>
                      <a:pt x="19" y="567"/>
                      <a:pt x="568" y="18"/>
                      <a:pt x="1242" y="18"/>
                    </a:cubicBezTo>
                    <a:lnTo>
                      <a:pt x="1242" y="0"/>
                    </a:lnTo>
                    <a:cubicBezTo>
                      <a:pt x="558" y="-1"/>
                      <a:pt x="0" y="556"/>
                      <a:pt x="0" y="124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 name="Google Shape;86;p2"/>
              <p:cNvSpPr/>
              <p:nvPr/>
            </p:nvSpPr>
            <p:spPr>
              <a:xfrm>
                <a:off x="6378120" y="2918160"/>
                <a:ext cx="412920" cy="412560"/>
              </a:xfrm>
              <a:custGeom>
                <a:rect b="b" l="l" r="r" t="t"/>
                <a:pathLst>
                  <a:path extrusionOk="0" h="1146" w="1147">
                    <a:moveTo>
                      <a:pt x="0" y="1146"/>
                    </a:moveTo>
                    <a:lnTo>
                      <a:pt x="19" y="1146"/>
                    </a:lnTo>
                    <a:cubicBezTo>
                      <a:pt x="19" y="524"/>
                      <a:pt x="525" y="18"/>
                      <a:pt x="1147" y="18"/>
                    </a:cubicBezTo>
                    <a:lnTo>
                      <a:pt x="1147" y="0"/>
                    </a:lnTo>
                    <a:cubicBezTo>
                      <a:pt x="515" y="-1"/>
                      <a:pt x="0" y="513"/>
                      <a:pt x="0" y="114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 name="Google Shape;87;p2"/>
              <p:cNvSpPr/>
              <p:nvPr/>
            </p:nvSpPr>
            <p:spPr>
              <a:xfrm>
                <a:off x="6412320" y="2952360"/>
                <a:ext cx="378720" cy="378360"/>
              </a:xfrm>
              <a:custGeom>
                <a:rect b="b" l="l" r="r" t="t"/>
                <a:pathLst>
                  <a:path extrusionOk="0" h="1051" w="1052">
                    <a:moveTo>
                      <a:pt x="0" y="1051"/>
                    </a:moveTo>
                    <a:lnTo>
                      <a:pt x="19" y="1051"/>
                    </a:lnTo>
                    <a:cubicBezTo>
                      <a:pt x="19" y="482"/>
                      <a:pt x="482" y="18"/>
                      <a:pt x="1052" y="18"/>
                    </a:cubicBezTo>
                    <a:lnTo>
                      <a:pt x="1052" y="0"/>
                    </a:lnTo>
                    <a:cubicBezTo>
                      <a:pt x="473" y="-2"/>
                      <a:pt x="0" y="471"/>
                      <a:pt x="0" y="105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 name="Google Shape;88;p2"/>
              <p:cNvSpPr/>
              <p:nvPr/>
            </p:nvSpPr>
            <p:spPr>
              <a:xfrm>
                <a:off x="6446520" y="2986200"/>
                <a:ext cx="344520" cy="344520"/>
              </a:xfrm>
              <a:custGeom>
                <a:rect b="b" l="l" r="r" t="t"/>
                <a:pathLst>
                  <a:path extrusionOk="0" h="957" w="957">
                    <a:moveTo>
                      <a:pt x="0" y="957"/>
                    </a:moveTo>
                    <a:lnTo>
                      <a:pt x="19" y="957"/>
                    </a:lnTo>
                    <a:cubicBezTo>
                      <a:pt x="19" y="440"/>
                      <a:pt x="440" y="19"/>
                      <a:pt x="957" y="19"/>
                    </a:cubicBezTo>
                    <a:lnTo>
                      <a:pt x="957" y="0"/>
                    </a:lnTo>
                    <a:cubicBezTo>
                      <a:pt x="430" y="-1"/>
                      <a:pt x="0" y="429"/>
                      <a:pt x="0" y="95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 name="Google Shape;89;p2"/>
              <p:cNvSpPr/>
              <p:nvPr/>
            </p:nvSpPr>
            <p:spPr>
              <a:xfrm>
                <a:off x="6480720" y="3020400"/>
                <a:ext cx="310320" cy="310320"/>
              </a:xfrm>
              <a:custGeom>
                <a:rect b="b" l="l" r="r" t="t"/>
                <a:pathLst>
                  <a:path extrusionOk="0" h="862" w="862">
                    <a:moveTo>
                      <a:pt x="0" y="862"/>
                    </a:moveTo>
                    <a:lnTo>
                      <a:pt x="19" y="862"/>
                    </a:lnTo>
                    <a:cubicBezTo>
                      <a:pt x="19" y="397"/>
                      <a:pt x="397" y="19"/>
                      <a:pt x="862" y="19"/>
                    </a:cubicBezTo>
                    <a:lnTo>
                      <a:pt x="862" y="0"/>
                    </a:lnTo>
                    <a:cubicBezTo>
                      <a:pt x="387" y="-1"/>
                      <a:pt x="0" y="387"/>
                      <a:pt x="0" y="862"/>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 name="Google Shape;90;p2"/>
              <p:cNvSpPr/>
              <p:nvPr/>
            </p:nvSpPr>
            <p:spPr>
              <a:xfrm>
                <a:off x="6514920" y="3054240"/>
                <a:ext cx="276480" cy="276480"/>
              </a:xfrm>
              <a:custGeom>
                <a:rect b="b" l="l" r="r" t="t"/>
                <a:pathLst>
                  <a:path extrusionOk="0" h="768" w="768">
                    <a:moveTo>
                      <a:pt x="0" y="768"/>
                    </a:moveTo>
                    <a:lnTo>
                      <a:pt x="18" y="768"/>
                    </a:lnTo>
                    <a:cubicBezTo>
                      <a:pt x="18" y="355"/>
                      <a:pt x="354" y="19"/>
                      <a:pt x="768" y="19"/>
                    </a:cubicBezTo>
                    <a:lnTo>
                      <a:pt x="768" y="0"/>
                    </a:lnTo>
                    <a:cubicBezTo>
                      <a:pt x="344" y="0"/>
                      <a:pt x="0" y="345"/>
                      <a:pt x="0" y="7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 name="Google Shape;91;p2"/>
              <p:cNvSpPr/>
              <p:nvPr/>
            </p:nvSpPr>
            <p:spPr>
              <a:xfrm>
                <a:off x="6549120" y="3088440"/>
                <a:ext cx="242280" cy="242280"/>
              </a:xfrm>
              <a:custGeom>
                <a:rect b="b" l="l" r="r" t="t"/>
                <a:pathLst>
                  <a:path extrusionOk="0" h="673" w="673">
                    <a:moveTo>
                      <a:pt x="0" y="673"/>
                    </a:moveTo>
                    <a:lnTo>
                      <a:pt x="18" y="673"/>
                    </a:lnTo>
                    <a:cubicBezTo>
                      <a:pt x="18" y="312"/>
                      <a:pt x="312" y="19"/>
                      <a:pt x="673" y="19"/>
                    </a:cubicBezTo>
                    <a:lnTo>
                      <a:pt x="673" y="0"/>
                    </a:lnTo>
                    <a:cubicBezTo>
                      <a:pt x="301" y="0"/>
                      <a:pt x="0" y="302"/>
                      <a:pt x="0" y="6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 name="Google Shape;92;p2"/>
              <p:cNvSpPr/>
              <p:nvPr/>
            </p:nvSpPr>
            <p:spPr>
              <a:xfrm>
                <a:off x="6583320" y="3122640"/>
                <a:ext cx="208080" cy="208080"/>
              </a:xfrm>
              <a:custGeom>
                <a:rect b="b" l="l" r="r" t="t"/>
                <a:pathLst>
                  <a:path extrusionOk="0" h="578" w="578">
                    <a:moveTo>
                      <a:pt x="0" y="578"/>
                    </a:moveTo>
                    <a:lnTo>
                      <a:pt x="18" y="578"/>
                    </a:lnTo>
                    <a:cubicBezTo>
                      <a:pt x="18" y="269"/>
                      <a:pt x="269" y="19"/>
                      <a:pt x="578" y="19"/>
                    </a:cubicBezTo>
                    <a:lnTo>
                      <a:pt x="578" y="0"/>
                    </a:lnTo>
                    <a:cubicBezTo>
                      <a:pt x="258" y="0"/>
                      <a:pt x="0" y="259"/>
                      <a:pt x="0" y="57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 name="Google Shape;93;p2"/>
              <p:cNvSpPr/>
              <p:nvPr/>
            </p:nvSpPr>
            <p:spPr>
              <a:xfrm>
                <a:off x="6617160" y="3156840"/>
                <a:ext cx="173880" cy="173880"/>
              </a:xfrm>
              <a:custGeom>
                <a:rect b="b" l="l" r="r" t="t"/>
                <a:pathLst>
                  <a:path extrusionOk="0" h="483" w="483">
                    <a:moveTo>
                      <a:pt x="0" y="483"/>
                    </a:moveTo>
                    <a:lnTo>
                      <a:pt x="18" y="483"/>
                    </a:lnTo>
                    <a:cubicBezTo>
                      <a:pt x="18" y="227"/>
                      <a:pt x="226" y="18"/>
                      <a:pt x="483" y="18"/>
                    </a:cubicBezTo>
                    <a:lnTo>
                      <a:pt x="483" y="0"/>
                    </a:lnTo>
                    <a:cubicBezTo>
                      <a:pt x="217" y="0"/>
                      <a:pt x="0" y="216"/>
                      <a:pt x="0" y="48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 name="Google Shape;94;p2"/>
              <p:cNvSpPr/>
              <p:nvPr/>
            </p:nvSpPr>
            <p:spPr>
              <a:xfrm>
                <a:off x="6651000" y="3191040"/>
                <a:ext cx="140040" cy="139680"/>
              </a:xfrm>
              <a:custGeom>
                <a:rect b="b" l="l" r="r" t="t"/>
                <a:pathLst>
                  <a:path extrusionOk="0" h="388" w="389">
                    <a:moveTo>
                      <a:pt x="0" y="388"/>
                    </a:moveTo>
                    <a:lnTo>
                      <a:pt x="19" y="388"/>
                    </a:lnTo>
                    <a:cubicBezTo>
                      <a:pt x="19" y="184"/>
                      <a:pt x="185" y="18"/>
                      <a:pt x="389" y="18"/>
                    </a:cubicBezTo>
                    <a:lnTo>
                      <a:pt x="389" y="0"/>
                    </a:lnTo>
                    <a:cubicBezTo>
                      <a:pt x="175" y="-1"/>
                      <a:pt x="0" y="173"/>
                      <a:pt x="0" y="38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 name="Google Shape;95;p2"/>
              <p:cNvSpPr/>
              <p:nvPr/>
            </p:nvSpPr>
            <p:spPr>
              <a:xfrm>
                <a:off x="6685200" y="3225240"/>
                <a:ext cx="105840" cy="105480"/>
              </a:xfrm>
              <a:custGeom>
                <a:rect b="b" l="l" r="r" t="t"/>
                <a:pathLst>
                  <a:path extrusionOk="0" h="293" w="294">
                    <a:moveTo>
                      <a:pt x="0" y="293"/>
                    </a:moveTo>
                    <a:lnTo>
                      <a:pt x="19" y="293"/>
                    </a:lnTo>
                    <a:cubicBezTo>
                      <a:pt x="19" y="142"/>
                      <a:pt x="142" y="18"/>
                      <a:pt x="294" y="18"/>
                    </a:cubicBezTo>
                    <a:lnTo>
                      <a:pt x="294" y="0"/>
                    </a:lnTo>
                    <a:cubicBezTo>
                      <a:pt x="132" y="-1"/>
                      <a:pt x="0" y="131"/>
                      <a:pt x="0" y="29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 name="Google Shape;96;p2"/>
              <p:cNvSpPr/>
              <p:nvPr/>
            </p:nvSpPr>
            <p:spPr>
              <a:xfrm>
                <a:off x="6719400" y="3259440"/>
                <a:ext cx="71640" cy="71280"/>
              </a:xfrm>
              <a:custGeom>
                <a:rect b="b" l="l" r="r" t="t"/>
                <a:pathLst>
                  <a:path extrusionOk="0" h="198" w="199">
                    <a:moveTo>
                      <a:pt x="0" y="198"/>
                    </a:moveTo>
                    <a:lnTo>
                      <a:pt x="19" y="198"/>
                    </a:lnTo>
                    <a:cubicBezTo>
                      <a:pt x="19" y="99"/>
                      <a:pt x="100" y="18"/>
                      <a:pt x="199" y="18"/>
                    </a:cubicBezTo>
                    <a:lnTo>
                      <a:pt x="199" y="0"/>
                    </a:lnTo>
                    <a:cubicBezTo>
                      <a:pt x="90" y="-1"/>
                      <a:pt x="0" y="88"/>
                      <a:pt x="0" y="198"/>
                    </a:cubicBezTo>
                    <a:close/>
                  </a:path>
                </a:pathLst>
              </a:custGeom>
              <a:solidFill>
                <a:schemeClr val="accent2"/>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 name="Google Shape;97;p2"/>
              <p:cNvSpPr/>
              <p:nvPr/>
            </p:nvSpPr>
            <p:spPr>
              <a:xfrm>
                <a:off x="6753600" y="3292920"/>
                <a:ext cx="37440" cy="37800"/>
              </a:xfrm>
              <a:custGeom>
                <a:rect b="b" l="l" r="r" t="t"/>
                <a:pathLst>
                  <a:path extrusionOk="0" h="105" w="104">
                    <a:moveTo>
                      <a:pt x="0" y="105"/>
                    </a:moveTo>
                    <a:lnTo>
                      <a:pt x="19" y="105"/>
                    </a:lnTo>
                    <a:cubicBezTo>
                      <a:pt x="19" y="58"/>
                      <a:pt x="57" y="20"/>
                      <a:pt x="104" y="20"/>
                    </a:cubicBezTo>
                    <a:lnTo>
                      <a:pt x="104" y="0"/>
                    </a:lnTo>
                    <a:cubicBezTo>
                      <a:pt x="47" y="0"/>
                      <a:pt x="0" y="47"/>
                      <a:pt x="0" y="105"/>
                    </a:cubicBez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98" name="Google Shape;98;p2"/>
          <p:cNvSpPr txBox="1"/>
          <p:nvPr>
            <p:ph type="ctrTitle"/>
          </p:nvPr>
        </p:nvSpPr>
        <p:spPr>
          <a:xfrm>
            <a:off x="2449275" y="1091400"/>
            <a:ext cx="5981700" cy="29607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99" name="Google Shape;99;p2"/>
          <p:cNvSpPr txBox="1"/>
          <p:nvPr>
            <p:ph idx="1" type="subTitle"/>
          </p:nvPr>
        </p:nvSpPr>
        <p:spPr>
          <a:xfrm>
            <a:off x="2449275" y="4128200"/>
            <a:ext cx="5981700" cy="4758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None/>
              <a:defRPr sz="1600">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1" name="Shape 551"/>
        <p:cNvGrpSpPr/>
        <p:nvPr/>
      </p:nvGrpSpPr>
      <p:grpSpPr>
        <a:xfrm>
          <a:off x="0" y="0"/>
          <a:ext cx="0" cy="0"/>
          <a:chOff x="0" y="0"/>
          <a:chExt cx="0" cy="0"/>
        </a:xfrm>
      </p:grpSpPr>
      <p:grpSp>
        <p:nvGrpSpPr>
          <p:cNvPr id="552" name="Google Shape;552;p11"/>
          <p:cNvGrpSpPr/>
          <p:nvPr/>
        </p:nvGrpSpPr>
        <p:grpSpPr>
          <a:xfrm>
            <a:off x="-3059" y="-521407"/>
            <a:ext cx="9150796" cy="6370132"/>
            <a:chOff x="-3059" y="-521407"/>
            <a:chExt cx="9150796" cy="6370132"/>
          </a:xfrm>
        </p:grpSpPr>
        <p:sp>
          <p:nvSpPr>
            <p:cNvPr id="553" name="Google Shape;553;p11"/>
            <p:cNvSpPr/>
            <p:nvPr/>
          </p:nvSpPr>
          <p:spPr>
            <a:xfrm rot="5400000">
              <a:off x="3051337" y="4120998"/>
              <a:ext cx="1015800" cy="101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4" name="Google Shape;554;p11"/>
            <p:cNvSpPr/>
            <p:nvPr/>
          </p:nvSpPr>
          <p:spPr>
            <a:xfrm rot="5400000">
              <a:off x="4067169" y="4120998"/>
              <a:ext cx="1015800" cy="101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5" name="Google Shape;555;p11"/>
            <p:cNvSpPr/>
            <p:nvPr/>
          </p:nvSpPr>
          <p:spPr>
            <a:xfrm rot="5400000">
              <a:off x="2035508" y="4120998"/>
              <a:ext cx="1015800" cy="101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6" name="Google Shape;556;p11"/>
            <p:cNvSpPr/>
            <p:nvPr/>
          </p:nvSpPr>
          <p:spPr>
            <a:xfrm rot="5400000">
              <a:off x="1019683" y="4120998"/>
              <a:ext cx="1015800" cy="101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7" name="Google Shape;557;p11"/>
            <p:cNvSpPr/>
            <p:nvPr/>
          </p:nvSpPr>
          <p:spPr>
            <a:xfrm rot="5400000">
              <a:off x="3851" y="4120998"/>
              <a:ext cx="1015800" cy="101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558" name="Google Shape;558;p11"/>
            <p:cNvGrpSpPr/>
            <p:nvPr/>
          </p:nvGrpSpPr>
          <p:grpSpPr>
            <a:xfrm flipH="1" rot="5400000">
              <a:off x="252454" y="3360736"/>
              <a:ext cx="1027957" cy="1538982"/>
              <a:chOff x="4963320" y="173520"/>
              <a:chExt cx="1065240" cy="1594800"/>
            </a:xfrm>
          </p:grpSpPr>
          <p:sp>
            <p:nvSpPr>
              <p:cNvPr id="559" name="Google Shape;559;p11"/>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0" name="Google Shape;560;p11"/>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1" name="Google Shape;561;p11"/>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2" name="Google Shape;562;p11"/>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3" name="Google Shape;563;p11"/>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4" name="Google Shape;564;p11"/>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5" name="Google Shape;565;p11"/>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6" name="Google Shape;566;p11"/>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7" name="Google Shape;567;p11"/>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8" name="Google Shape;568;p11"/>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9" name="Google Shape;569;p11"/>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0" name="Google Shape;570;p11"/>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1" name="Google Shape;571;p11"/>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2" name="Google Shape;572;p11"/>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3" name="Google Shape;573;p11"/>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4" name="Google Shape;574;p11"/>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5" name="Google Shape;575;p11"/>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6" name="Google Shape;576;p11"/>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7" name="Google Shape;577;p11"/>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8" name="Google Shape;578;p11"/>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9" name="Google Shape;579;p11"/>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580" name="Google Shape;580;p11"/>
            <p:cNvSpPr/>
            <p:nvPr/>
          </p:nvSpPr>
          <p:spPr>
            <a:xfrm rot="5400000">
              <a:off x="8130487" y="4126627"/>
              <a:ext cx="1015800" cy="101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1" name="Google Shape;581;p11"/>
            <p:cNvSpPr/>
            <p:nvPr/>
          </p:nvSpPr>
          <p:spPr>
            <a:xfrm rot="5400000">
              <a:off x="7114658" y="4126627"/>
              <a:ext cx="1015800" cy="101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2" name="Google Shape;582;p11"/>
            <p:cNvSpPr/>
            <p:nvPr/>
          </p:nvSpPr>
          <p:spPr>
            <a:xfrm rot="5400000">
              <a:off x="6098830" y="4126627"/>
              <a:ext cx="1015800" cy="101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3" name="Google Shape;583;p11"/>
            <p:cNvSpPr/>
            <p:nvPr/>
          </p:nvSpPr>
          <p:spPr>
            <a:xfrm rot="5400000">
              <a:off x="5083001" y="4126627"/>
              <a:ext cx="1015800" cy="101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584" name="Google Shape;584;p11"/>
            <p:cNvGrpSpPr/>
            <p:nvPr/>
          </p:nvGrpSpPr>
          <p:grpSpPr>
            <a:xfrm>
              <a:off x="7626177" y="4115801"/>
              <a:ext cx="1521560" cy="1520187"/>
              <a:chOff x="1793505" y="544330"/>
              <a:chExt cx="1596600" cy="1595160"/>
            </a:xfrm>
          </p:grpSpPr>
          <p:sp>
            <p:nvSpPr>
              <p:cNvPr id="585" name="Google Shape;585;p11"/>
              <p:cNvSpPr/>
              <p:nvPr/>
            </p:nvSpPr>
            <p:spPr>
              <a:xfrm>
                <a:off x="1793505" y="544330"/>
                <a:ext cx="1596600" cy="1595160"/>
              </a:xfrm>
              <a:custGeom>
                <a:rect b="b" l="l" r="r" t="t"/>
                <a:pathLst>
                  <a:path extrusionOk="0" h="4431" w="4435">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6" name="Google Shape;586;p11"/>
              <p:cNvSpPr/>
              <p:nvPr/>
            </p:nvSpPr>
            <p:spPr>
              <a:xfrm>
                <a:off x="1820865" y="570610"/>
                <a:ext cx="1542240" cy="1542600"/>
              </a:xfrm>
              <a:custGeom>
                <a:rect b="b" l="l" r="r" t="t"/>
                <a:pathLst>
                  <a:path extrusionOk="0" h="4285" w="4284">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7" name="Google Shape;587;p11"/>
              <p:cNvSpPr/>
              <p:nvPr/>
            </p:nvSpPr>
            <p:spPr>
              <a:xfrm>
                <a:off x="1847145" y="596890"/>
                <a:ext cx="1489680" cy="1490040"/>
              </a:xfrm>
              <a:custGeom>
                <a:rect b="b" l="l" r="r" t="t"/>
                <a:pathLst>
                  <a:path extrusionOk="0" h="4139" w="4138">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8" name="Google Shape;588;p11"/>
              <p:cNvSpPr/>
              <p:nvPr/>
            </p:nvSpPr>
            <p:spPr>
              <a:xfrm>
                <a:off x="1873785" y="623530"/>
                <a:ext cx="1436400" cy="1437120"/>
              </a:xfrm>
              <a:custGeom>
                <a:rect b="b" l="l" r="r" t="t"/>
                <a:pathLst>
                  <a:path extrusionOk="0" h="3992" w="399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9" name="Google Shape;589;p11"/>
              <p:cNvSpPr/>
              <p:nvPr/>
            </p:nvSpPr>
            <p:spPr>
              <a:xfrm>
                <a:off x="1900065" y="649810"/>
                <a:ext cx="1383840" cy="1384200"/>
              </a:xfrm>
              <a:custGeom>
                <a:rect b="b" l="l" r="r" t="t"/>
                <a:pathLst>
                  <a:path extrusionOk="0" h="3845" w="3844">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0" name="Google Shape;590;p11"/>
              <p:cNvSpPr/>
              <p:nvPr/>
            </p:nvSpPr>
            <p:spPr>
              <a:xfrm>
                <a:off x="1926705" y="676450"/>
                <a:ext cx="1330560" cy="1330920"/>
              </a:xfrm>
              <a:custGeom>
                <a:rect b="b" l="l" r="r" t="t"/>
                <a:pathLst>
                  <a:path extrusionOk="0" h="3697" w="3696">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1" name="Google Shape;591;p11"/>
              <p:cNvSpPr/>
              <p:nvPr/>
            </p:nvSpPr>
            <p:spPr>
              <a:xfrm>
                <a:off x="1952985" y="703090"/>
                <a:ext cx="1278000" cy="1277640"/>
              </a:xfrm>
              <a:custGeom>
                <a:rect b="b" l="l" r="r" t="t"/>
                <a:pathLst>
                  <a:path extrusionOk="0" h="3549" w="355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2" name="Google Shape;592;p11"/>
              <p:cNvSpPr/>
              <p:nvPr/>
            </p:nvSpPr>
            <p:spPr>
              <a:xfrm>
                <a:off x="1979625" y="729730"/>
                <a:ext cx="1224720" cy="1224720"/>
              </a:xfrm>
              <a:custGeom>
                <a:rect b="b" l="l" r="r" t="t"/>
                <a:pathLst>
                  <a:path extrusionOk="0" h="3402" w="3402">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3" name="Google Shape;593;p11"/>
              <p:cNvSpPr/>
              <p:nvPr/>
            </p:nvSpPr>
            <p:spPr>
              <a:xfrm>
                <a:off x="2005905" y="756010"/>
                <a:ext cx="1172160" cy="1171800"/>
              </a:xfrm>
              <a:custGeom>
                <a:rect b="b" l="l" r="r" t="t"/>
                <a:pathLst>
                  <a:path extrusionOk="0" h="3255" w="3256">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4" name="Google Shape;594;p11"/>
              <p:cNvSpPr/>
              <p:nvPr/>
            </p:nvSpPr>
            <p:spPr>
              <a:xfrm>
                <a:off x="2032905" y="783010"/>
                <a:ext cx="1118160" cy="1118520"/>
              </a:xfrm>
              <a:custGeom>
                <a:rect b="b" l="l" r="r" t="t"/>
                <a:pathLst>
                  <a:path extrusionOk="0" h="3107" w="3106">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5" name="Google Shape;595;p11"/>
              <p:cNvSpPr/>
              <p:nvPr/>
            </p:nvSpPr>
            <p:spPr>
              <a:xfrm>
                <a:off x="2059185" y="808930"/>
                <a:ext cx="1065600" cy="1065960"/>
              </a:xfrm>
              <a:custGeom>
                <a:rect b="b" l="l" r="r" t="t"/>
                <a:pathLst>
                  <a:path extrusionOk="0" h="2961" w="296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6" name="Google Shape;596;p11"/>
              <p:cNvSpPr/>
              <p:nvPr/>
            </p:nvSpPr>
            <p:spPr>
              <a:xfrm>
                <a:off x="2085825" y="835570"/>
                <a:ext cx="1012320" cy="1013040"/>
              </a:xfrm>
              <a:custGeom>
                <a:rect b="b" l="l" r="r" t="t"/>
                <a:pathLst>
                  <a:path extrusionOk="0" h="2814" w="2812">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7" name="Google Shape;597;p11"/>
              <p:cNvSpPr/>
              <p:nvPr/>
            </p:nvSpPr>
            <p:spPr>
              <a:xfrm>
                <a:off x="2112105" y="861850"/>
                <a:ext cx="959760" cy="960120"/>
              </a:xfrm>
              <a:custGeom>
                <a:rect b="b" l="l" r="r" t="t"/>
                <a:pathLst>
                  <a:path extrusionOk="0" h="2667" w="2666">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8" name="Google Shape;598;p11"/>
              <p:cNvSpPr/>
              <p:nvPr/>
            </p:nvSpPr>
            <p:spPr>
              <a:xfrm>
                <a:off x="2138745" y="888850"/>
                <a:ext cx="906480" cy="906120"/>
              </a:xfrm>
              <a:custGeom>
                <a:rect b="b" l="l" r="r" t="t"/>
                <a:pathLst>
                  <a:path extrusionOk="0" h="2517" w="2518">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9" name="Google Shape;599;p11"/>
              <p:cNvSpPr/>
              <p:nvPr/>
            </p:nvSpPr>
            <p:spPr>
              <a:xfrm>
                <a:off x="2165025" y="915130"/>
                <a:ext cx="853920" cy="853560"/>
              </a:xfrm>
              <a:custGeom>
                <a:rect b="b" l="l" r="r" t="t"/>
                <a:pathLst>
                  <a:path extrusionOk="0" h="2371" w="2372">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0" name="Google Shape;600;p11"/>
              <p:cNvSpPr/>
              <p:nvPr/>
            </p:nvSpPr>
            <p:spPr>
              <a:xfrm>
                <a:off x="2191665" y="942130"/>
                <a:ext cx="800640" cy="800280"/>
              </a:xfrm>
              <a:custGeom>
                <a:rect b="b" l="l" r="r" t="t"/>
                <a:pathLst>
                  <a:path extrusionOk="0" h="2223" w="2224">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1" name="Google Shape;601;p11"/>
              <p:cNvSpPr/>
              <p:nvPr/>
            </p:nvSpPr>
            <p:spPr>
              <a:xfrm>
                <a:off x="2217945" y="968050"/>
                <a:ext cx="747720" cy="747720"/>
              </a:xfrm>
              <a:custGeom>
                <a:rect b="b" l="l" r="r" t="t"/>
                <a:pathLst>
                  <a:path extrusionOk="0" h="2077" w="2077">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2" name="Google Shape;602;p11"/>
              <p:cNvSpPr/>
              <p:nvPr/>
            </p:nvSpPr>
            <p:spPr>
              <a:xfrm>
                <a:off x="2244945" y="995050"/>
                <a:ext cx="694080" cy="694440"/>
              </a:xfrm>
              <a:custGeom>
                <a:rect b="b" l="l" r="r" t="t"/>
                <a:pathLst>
                  <a:path extrusionOk="0" h="1929" w="1928">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3" name="Google Shape;603;p11"/>
              <p:cNvSpPr/>
              <p:nvPr/>
            </p:nvSpPr>
            <p:spPr>
              <a:xfrm>
                <a:off x="2271225" y="1020970"/>
                <a:ext cx="641520" cy="641880"/>
              </a:xfrm>
              <a:custGeom>
                <a:rect b="b" l="l" r="r" t="t"/>
                <a:pathLst>
                  <a:path extrusionOk="0" h="1783" w="1782">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04" name="Google Shape;604;p11"/>
            <p:cNvGrpSpPr/>
            <p:nvPr/>
          </p:nvGrpSpPr>
          <p:grpSpPr>
            <a:xfrm flipH="1" rot="-5400000">
              <a:off x="5310605" y="4348753"/>
              <a:ext cx="787830" cy="788414"/>
              <a:chOff x="6983640" y="2864160"/>
              <a:chExt cx="535320" cy="535680"/>
            </a:xfrm>
          </p:grpSpPr>
          <p:sp>
            <p:nvSpPr>
              <p:cNvPr id="605" name="Google Shape;605;p11"/>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6" name="Google Shape;606;p11"/>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7" name="Google Shape;607;p11"/>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8" name="Google Shape;608;p11"/>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9" name="Google Shape;609;p11"/>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0" name="Google Shape;610;p11"/>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1" name="Google Shape;611;p11"/>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2" name="Google Shape;612;p11"/>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3" name="Google Shape;613;p11"/>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14" name="Google Shape;614;p11"/>
            <p:cNvSpPr/>
            <p:nvPr/>
          </p:nvSpPr>
          <p:spPr>
            <a:xfrm rot="10800000">
              <a:off x="4067375" y="4120075"/>
              <a:ext cx="498750" cy="1018550"/>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5" name="Google Shape;615;p11"/>
            <p:cNvSpPr/>
            <p:nvPr/>
          </p:nvSpPr>
          <p:spPr>
            <a:xfrm flipH="1" rot="5400000">
              <a:off x="6594425" y="-510100"/>
              <a:ext cx="1008900" cy="1008900"/>
            </a:xfrm>
            <a:prstGeom prst="blockArc">
              <a:avLst>
                <a:gd fmla="val 5263860" name="adj1"/>
                <a:gd fmla="val 16358729" name="adj2"/>
                <a:gd fmla="val 23506"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flipH="1" rot="-5400000">
              <a:off x="2359974" y="4466024"/>
              <a:ext cx="1382700" cy="1382700"/>
            </a:xfrm>
            <a:prstGeom prst="blockArc">
              <a:avLst>
                <a:gd fmla="val 5400645" name="adj1"/>
                <a:gd fmla="val 16213932" name="adj2"/>
                <a:gd fmla="val 24112"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flipH="1" rot="5400000">
              <a:off x="6612472" y="4127917"/>
              <a:ext cx="500035" cy="499513"/>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618" name="Google Shape;618;p11"/>
            <p:cNvGrpSpPr/>
            <p:nvPr/>
          </p:nvGrpSpPr>
          <p:grpSpPr>
            <a:xfrm rot="-5400000">
              <a:off x="7860529" y="-776920"/>
              <a:ext cx="1027957" cy="1538982"/>
              <a:chOff x="4963320" y="173520"/>
              <a:chExt cx="1065240" cy="1594800"/>
            </a:xfrm>
          </p:grpSpPr>
          <p:sp>
            <p:nvSpPr>
              <p:cNvPr id="619" name="Google Shape;619;p11"/>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0" name="Google Shape;620;p11"/>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1" name="Google Shape;621;p11"/>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2" name="Google Shape;622;p11"/>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3" name="Google Shape;623;p11"/>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4" name="Google Shape;624;p11"/>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5" name="Google Shape;625;p11"/>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6" name="Google Shape;626;p11"/>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7" name="Google Shape;627;p11"/>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8" name="Google Shape;628;p11"/>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9" name="Google Shape;629;p11"/>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0" name="Google Shape;630;p11"/>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1" name="Google Shape;631;p11"/>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2" name="Google Shape;632;p11"/>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3" name="Google Shape;633;p11"/>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4" name="Google Shape;634;p11"/>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5" name="Google Shape;635;p11"/>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6" name="Google Shape;636;p11"/>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7" name="Google Shape;637;p11"/>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8" name="Google Shape;638;p11"/>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9" name="Google Shape;639;p11"/>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40" name="Google Shape;640;p11"/>
            <p:cNvSpPr/>
            <p:nvPr/>
          </p:nvSpPr>
          <p:spPr>
            <a:xfrm>
              <a:off x="8571122" y="3511600"/>
              <a:ext cx="370500" cy="37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641" name="Google Shape;641;p11"/>
          <p:cNvSpPr txBox="1"/>
          <p:nvPr>
            <p:ph hasCustomPrompt="1" type="title"/>
          </p:nvPr>
        </p:nvSpPr>
        <p:spPr>
          <a:xfrm>
            <a:off x="1618800" y="1328575"/>
            <a:ext cx="5906400" cy="11631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42" name="Google Shape;642;p11"/>
          <p:cNvSpPr txBox="1"/>
          <p:nvPr>
            <p:ph idx="1" type="subTitle"/>
          </p:nvPr>
        </p:nvSpPr>
        <p:spPr>
          <a:xfrm>
            <a:off x="1618800" y="2679925"/>
            <a:ext cx="5906400" cy="47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43" name="Shape 6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44" name="Shape 644"/>
        <p:cNvGrpSpPr/>
        <p:nvPr/>
      </p:nvGrpSpPr>
      <p:grpSpPr>
        <a:xfrm>
          <a:off x="0" y="0"/>
          <a:ext cx="0" cy="0"/>
          <a:chOff x="0" y="0"/>
          <a:chExt cx="0" cy="0"/>
        </a:xfrm>
      </p:grpSpPr>
      <p:grpSp>
        <p:nvGrpSpPr>
          <p:cNvPr id="645" name="Google Shape;645;p13"/>
          <p:cNvGrpSpPr/>
          <p:nvPr/>
        </p:nvGrpSpPr>
        <p:grpSpPr>
          <a:xfrm>
            <a:off x="7539067" y="-532148"/>
            <a:ext cx="1604933" cy="3736101"/>
            <a:chOff x="7539067" y="-532148"/>
            <a:chExt cx="1604933" cy="3736101"/>
          </a:xfrm>
        </p:grpSpPr>
        <p:sp>
          <p:nvSpPr>
            <p:cNvPr id="646" name="Google Shape;646;p13"/>
            <p:cNvSpPr/>
            <p:nvPr/>
          </p:nvSpPr>
          <p:spPr>
            <a:xfrm>
              <a:off x="8512225" y="1939530"/>
              <a:ext cx="631775" cy="1264423"/>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647" name="Google Shape;647;p13"/>
            <p:cNvGrpSpPr/>
            <p:nvPr/>
          </p:nvGrpSpPr>
          <p:grpSpPr>
            <a:xfrm rot="-5400000">
              <a:off x="7805515" y="-798596"/>
              <a:ext cx="1071951" cy="1604847"/>
              <a:chOff x="4963320" y="173520"/>
              <a:chExt cx="1065240" cy="1594800"/>
            </a:xfrm>
          </p:grpSpPr>
          <p:sp>
            <p:nvSpPr>
              <p:cNvPr id="648" name="Google Shape;648;p13"/>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9" name="Google Shape;649;p13"/>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0" name="Google Shape;650;p13"/>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1" name="Google Shape;651;p13"/>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2" name="Google Shape;652;p13"/>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3" name="Google Shape;653;p13"/>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4" name="Google Shape;654;p13"/>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5" name="Google Shape;655;p13"/>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6" name="Google Shape;656;p13"/>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7" name="Google Shape;657;p13"/>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8" name="Google Shape;658;p13"/>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9" name="Google Shape;659;p13"/>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0" name="Google Shape;660;p13"/>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1" name="Google Shape;661;p13"/>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2" name="Google Shape;662;p13"/>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3" name="Google Shape;663;p13"/>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4" name="Google Shape;664;p13"/>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5" name="Google Shape;665;p13"/>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6" name="Google Shape;666;p13"/>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7" name="Google Shape;667;p13"/>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8" name="Google Shape;668;p13"/>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669" name="Google Shape;669;p13"/>
          <p:cNvSpPr txBox="1"/>
          <p:nvPr>
            <p:ph idx="1" type="subTitle"/>
          </p:nvPr>
        </p:nvSpPr>
        <p:spPr>
          <a:xfrm>
            <a:off x="796175" y="2222700"/>
            <a:ext cx="2305500" cy="61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atin typeface="DM Sans"/>
                <a:ea typeface="DM Sans"/>
                <a:cs typeface="DM Sans"/>
                <a:sym typeface="DM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0" name="Google Shape;670;p13"/>
          <p:cNvSpPr txBox="1"/>
          <p:nvPr>
            <p:ph idx="2" type="subTitle"/>
          </p:nvPr>
        </p:nvSpPr>
        <p:spPr>
          <a:xfrm>
            <a:off x="3419250" y="2222700"/>
            <a:ext cx="2305500" cy="61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atin typeface="DM Sans"/>
                <a:ea typeface="DM Sans"/>
                <a:cs typeface="DM Sans"/>
                <a:sym typeface="DM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1" name="Google Shape;671;p13"/>
          <p:cNvSpPr txBox="1"/>
          <p:nvPr>
            <p:ph idx="3" type="subTitle"/>
          </p:nvPr>
        </p:nvSpPr>
        <p:spPr>
          <a:xfrm>
            <a:off x="796175" y="3969325"/>
            <a:ext cx="2305500" cy="61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atin typeface="DM Sans"/>
                <a:ea typeface="DM Sans"/>
                <a:cs typeface="DM Sans"/>
                <a:sym typeface="DM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2" name="Google Shape;672;p13"/>
          <p:cNvSpPr txBox="1"/>
          <p:nvPr>
            <p:ph idx="4" type="subTitle"/>
          </p:nvPr>
        </p:nvSpPr>
        <p:spPr>
          <a:xfrm>
            <a:off x="3419250" y="3969325"/>
            <a:ext cx="2305500" cy="61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atin typeface="DM Sans"/>
                <a:ea typeface="DM Sans"/>
                <a:cs typeface="DM Sans"/>
                <a:sym typeface="DM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3" name="Google Shape;673;p13"/>
          <p:cNvSpPr txBox="1"/>
          <p:nvPr>
            <p:ph idx="5" type="subTitle"/>
          </p:nvPr>
        </p:nvSpPr>
        <p:spPr>
          <a:xfrm>
            <a:off x="6042325" y="2222700"/>
            <a:ext cx="2305500" cy="61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atin typeface="DM Sans"/>
                <a:ea typeface="DM Sans"/>
                <a:cs typeface="DM Sans"/>
                <a:sym typeface="DM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4" name="Google Shape;674;p13"/>
          <p:cNvSpPr txBox="1"/>
          <p:nvPr>
            <p:ph idx="6" type="subTitle"/>
          </p:nvPr>
        </p:nvSpPr>
        <p:spPr>
          <a:xfrm>
            <a:off x="6042325" y="3969325"/>
            <a:ext cx="2305500" cy="61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atin typeface="DM Sans"/>
                <a:ea typeface="DM Sans"/>
                <a:cs typeface="DM Sans"/>
                <a:sym typeface="DM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5" name="Google Shape;675;p13"/>
          <p:cNvSpPr txBox="1"/>
          <p:nvPr>
            <p:ph hasCustomPrompt="1" type="title"/>
          </p:nvPr>
        </p:nvSpPr>
        <p:spPr>
          <a:xfrm>
            <a:off x="877800" y="1400276"/>
            <a:ext cx="734700" cy="4848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6" name="Google Shape;676;p13"/>
          <p:cNvSpPr txBox="1"/>
          <p:nvPr>
            <p:ph hasCustomPrompt="1" idx="7" type="title"/>
          </p:nvPr>
        </p:nvSpPr>
        <p:spPr>
          <a:xfrm>
            <a:off x="877800" y="3146299"/>
            <a:ext cx="734700" cy="484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7" name="Google Shape;677;p13"/>
          <p:cNvSpPr txBox="1"/>
          <p:nvPr>
            <p:ph hasCustomPrompt="1" idx="8" type="title"/>
          </p:nvPr>
        </p:nvSpPr>
        <p:spPr>
          <a:xfrm>
            <a:off x="3500875" y="1400276"/>
            <a:ext cx="734700" cy="4848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8" name="Google Shape;678;p13"/>
          <p:cNvSpPr txBox="1"/>
          <p:nvPr>
            <p:ph hasCustomPrompt="1" idx="9" type="title"/>
          </p:nvPr>
        </p:nvSpPr>
        <p:spPr>
          <a:xfrm>
            <a:off x="3500875" y="3146299"/>
            <a:ext cx="734700" cy="4848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9" name="Google Shape;679;p13"/>
          <p:cNvSpPr txBox="1"/>
          <p:nvPr>
            <p:ph hasCustomPrompt="1" idx="13" type="title"/>
          </p:nvPr>
        </p:nvSpPr>
        <p:spPr>
          <a:xfrm>
            <a:off x="6123950" y="1400276"/>
            <a:ext cx="734700" cy="4848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0" name="Google Shape;680;p13"/>
          <p:cNvSpPr txBox="1"/>
          <p:nvPr>
            <p:ph hasCustomPrompt="1" idx="14" type="title"/>
          </p:nvPr>
        </p:nvSpPr>
        <p:spPr>
          <a:xfrm>
            <a:off x="6123950" y="3146299"/>
            <a:ext cx="734700" cy="4848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1" name="Google Shape;681;p13"/>
          <p:cNvSpPr txBox="1"/>
          <p:nvPr>
            <p:ph idx="15" type="subTitle"/>
          </p:nvPr>
        </p:nvSpPr>
        <p:spPr>
          <a:xfrm>
            <a:off x="796176" y="1959548"/>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2" name="Google Shape;682;p13"/>
          <p:cNvSpPr txBox="1"/>
          <p:nvPr>
            <p:ph idx="16" type="subTitle"/>
          </p:nvPr>
        </p:nvSpPr>
        <p:spPr>
          <a:xfrm>
            <a:off x="3419250" y="1959548"/>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3" name="Google Shape;683;p13"/>
          <p:cNvSpPr txBox="1"/>
          <p:nvPr>
            <p:ph idx="17" type="subTitle"/>
          </p:nvPr>
        </p:nvSpPr>
        <p:spPr>
          <a:xfrm>
            <a:off x="6042324" y="1959548"/>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4" name="Google Shape;684;p13"/>
          <p:cNvSpPr txBox="1"/>
          <p:nvPr>
            <p:ph idx="18" type="subTitle"/>
          </p:nvPr>
        </p:nvSpPr>
        <p:spPr>
          <a:xfrm>
            <a:off x="796176" y="370565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5" name="Google Shape;685;p13"/>
          <p:cNvSpPr txBox="1"/>
          <p:nvPr>
            <p:ph idx="19" type="subTitle"/>
          </p:nvPr>
        </p:nvSpPr>
        <p:spPr>
          <a:xfrm>
            <a:off x="3419250" y="370565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6" name="Google Shape;686;p13"/>
          <p:cNvSpPr txBox="1"/>
          <p:nvPr>
            <p:ph idx="20" type="subTitle"/>
          </p:nvPr>
        </p:nvSpPr>
        <p:spPr>
          <a:xfrm>
            <a:off x="6042324" y="370565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7" name="Google Shape;687;p13"/>
          <p:cNvSpPr txBox="1"/>
          <p:nvPr>
            <p:ph idx="21" type="title"/>
          </p:nvPr>
        </p:nvSpPr>
        <p:spPr>
          <a:xfrm>
            <a:off x="713225" y="533275"/>
            <a:ext cx="7717500" cy="619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88" name="Shape 688"/>
        <p:cNvGrpSpPr/>
        <p:nvPr/>
      </p:nvGrpSpPr>
      <p:grpSpPr>
        <a:xfrm>
          <a:off x="0" y="0"/>
          <a:ext cx="0" cy="0"/>
          <a:chOff x="0" y="0"/>
          <a:chExt cx="0" cy="0"/>
        </a:xfrm>
      </p:grpSpPr>
      <p:sp>
        <p:nvSpPr>
          <p:cNvPr id="689" name="Google Shape;689;p14"/>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90" name="Google Shape;690;p14"/>
          <p:cNvSpPr/>
          <p:nvPr/>
        </p:nvSpPr>
        <p:spPr>
          <a:xfrm flipH="1" rot="10800000">
            <a:off x="8625947" y="121773"/>
            <a:ext cx="370500" cy="37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691" name="Google Shape;691;p14"/>
          <p:cNvGrpSpPr/>
          <p:nvPr/>
        </p:nvGrpSpPr>
        <p:grpSpPr>
          <a:xfrm>
            <a:off x="-505431" y="2702513"/>
            <a:ext cx="1215820" cy="2448165"/>
            <a:chOff x="-505431" y="2702513"/>
            <a:chExt cx="1215820" cy="2448165"/>
          </a:xfrm>
        </p:grpSpPr>
        <p:sp>
          <p:nvSpPr>
            <p:cNvPr id="692" name="Google Shape;692;p14"/>
            <p:cNvSpPr/>
            <p:nvPr/>
          </p:nvSpPr>
          <p:spPr>
            <a:xfrm rot="10800000">
              <a:off x="-17711" y="3694591"/>
              <a:ext cx="728100" cy="72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3" name="Google Shape;693;p14"/>
            <p:cNvSpPr/>
            <p:nvPr/>
          </p:nvSpPr>
          <p:spPr>
            <a:xfrm rot="10800000">
              <a:off x="-17711" y="4422578"/>
              <a:ext cx="728100" cy="728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4" name="Google Shape;694;p14"/>
            <p:cNvSpPr/>
            <p:nvPr/>
          </p:nvSpPr>
          <p:spPr>
            <a:xfrm flipH="1">
              <a:off x="-505431" y="2702513"/>
              <a:ext cx="990900" cy="990900"/>
            </a:xfrm>
            <a:prstGeom prst="blockArc">
              <a:avLst>
                <a:gd fmla="val 5400645" name="adj1"/>
                <a:gd fmla="val 16203351" name="adj2"/>
                <a:gd fmla="val 24166"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14"/>
            <p:cNvGrpSpPr/>
            <p:nvPr/>
          </p:nvGrpSpPr>
          <p:grpSpPr>
            <a:xfrm flipH="1" rot="5400000">
              <a:off x="-283740" y="4150848"/>
              <a:ext cx="1064880" cy="532800"/>
              <a:chOff x="6986160" y="4312800"/>
              <a:chExt cx="1064880" cy="532800"/>
            </a:xfrm>
          </p:grpSpPr>
          <p:sp>
            <p:nvSpPr>
              <p:cNvPr id="696" name="Google Shape;696;p14"/>
              <p:cNvSpPr/>
              <p:nvPr/>
            </p:nvSpPr>
            <p:spPr>
              <a:xfrm>
                <a:off x="6986160" y="4312800"/>
                <a:ext cx="1064880" cy="532800"/>
              </a:xfrm>
              <a:custGeom>
                <a:rect b="b" l="l" r="r" t="t"/>
                <a:pathLst>
                  <a:path extrusionOk="0" h="1480" w="2958">
                    <a:moveTo>
                      <a:pt x="1480" y="0"/>
                    </a:moveTo>
                    <a:cubicBezTo>
                      <a:pt x="664" y="0"/>
                      <a:pt x="0" y="664"/>
                      <a:pt x="0" y="1480"/>
                    </a:cubicBezTo>
                    <a:lnTo>
                      <a:pt x="14" y="1480"/>
                    </a:lnTo>
                    <a:cubicBezTo>
                      <a:pt x="14" y="672"/>
                      <a:pt x="672" y="15"/>
                      <a:pt x="1479" y="15"/>
                    </a:cubicBezTo>
                    <a:cubicBezTo>
                      <a:pt x="2286" y="15"/>
                      <a:pt x="2944" y="673"/>
                      <a:pt x="2944" y="1480"/>
                    </a:cubicBezTo>
                    <a:lnTo>
                      <a:pt x="2958" y="1480"/>
                    </a:lnTo>
                    <a:cubicBezTo>
                      <a:pt x="2961" y="664"/>
                      <a:pt x="2296" y="0"/>
                      <a:pt x="1480"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7" name="Google Shape;697;p14"/>
              <p:cNvSpPr/>
              <p:nvPr/>
            </p:nvSpPr>
            <p:spPr>
              <a:xfrm>
                <a:off x="7012800" y="4339440"/>
                <a:ext cx="1012320" cy="506160"/>
              </a:xfrm>
              <a:custGeom>
                <a:rect b="b" l="l" r="r" t="t"/>
                <a:pathLst>
                  <a:path extrusionOk="0" h="1406" w="2812">
                    <a:moveTo>
                      <a:pt x="1406" y="0"/>
                    </a:moveTo>
                    <a:cubicBezTo>
                      <a:pt x="631" y="0"/>
                      <a:pt x="0" y="630"/>
                      <a:pt x="0" y="1406"/>
                    </a:cubicBezTo>
                    <a:lnTo>
                      <a:pt x="14" y="1406"/>
                    </a:lnTo>
                    <a:cubicBezTo>
                      <a:pt x="14" y="639"/>
                      <a:pt x="638" y="14"/>
                      <a:pt x="1406" y="14"/>
                    </a:cubicBezTo>
                    <a:cubicBezTo>
                      <a:pt x="2174" y="14"/>
                      <a:pt x="2798" y="638"/>
                      <a:pt x="2798" y="1406"/>
                    </a:cubicBezTo>
                    <a:lnTo>
                      <a:pt x="2812" y="1406"/>
                    </a:lnTo>
                    <a:cubicBezTo>
                      <a:pt x="2814" y="630"/>
                      <a:pt x="2182" y="0"/>
                      <a:pt x="1406"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8" name="Google Shape;698;p14"/>
              <p:cNvSpPr/>
              <p:nvPr/>
            </p:nvSpPr>
            <p:spPr>
              <a:xfrm>
                <a:off x="7039080" y="4365720"/>
                <a:ext cx="959040" cy="479880"/>
              </a:xfrm>
              <a:custGeom>
                <a:rect b="b" l="l" r="r" t="t"/>
                <a:pathLst>
                  <a:path extrusionOk="0" h="1333" w="2664">
                    <a:moveTo>
                      <a:pt x="1333" y="0"/>
                    </a:moveTo>
                    <a:cubicBezTo>
                      <a:pt x="598" y="0"/>
                      <a:pt x="0" y="598"/>
                      <a:pt x="0" y="1333"/>
                    </a:cubicBezTo>
                    <a:lnTo>
                      <a:pt x="14" y="1333"/>
                    </a:lnTo>
                    <a:cubicBezTo>
                      <a:pt x="14" y="606"/>
                      <a:pt x="606" y="15"/>
                      <a:pt x="1332" y="15"/>
                    </a:cubicBezTo>
                    <a:cubicBezTo>
                      <a:pt x="2059" y="15"/>
                      <a:pt x="2650" y="606"/>
                      <a:pt x="2650" y="1333"/>
                    </a:cubicBezTo>
                    <a:lnTo>
                      <a:pt x="2664" y="1333"/>
                    </a:lnTo>
                    <a:cubicBezTo>
                      <a:pt x="2666" y="599"/>
                      <a:pt x="2069" y="0"/>
                      <a:pt x="1333"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9" name="Google Shape;699;p14"/>
              <p:cNvSpPr/>
              <p:nvPr/>
            </p:nvSpPr>
            <p:spPr>
              <a:xfrm>
                <a:off x="7065720" y="4392360"/>
                <a:ext cx="906480" cy="453240"/>
              </a:xfrm>
              <a:custGeom>
                <a:rect b="b" l="l" r="r" t="t"/>
                <a:pathLst>
                  <a:path extrusionOk="0" h="1259" w="2518">
                    <a:moveTo>
                      <a:pt x="1259" y="0"/>
                    </a:moveTo>
                    <a:cubicBezTo>
                      <a:pt x="565" y="0"/>
                      <a:pt x="0" y="565"/>
                      <a:pt x="0" y="1259"/>
                    </a:cubicBezTo>
                    <a:lnTo>
                      <a:pt x="15" y="1259"/>
                    </a:lnTo>
                    <a:cubicBezTo>
                      <a:pt x="15" y="573"/>
                      <a:pt x="573" y="14"/>
                      <a:pt x="1259" y="14"/>
                    </a:cubicBezTo>
                    <a:cubicBezTo>
                      <a:pt x="1945" y="14"/>
                      <a:pt x="2504" y="573"/>
                      <a:pt x="2504" y="1259"/>
                    </a:cubicBezTo>
                    <a:lnTo>
                      <a:pt x="2518" y="1259"/>
                    </a:lnTo>
                    <a:cubicBezTo>
                      <a:pt x="2519" y="565"/>
                      <a:pt x="1954" y="0"/>
                      <a:pt x="125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0" name="Google Shape;700;p14"/>
              <p:cNvSpPr/>
              <p:nvPr/>
            </p:nvSpPr>
            <p:spPr>
              <a:xfrm>
                <a:off x="7092360" y="4418640"/>
                <a:ext cx="852840" cy="426960"/>
              </a:xfrm>
              <a:custGeom>
                <a:rect b="b" l="l" r="r" t="t"/>
                <a:pathLst>
                  <a:path extrusionOk="0" h="1186" w="2369">
                    <a:moveTo>
                      <a:pt x="1185" y="0"/>
                    </a:moveTo>
                    <a:cubicBezTo>
                      <a:pt x="532" y="0"/>
                      <a:pt x="0" y="532"/>
                      <a:pt x="0" y="1186"/>
                    </a:cubicBezTo>
                    <a:lnTo>
                      <a:pt x="14" y="1186"/>
                    </a:lnTo>
                    <a:cubicBezTo>
                      <a:pt x="14" y="540"/>
                      <a:pt x="538" y="15"/>
                      <a:pt x="1184" y="15"/>
                    </a:cubicBezTo>
                    <a:cubicBezTo>
                      <a:pt x="1830" y="15"/>
                      <a:pt x="2355" y="540"/>
                      <a:pt x="2355" y="1186"/>
                    </a:cubicBezTo>
                    <a:lnTo>
                      <a:pt x="2369" y="1186"/>
                    </a:lnTo>
                    <a:cubicBezTo>
                      <a:pt x="2371" y="532"/>
                      <a:pt x="1840" y="0"/>
                      <a:pt x="1185"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1" name="Google Shape;701;p14"/>
              <p:cNvSpPr/>
              <p:nvPr/>
            </p:nvSpPr>
            <p:spPr>
              <a:xfrm>
                <a:off x="7119000" y="4445280"/>
                <a:ext cx="800280" cy="400320"/>
              </a:xfrm>
              <a:custGeom>
                <a:rect b="b" l="l" r="r" t="t"/>
                <a:pathLst>
                  <a:path extrusionOk="0" h="1112" w="2223">
                    <a:moveTo>
                      <a:pt x="1111" y="0"/>
                    </a:moveTo>
                    <a:cubicBezTo>
                      <a:pt x="498" y="0"/>
                      <a:pt x="0" y="499"/>
                      <a:pt x="0" y="1112"/>
                    </a:cubicBezTo>
                    <a:lnTo>
                      <a:pt x="14" y="1112"/>
                    </a:lnTo>
                    <a:cubicBezTo>
                      <a:pt x="14" y="506"/>
                      <a:pt x="506" y="14"/>
                      <a:pt x="1111" y="14"/>
                    </a:cubicBezTo>
                    <a:cubicBezTo>
                      <a:pt x="1717" y="14"/>
                      <a:pt x="2209" y="506"/>
                      <a:pt x="2209" y="1112"/>
                    </a:cubicBezTo>
                    <a:lnTo>
                      <a:pt x="2223" y="1112"/>
                    </a:lnTo>
                    <a:cubicBezTo>
                      <a:pt x="2224" y="499"/>
                      <a:pt x="1724" y="0"/>
                      <a:pt x="1111"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2" name="Google Shape;702;p14"/>
              <p:cNvSpPr/>
              <p:nvPr/>
            </p:nvSpPr>
            <p:spPr>
              <a:xfrm>
                <a:off x="7145280" y="4471560"/>
                <a:ext cx="747000" cy="374040"/>
              </a:xfrm>
              <a:custGeom>
                <a:rect b="b" l="l" r="r" t="t"/>
                <a:pathLst>
                  <a:path extrusionOk="0" h="1039" w="2075">
                    <a:moveTo>
                      <a:pt x="1038" y="0"/>
                    </a:moveTo>
                    <a:cubicBezTo>
                      <a:pt x="466" y="0"/>
                      <a:pt x="0" y="466"/>
                      <a:pt x="0" y="1039"/>
                    </a:cubicBezTo>
                    <a:lnTo>
                      <a:pt x="14" y="1039"/>
                    </a:lnTo>
                    <a:cubicBezTo>
                      <a:pt x="14" y="475"/>
                      <a:pt x="473" y="16"/>
                      <a:pt x="1037" y="16"/>
                    </a:cubicBezTo>
                    <a:cubicBezTo>
                      <a:pt x="1601" y="16"/>
                      <a:pt x="2060" y="475"/>
                      <a:pt x="2060" y="1039"/>
                    </a:cubicBezTo>
                    <a:lnTo>
                      <a:pt x="2075" y="1039"/>
                    </a:lnTo>
                    <a:cubicBezTo>
                      <a:pt x="2077" y="466"/>
                      <a:pt x="1611" y="0"/>
                      <a:pt x="103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3" name="Google Shape;703;p14"/>
              <p:cNvSpPr/>
              <p:nvPr/>
            </p:nvSpPr>
            <p:spPr>
              <a:xfrm>
                <a:off x="7171920" y="4498560"/>
                <a:ext cx="694440" cy="347040"/>
              </a:xfrm>
              <a:custGeom>
                <a:rect b="b" l="l" r="r" t="t"/>
                <a:pathLst>
                  <a:path extrusionOk="0" h="964" w="1929">
                    <a:moveTo>
                      <a:pt x="964" y="0"/>
                    </a:moveTo>
                    <a:cubicBezTo>
                      <a:pt x="432" y="0"/>
                      <a:pt x="0" y="433"/>
                      <a:pt x="0" y="964"/>
                    </a:cubicBezTo>
                    <a:lnTo>
                      <a:pt x="14" y="964"/>
                    </a:lnTo>
                    <a:cubicBezTo>
                      <a:pt x="14" y="440"/>
                      <a:pt x="441" y="14"/>
                      <a:pt x="964" y="14"/>
                    </a:cubicBezTo>
                    <a:cubicBezTo>
                      <a:pt x="1488" y="14"/>
                      <a:pt x="1914" y="440"/>
                      <a:pt x="1914" y="964"/>
                    </a:cubicBezTo>
                    <a:lnTo>
                      <a:pt x="1929" y="964"/>
                    </a:lnTo>
                    <a:cubicBezTo>
                      <a:pt x="1930" y="433"/>
                      <a:pt x="1497" y="0"/>
                      <a:pt x="964"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4" name="Google Shape;704;p14"/>
              <p:cNvSpPr/>
              <p:nvPr/>
            </p:nvSpPr>
            <p:spPr>
              <a:xfrm>
                <a:off x="7198200" y="4524840"/>
                <a:ext cx="640800" cy="320760"/>
              </a:xfrm>
              <a:custGeom>
                <a:rect b="b" l="l" r="r" t="t"/>
                <a:pathLst>
                  <a:path extrusionOk="0" h="891" w="1780">
                    <a:moveTo>
                      <a:pt x="891" y="0"/>
                    </a:moveTo>
                    <a:cubicBezTo>
                      <a:pt x="400" y="0"/>
                      <a:pt x="0" y="399"/>
                      <a:pt x="0" y="891"/>
                    </a:cubicBezTo>
                    <a:lnTo>
                      <a:pt x="14" y="891"/>
                    </a:lnTo>
                    <a:cubicBezTo>
                      <a:pt x="14" y="408"/>
                      <a:pt x="407" y="15"/>
                      <a:pt x="890" y="15"/>
                    </a:cubicBezTo>
                    <a:cubicBezTo>
                      <a:pt x="1373" y="15"/>
                      <a:pt x="1766" y="408"/>
                      <a:pt x="1766" y="891"/>
                    </a:cubicBezTo>
                    <a:lnTo>
                      <a:pt x="1780" y="891"/>
                    </a:lnTo>
                    <a:cubicBezTo>
                      <a:pt x="1783" y="400"/>
                      <a:pt x="1383" y="0"/>
                      <a:pt x="891"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5" name="Google Shape;705;p14"/>
              <p:cNvSpPr/>
              <p:nvPr/>
            </p:nvSpPr>
            <p:spPr>
              <a:xfrm>
                <a:off x="7224840" y="4551480"/>
                <a:ext cx="588240" cy="294120"/>
              </a:xfrm>
              <a:custGeom>
                <a:rect b="b" l="l" r="r" t="t"/>
                <a:pathLst>
                  <a:path extrusionOk="0" h="817" w="1634">
                    <a:moveTo>
                      <a:pt x="817" y="0"/>
                    </a:moveTo>
                    <a:cubicBezTo>
                      <a:pt x="367" y="0"/>
                      <a:pt x="0" y="366"/>
                      <a:pt x="0" y="817"/>
                    </a:cubicBezTo>
                    <a:lnTo>
                      <a:pt x="14" y="817"/>
                    </a:lnTo>
                    <a:cubicBezTo>
                      <a:pt x="14" y="374"/>
                      <a:pt x="374" y="14"/>
                      <a:pt x="817" y="14"/>
                    </a:cubicBezTo>
                    <a:cubicBezTo>
                      <a:pt x="1260" y="14"/>
                      <a:pt x="1620" y="374"/>
                      <a:pt x="1620" y="817"/>
                    </a:cubicBezTo>
                    <a:lnTo>
                      <a:pt x="1634" y="817"/>
                    </a:lnTo>
                    <a:cubicBezTo>
                      <a:pt x="1635" y="366"/>
                      <a:pt x="1269" y="0"/>
                      <a:pt x="817"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706" name="Shape 706"/>
        <p:cNvGrpSpPr/>
        <p:nvPr/>
      </p:nvGrpSpPr>
      <p:grpSpPr>
        <a:xfrm>
          <a:off x="0" y="0"/>
          <a:ext cx="0" cy="0"/>
          <a:chOff x="0" y="0"/>
          <a:chExt cx="0" cy="0"/>
        </a:xfrm>
      </p:grpSpPr>
      <p:sp>
        <p:nvSpPr>
          <p:cNvPr id="707" name="Google Shape;707;p15"/>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08" name="Google Shape;708;p15"/>
          <p:cNvGrpSpPr/>
          <p:nvPr/>
        </p:nvGrpSpPr>
        <p:grpSpPr>
          <a:xfrm>
            <a:off x="199497" y="128948"/>
            <a:ext cx="9419852" cy="5014561"/>
            <a:chOff x="199497" y="128948"/>
            <a:chExt cx="9419852" cy="5014561"/>
          </a:xfrm>
        </p:grpSpPr>
        <p:sp>
          <p:nvSpPr>
            <p:cNvPr id="709" name="Google Shape;709;p15"/>
            <p:cNvSpPr/>
            <p:nvPr/>
          </p:nvSpPr>
          <p:spPr>
            <a:xfrm flipH="1" rot="10800000">
              <a:off x="8447272" y="4429442"/>
              <a:ext cx="710700" cy="71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0" name="Google Shape;710;p15"/>
            <p:cNvSpPr/>
            <p:nvPr/>
          </p:nvSpPr>
          <p:spPr>
            <a:xfrm flipH="1" rot="10800000">
              <a:off x="8447272" y="3718650"/>
              <a:ext cx="710700" cy="71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711" name="Google Shape;711;p15"/>
            <p:cNvGrpSpPr/>
            <p:nvPr/>
          </p:nvGrpSpPr>
          <p:grpSpPr>
            <a:xfrm>
              <a:off x="7934914" y="4624530"/>
              <a:ext cx="505074" cy="505521"/>
              <a:chOff x="6983640" y="2864160"/>
              <a:chExt cx="535320" cy="535680"/>
            </a:xfrm>
          </p:grpSpPr>
          <p:sp>
            <p:nvSpPr>
              <p:cNvPr id="712" name="Google Shape;712;p15"/>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3" name="Google Shape;713;p15"/>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4" name="Google Shape;714;p15"/>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5" name="Google Shape;715;p15"/>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6" name="Google Shape;716;p15"/>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7" name="Google Shape;717;p15"/>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8" name="Google Shape;718;p15"/>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9" name="Google Shape;719;p15"/>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0" name="Google Shape;720;p15"/>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21" name="Google Shape;721;p15"/>
            <p:cNvGrpSpPr/>
            <p:nvPr/>
          </p:nvGrpSpPr>
          <p:grpSpPr>
            <a:xfrm>
              <a:off x="8671073" y="3723818"/>
              <a:ext cx="948277" cy="1419691"/>
              <a:chOff x="4963320" y="173520"/>
              <a:chExt cx="1065240" cy="1594800"/>
            </a:xfrm>
          </p:grpSpPr>
          <p:sp>
            <p:nvSpPr>
              <p:cNvPr id="722" name="Google Shape;722;p15"/>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3" name="Google Shape;723;p15"/>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4" name="Google Shape;724;p15"/>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5" name="Google Shape;725;p15"/>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6" name="Google Shape;726;p15"/>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7" name="Google Shape;727;p15"/>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8" name="Google Shape;728;p15"/>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9" name="Google Shape;729;p15"/>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0" name="Google Shape;730;p15"/>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1" name="Google Shape;731;p15"/>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2" name="Google Shape;732;p15"/>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3" name="Google Shape;733;p15"/>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4" name="Google Shape;734;p15"/>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5" name="Google Shape;735;p15"/>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6" name="Google Shape;736;p15"/>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7" name="Google Shape;737;p15"/>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8" name="Google Shape;738;p15"/>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9" name="Google Shape;739;p15"/>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0" name="Google Shape;740;p15"/>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1" name="Google Shape;741;p15"/>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2" name="Google Shape;742;p15"/>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743" name="Google Shape;743;p15"/>
            <p:cNvSpPr/>
            <p:nvPr/>
          </p:nvSpPr>
          <p:spPr>
            <a:xfrm flipH="1" rot="-5400000">
              <a:off x="8628788" y="3193976"/>
              <a:ext cx="350951" cy="702348"/>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4" name="Google Shape;744;p15"/>
            <p:cNvSpPr/>
            <p:nvPr/>
          </p:nvSpPr>
          <p:spPr>
            <a:xfrm flipH="1" rot="10800000">
              <a:off x="199497" y="128948"/>
              <a:ext cx="370500" cy="37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spTree>
      <p:nvGrpSpPr>
        <p:cNvPr id="745" name="Shape 745"/>
        <p:cNvGrpSpPr/>
        <p:nvPr/>
      </p:nvGrpSpPr>
      <p:grpSpPr>
        <a:xfrm>
          <a:off x="0" y="0"/>
          <a:ext cx="0" cy="0"/>
          <a:chOff x="0" y="0"/>
          <a:chExt cx="0" cy="0"/>
        </a:xfrm>
      </p:grpSpPr>
      <p:sp>
        <p:nvSpPr>
          <p:cNvPr id="746" name="Google Shape;746;p16"/>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47" name="Google Shape;747;p16"/>
          <p:cNvGrpSpPr/>
          <p:nvPr/>
        </p:nvGrpSpPr>
        <p:grpSpPr>
          <a:xfrm>
            <a:off x="-11" y="-524114"/>
            <a:ext cx="9680391" cy="5667615"/>
            <a:chOff x="-11" y="-524114"/>
            <a:chExt cx="9680391" cy="5667615"/>
          </a:xfrm>
        </p:grpSpPr>
        <p:grpSp>
          <p:nvGrpSpPr>
            <p:cNvPr id="748" name="Google Shape;748;p16"/>
            <p:cNvGrpSpPr/>
            <p:nvPr/>
          </p:nvGrpSpPr>
          <p:grpSpPr>
            <a:xfrm>
              <a:off x="8083780" y="-524114"/>
              <a:ext cx="1596600" cy="2996276"/>
              <a:chOff x="8083780" y="-524114"/>
              <a:chExt cx="1596600" cy="2996276"/>
            </a:xfrm>
          </p:grpSpPr>
          <p:grpSp>
            <p:nvGrpSpPr>
              <p:cNvPr id="749" name="Google Shape;749;p16"/>
              <p:cNvGrpSpPr/>
              <p:nvPr/>
            </p:nvGrpSpPr>
            <p:grpSpPr>
              <a:xfrm rot="10800000">
                <a:off x="8083780" y="-524114"/>
                <a:ext cx="1596600" cy="1595160"/>
                <a:chOff x="1793505" y="544330"/>
                <a:chExt cx="1596600" cy="1595160"/>
              </a:xfrm>
            </p:grpSpPr>
            <p:sp>
              <p:nvSpPr>
                <p:cNvPr id="750" name="Google Shape;750;p16"/>
                <p:cNvSpPr/>
                <p:nvPr/>
              </p:nvSpPr>
              <p:spPr>
                <a:xfrm>
                  <a:off x="1793505" y="544330"/>
                  <a:ext cx="1596600" cy="1595160"/>
                </a:xfrm>
                <a:custGeom>
                  <a:rect b="b" l="l" r="r" t="t"/>
                  <a:pathLst>
                    <a:path extrusionOk="0" h="4431" w="4435">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1" name="Google Shape;751;p16"/>
                <p:cNvSpPr/>
                <p:nvPr/>
              </p:nvSpPr>
              <p:spPr>
                <a:xfrm>
                  <a:off x="1820865" y="570610"/>
                  <a:ext cx="1542240" cy="1542600"/>
                </a:xfrm>
                <a:custGeom>
                  <a:rect b="b" l="l" r="r" t="t"/>
                  <a:pathLst>
                    <a:path extrusionOk="0" h="4285" w="4284">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2" name="Google Shape;752;p16"/>
                <p:cNvSpPr/>
                <p:nvPr/>
              </p:nvSpPr>
              <p:spPr>
                <a:xfrm>
                  <a:off x="1847145" y="596890"/>
                  <a:ext cx="1489680" cy="1490040"/>
                </a:xfrm>
                <a:custGeom>
                  <a:rect b="b" l="l" r="r" t="t"/>
                  <a:pathLst>
                    <a:path extrusionOk="0" h="4139" w="4138">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3" name="Google Shape;753;p16"/>
                <p:cNvSpPr/>
                <p:nvPr/>
              </p:nvSpPr>
              <p:spPr>
                <a:xfrm>
                  <a:off x="1873785" y="623530"/>
                  <a:ext cx="1436400" cy="1437120"/>
                </a:xfrm>
                <a:custGeom>
                  <a:rect b="b" l="l" r="r" t="t"/>
                  <a:pathLst>
                    <a:path extrusionOk="0" h="3992" w="399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4" name="Google Shape;754;p16"/>
                <p:cNvSpPr/>
                <p:nvPr/>
              </p:nvSpPr>
              <p:spPr>
                <a:xfrm>
                  <a:off x="1900065" y="649810"/>
                  <a:ext cx="1383840" cy="1384200"/>
                </a:xfrm>
                <a:custGeom>
                  <a:rect b="b" l="l" r="r" t="t"/>
                  <a:pathLst>
                    <a:path extrusionOk="0" h="3845" w="3844">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5" name="Google Shape;755;p16"/>
                <p:cNvSpPr/>
                <p:nvPr/>
              </p:nvSpPr>
              <p:spPr>
                <a:xfrm>
                  <a:off x="1926705" y="676450"/>
                  <a:ext cx="1330560" cy="1330920"/>
                </a:xfrm>
                <a:custGeom>
                  <a:rect b="b" l="l" r="r" t="t"/>
                  <a:pathLst>
                    <a:path extrusionOk="0" h="3697" w="3696">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6" name="Google Shape;756;p16"/>
                <p:cNvSpPr/>
                <p:nvPr/>
              </p:nvSpPr>
              <p:spPr>
                <a:xfrm>
                  <a:off x="1952985" y="703090"/>
                  <a:ext cx="1278000" cy="1277640"/>
                </a:xfrm>
                <a:custGeom>
                  <a:rect b="b" l="l" r="r" t="t"/>
                  <a:pathLst>
                    <a:path extrusionOk="0" h="3549" w="355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7" name="Google Shape;757;p16"/>
                <p:cNvSpPr/>
                <p:nvPr/>
              </p:nvSpPr>
              <p:spPr>
                <a:xfrm>
                  <a:off x="1979625" y="729730"/>
                  <a:ext cx="1224720" cy="1224720"/>
                </a:xfrm>
                <a:custGeom>
                  <a:rect b="b" l="l" r="r" t="t"/>
                  <a:pathLst>
                    <a:path extrusionOk="0" h="3402" w="3402">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8" name="Google Shape;758;p16"/>
                <p:cNvSpPr/>
                <p:nvPr/>
              </p:nvSpPr>
              <p:spPr>
                <a:xfrm>
                  <a:off x="2005905" y="756010"/>
                  <a:ext cx="1172160" cy="1171800"/>
                </a:xfrm>
                <a:custGeom>
                  <a:rect b="b" l="l" r="r" t="t"/>
                  <a:pathLst>
                    <a:path extrusionOk="0" h="3255" w="3256">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9" name="Google Shape;759;p16"/>
                <p:cNvSpPr/>
                <p:nvPr/>
              </p:nvSpPr>
              <p:spPr>
                <a:xfrm>
                  <a:off x="2032905" y="783010"/>
                  <a:ext cx="1118160" cy="1118520"/>
                </a:xfrm>
                <a:custGeom>
                  <a:rect b="b" l="l" r="r" t="t"/>
                  <a:pathLst>
                    <a:path extrusionOk="0" h="3107" w="3106">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0" name="Google Shape;760;p16"/>
                <p:cNvSpPr/>
                <p:nvPr/>
              </p:nvSpPr>
              <p:spPr>
                <a:xfrm>
                  <a:off x="2059185" y="808930"/>
                  <a:ext cx="1065600" cy="1065960"/>
                </a:xfrm>
                <a:custGeom>
                  <a:rect b="b" l="l" r="r" t="t"/>
                  <a:pathLst>
                    <a:path extrusionOk="0" h="2961" w="296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1" name="Google Shape;761;p16"/>
                <p:cNvSpPr/>
                <p:nvPr/>
              </p:nvSpPr>
              <p:spPr>
                <a:xfrm>
                  <a:off x="2085825" y="835570"/>
                  <a:ext cx="1012320" cy="1013040"/>
                </a:xfrm>
                <a:custGeom>
                  <a:rect b="b" l="l" r="r" t="t"/>
                  <a:pathLst>
                    <a:path extrusionOk="0" h="2814" w="2812">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2" name="Google Shape;762;p16"/>
                <p:cNvSpPr/>
                <p:nvPr/>
              </p:nvSpPr>
              <p:spPr>
                <a:xfrm>
                  <a:off x="2112105" y="861850"/>
                  <a:ext cx="959760" cy="960120"/>
                </a:xfrm>
                <a:custGeom>
                  <a:rect b="b" l="l" r="r" t="t"/>
                  <a:pathLst>
                    <a:path extrusionOk="0" h="2667" w="2666">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3" name="Google Shape;763;p16"/>
                <p:cNvSpPr/>
                <p:nvPr/>
              </p:nvSpPr>
              <p:spPr>
                <a:xfrm>
                  <a:off x="2138745" y="888850"/>
                  <a:ext cx="906480" cy="906120"/>
                </a:xfrm>
                <a:custGeom>
                  <a:rect b="b" l="l" r="r" t="t"/>
                  <a:pathLst>
                    <a:path extrusionOk="0" h="2517" w="2518">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4" name="Google Shape;764;p16"/>
                <p:cNvSpPr/>
                <p:nvPr/>
              </p:nvSpPr>
              <p:spPr>
                <a:xfrm>
                  <a:off x="2165025" y="915130"/>
                  <a:ext cx="853920" cy="853560"/>
                </a:xfrm>
                <a:custGeom>
                  <a:rect b="b" l="l" r="r" t="t"/>
                  <a:pathLst>
                    <a:path extrusionOk="0" h="2371" w="2372">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5" name="Google Shape;765;p16"/>
                <p:cNvSpPr/>
                <p:nvPr/>
              </p:nvSpPr>
              <p:spPr>
                <a:xfrm>
                  <a:off x="2191665" y="942130"/>
                  <a:ext cx="800640" cy="800280"/>
                </a:xfrm>
                <a:custGeom>
                  <a:rect b="b" l="l" r="r" t="t"/>
                  <a:pathLst>
                    <a:path extrusionOk="0" h="2223" w="2224">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6" name="Google Shape;766;p16"/>
                <p:cNvSpPr/>
                <p:nvPr/>
              </p:nvSpPr>
              <p:spPr>
                <a:xfrm>
                  <a:off x="2217945" y="968050"/>
                  <a:ext cx="747720" cy="747720"/>
                </a:xfrm>
                <a:custGeom>
                  <a:rect b="b" l="l" r="r" t="t"/>
                  <a:pathLst>
                    <a:path extrusionOk="0" h="2077" w="2077">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7" name="Google Shape;767;p16"/>
                <p:cNvSpPr/>
                <p:nvPr/>
              </p:nvSpPr>
              <p:spPr>
                <a:xfrm>
                  <a:off x="2244945" y="995050"/>
                  <a:ext cx="694080" cy="694440"/>
                </a:xfrm>
                <a:custGeom>
                  <a:rect b="b" l="l" r="r" t="t"/>
                  <a:pathLst>
                    <a:path extrusionOk="0" h="1929" w="1928">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8" name="Google Shape;768;p16"/>
                <p:cNvSpPr/>
                <p:nvPr/>
              </p:nvSpPr>
              <p:spPr>
                <a:xfrm>
                  <a:off x="2271225" y="1020970"/>
                  <a:ext cx="641520" cy="641880"/>
                </a:xfrm>
                <a:custGeom>
                  <a:rect b="b" l="l" r="r" t="t"/>
                  <a:pathLst>
                    <a:path extrusionOk="0" h="1783" w="1782">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769" name="Google Shape;769;p16"/>
              <p:cNvSpPr/>
              <p:nvPr/>
            </p:nvSpPr>
            <p:spPr>
              <a:xfrm rot="10800000">
                <a:off x="8448920" y="1071042"/>
                <a:ext cx="682560" cy="682560"/>
              </a:xfrm>
              <a:custGeom>
                <a:rect b="b" l="l" r="r" t="t"/>
                <a:pathLst>
                  <a:path extrusionOk="0" h="1896" w="1896">
                    <a:moveTo>
                      <a:pt x="1503" y="0"/>
                    </a:moveTo>
                    <a:lnTo>
                      <a:pt x="47" y="0"/>
                    </a:lnTo>
                    <a:lnTo>
                      <a:pt x="0" y="0"/>
                    </a:lnTo>
                    <a:lnTo>
                      <a:pt x="0" y="1183"/>
                    </a:lnTo>
                    <a:lnTo>
                      <a:pt x="0" y="1896"/>
                    </a:lnTo>
                    <a:lnTo>
                      <a:pt x="851" y="1896"/>
                    </a:lnTo>
                    <a:lnTo>
                      <a:pt x="1896" y="1896"/>
                    </a:lnTo>
                    <a:lnTo>
                      <a:pt x="1896" y="1552"/>
                    </a:lnTo>
                    <a:lnTo>
                      <a:pt x="1896" y="331"/>
                    </a:lnTo>
                    <a:lnTo>
                      <a:pt x="1896" y="0"/>
                    </a:lnTo>
                    <a:lnTo>
                      <a:pt x="1503"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0" name="Google Shape;770;p16"/>
              <p:cNvSpPr/>
              <p:nvPr/>
            </p:nvSpPr>
            <p:spPr>
              <a:xfrm rot="-5400000">
                <a:off x="8448683" y="1071265"/>
                <a:ext cx="449175" cy="448702"/>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1" name="Google Shape;771;p16"/>
              <p:cNvSpPr/>
              <p:nvPr/>
            </p:nvSpPr>
            <p:spPr>
              <a:xfrm flipH="1" rot="10800000">
                <a:off x="8779551" y="1753611"/>
                <a:ext cx="359024" cy="718551"/>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72" name="Google Shape;772;p16"/>
            <p:cNvGrpSpPr/>
            <p:nvPr/>
          </p:nvGrpSpPr>
          <p:grpSpPr>
            <a:xfrm flipH="1">
              <a:off x="-11" y="4637980"/>
              <a:ext cx="505074" cy="505521"/>
              <a:chOff x="6983640" y="2864160"/>
              <a:chExt cx="535320" cy="535680"/>
            </a:xfrm>
          </p:grpSpPr>
          <p:sp>
            <p:nvSpPr>
              <p:cNvPr id="773" name="Google Shape;773;p16"/>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4" name="Google Shape;774;p16"/>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5" name="Google Shape;775;p16"/>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6" name="Google Shape;776;p16"/>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7" name="Google Shape;777;p16"/>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8" name="Google Shape;778;p16"/>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9" name="Google Shape;779;p16"/>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0" name="Google Shape;780;p16"/>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1" name="Google Shape;781;p16"/>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782" name="Shape 782"/>
        <p:cNvGrpSpPr/>
        <p:nvPr/>
      </p:nvGrpSpPr>
      <p:grpSpPr>
        <a:xfrm>
          <a:off x="0" y="0"/>
          <a:ext cx="0" cy="0"/>
          <a:chOff x="0" y="0"/>
          <a:chExt cx="0" cy="0"/>
        </a:xfrm>
      </p:grpSpPr>
      <p:grpSp>
        <p:nvGrpSpPr>
          <p:cNvPr id="783" name="Google Shape;783;p17"/>
          <p:cNvGrpSpPr/>
          <p:nvPr/>
        </p:nvGrpSpPr>
        <p:grpSpPr>
          <a:xfrm>
            <a:off x="-520108" y="-165685"/>
            <a:ext cx="3085397" cy="5309980"/>
            <a:chOff x="-520108" y="-165685"/>
            <a:chExt cx="3085397" cy="5309980"/>
          </a:xfrm>
        </p:grpSpPr>
        <p:sp>
          <p:nvSpPr>
            <p:cNvPr id="784" name="Google Shape;784;p17"/>
            <p:cNvSpPr/>
            <p:nvPr/>
          </p:nvSpPr>
          <p:spPr>
            <a:xfrm>
              <a:off x="1028700" y="1028703"/>
              <a:ext cx="1028700" cy="102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5" name="Google Shape;785;p17"/>
            <p:cNvSpPr/>
            <p:nvPr/>
          </p:nvSpPr>
          <p:spPr>
            <a:xfrm>
              <a:off x="1028700" y="0"/>
              <a:ext cx="1028700" cy="102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6" name="Google Shape;786;p17"/>
            <p:cNvSpPr/>
            <p:nvPr/>
          </p:nvSpPr>
          <p:spPr>
            <a:xfrm>
              <a:off x="0" y="1028703"/>
              <a:ext cx="1028700" cy="102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7" name="Google Shape;787;p17"/>
            <p:cNvSpPr/>
            <p:nvPr/>
          </p:nvSpPr>
          <p:spPr>
            <a:xfrm>
              <a:off x="0" y="0"/>
              <a:ext cx="1028700" cy="102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8" name="Google Shape;788;p17"/>
            <p:cNvSpPr/>
            <p:nvPr/>
          </p:nvSpPr>
          <p:spPr>
            <a:xfrm>
              <a:off x="0" y="2057402"/>
              <a:ext cx="10287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9" name="Google Shape;789;p17"/>
            <p:cNvSpPr/>
            <p:nvPr/>
          </p:nvSpPr>
          <p:spPr>
            <a:xfrm>
              <a:off x="0" y="3086098"/>
              <a:ext cx="1028700" cy="102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0" name="Google Shape;790;p17"/>
            <p:cNvSpPr/>
            <p:nvPr/>
          </p:nvSpPr>
          <p:spPr>
            <a:xfrm>
              <a:off x="0" y="4114801"/>
              <a:ext cx="1028700" cy="102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791" name="Google Shape;791;p17"/>
            <p:cNvGrpSpPr/>
            <p:nvPr/>
          </p:nvGrpSpPr>
          <p:grpSpPr>
            <a:xfrm flipH="1" rot="10800000">
              <a:off x="-520108" y="-165685"/>
              <a:ext cx="1540879" cy="1539489"/>
              <a:chOff x="1793505" y="544330"/>
              <a:chExt cx="1596600" cy="1595160"/>
            </a:xfrm>
          </p:grpSpPr>
          <p:sp>
            <p:nvSpPr>
              <p:cNvPr id="792" name="Google Shape;792;p17"/>
              <p:cNvSpPr/>
              <p:nvPr/>
            </p:nvSpPr>
            <p:spPr>
              <a:xfrm>
                <a:off x="1793505" y="544330"/>
                <a:ext cx="1596600" cy="1595160"/>
              </a:xfrm>
              <a:custGeom>
                <a:rect b="b" l="l" r="r" t="t"/>
                <a:pathLst>
                  <a:path extrusionOk="0" h="4431" w="4435">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3" name="Google Shape;793;p17"/>
              <p:cNvSpPr/>
              <p:nvPr/>
            </p:nvSpPr>
            <p:spPr>
              <a:xfrm>
                <a:off x="1820865" y="570610"/>
                <a:ext cx="1542240" cy="1542600"/>
              </a:xfrm>
              <a:custGeom>
                <a:rect b="b" l="l" r="r" t="t"/>
                <a:pathLst>
                  <a:path extrusionOk="0" h="4285" w="4284">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4" name="Google Shape;794;p17"/>
              <p:cNvSpPr/>
              <p:nvPr/>
            </p:nvSpPr>
            <p:spPr>
              <a:xfrm>
                <a:off x="1847145" y="596890"/>
                <a:ext cx="1489680" cy="1490040"/>
              </a:xfrm>
              <a:custGeom>
                <a:rect b="b" l="l" r="r" t="t"/>
                <a:pathLst>
                  <a:path extrusionOk="0" h="4139" w="4138">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5" name="Google Shape;795;p17"/>
              <p:cNvSpPr/>
              <p:nvPr/>
            </p:nvSpPr>
            <p:spPr>
              <a:xfrm>
                <a:off x="1873785" y="623530"/>
                <a:ext cx="1436400" cy="1437120"/>
              </a:xfrm>
              <a:custGeom>
                <a:rect b="b" l="l" r="r" t="t"/>
                <a:pathLst>
                  <a:path extrusionOk="0" h="3992" w="399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6" name="Google Shape;796;p17"/>
              <p:cNvSpPr/>
              <p:nvPr/>
            </p:nvSpPr>
            <p:spPr>
              <a:xfrm>
                <a:off x="1900065" y="649810"/>
                <a:ext cx="1383840" cy="1384200"/>
              </a:xfrm>
              <a:custGeom>
                <a:rect b="b" l="l" r="r" t="t"/>
                <a:pathLst>
                  <a:path extrusionOk="0" h="3845" w="3844">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7" name="Google Shape;797;p17"/>
              <p:cNvSpPr/>
              <p:nvPr/>
            </p:nvSpPr>
            <p:spPr>
              <a:xfrm>
                <a:off x="1926705" y="676450"/>
                <a:ext cx="1330560" cy="1330920"/>
              </a:xfrm>
              <a:custGeom>
                <a:rect b="b" l="l" r="r" t="t"/>
                <a:pathLst>
                  <a:path extrusionOk="0" h="3697" w="3696">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8" name="Google Shape;798;p17"/>
              <p:cNvSpPr/>
              <p:nvPr/>
            </p:nvSpPr>
            <p:spPr>
              <a:xfrm>
                <a:off x="1952985" y="703090"/>
                <a:ext cx="1278000" cy="1277640"/>
              </a:xfrm>
              <a:custGeom>
                <a:rect b="b" l="l" r="r" t="t"/>
                <a:pathLst>
                  <a:path extrusionOk="0" h="3549" w="355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9" name="Google Shape;799;p17"/>
              <p:cNvSpPr/>
              <p:nvPr/>
            </p:nvSpPr>
            <p:spPr>
              <a:xfrm>
                <a:off x="1979625" y="729730"/>
                <a:ext cx="1224720" cy="1224720"/>
              </a:xfrm>
              <a:custGeom>
                <a:rect b="b" l="l" r="r" t="t"/>
                <a:pathLst>
                  <a:path extrusionOk="0" h="3402" w="3402">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0" name="Google Shape;800;p17"/>
              <p:cNvSpPr/>
              <p:nvPr/>
            </p:nvSpPr>
            <p:spPr>
              <a:xfrm>
                <a:off x="2005905" y="756010"/>
                <a:ext cx="1172160" cy="1171800"/>
              </a:xfrm>
              <a:custGeom>
                <a:rect b="b" l="l" r="r" t="t"/>
                <a:pathLst>
                  <a:path extrusionOk="0" h="3255" w="3256">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1" name="Google Shape;801;p17"/>
              <p:cNvSpPr/>
              <p:nvPr/>
            </p:nvSpPr>
            <p:spPr>
              <a:xfrm>
                <a:off x="2032905" y="783010"/>
                <a:ext cx="1118160" cy="1118520"/>
              </a:xfrm>
              <a:custGeom>
                <a:rect b="b" l="l" r="r" t="t"/>
                <a:pathLst>
                  <a:path extrusionOk="0" h="3107" w="3106">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2" name="Google Shape;802;p17"/>
              <p:cNvSpPr/>
              <p:nvPr/>
            </p:nvSpPr>
            <p:spPr>
              <a:xfrm>
                <a:off x="2059185" y="808930"/>
                <a:ext cx="1065600" cy="1065960"/>
              </a:xfrm>
              <a:custGeom>
                <a:rect b="b" l="l" r="r" t="t"/>
                <a:pathLst>
                  <a:path extrusionOk="0" h="2961" w="296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3" name="Google Shape;803;p17"/>
              <p:cNvSpPr/>
              <p:nvPr/>
            </p:nvSpPr>
            <p:spPr>
              <a:xfrm>
                <a:off x="2085825" y="835570"/>
                <a:ext cx="1012320" cy="1013040"/>
              </a:xfrm>
              <a:custGeom>
                <a:rect b="b" l="l" r="r" t="t"/>
                <a:pathLst>
                  <a:path extrusionOk="0" h="2814" w="2812">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4" name="Google Shape;804;p17"/>
              <p:cNvSpPr/>
              <p:nvPr/>
            </p:nvSpPr>
            <p:spPr>
              <a:xfrm>
                <a:off x="2112105" y="861850"/>
                <a:ext cx="959760" cy="960120"/>
              </a:xfrm>
              <a:custGeom>
                <a:rect b="b" l="l" r="r" t="t"/>
                <a:pathLst>
                  <a:path extrusionOk="0" h="2667" w="2666">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5" name="Google Shape;805;p17"/>
              <p:cNvSpPr/>
              <p:nvPr/>
            </p:nvSpPr>
            <p:spPr>
              <a:xfrm>
                <a:off x="2138745" y="888850"/>
                <a:ext cx="906480" cy="906120"/>
              </a:xfrm>
              <a:custGeom>
                <a:rect b="b" l="l" r="r" t="t"/>
                <a:pathLst>
                  <a:path extrusionOk="0" h="2517" w="2518">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6" name="Google Shape;806;p17"/>
              <p:cNvSpPr/>
              <p:nvPr/>
            </p:nvSpPr>
            <p:spPr>
              <a:xfrm>
                <a:off x="2165025" y="915130"/>
                <a:ext cx="853920" cy="853560"/>
              </a:xfrm>
              <a:custGeom>
                <a:rect b="b" l="l" r="r" t="t"/>
                <a:pathLst>
                  <a:path extrusionOk="0" h="2371" w="2372">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7" name="Google Shape;807;p17"/>
              <p:cNvSpPr/>
              <p:nvPr/>
            </p:nvSpPr>
            <p:spPr>
              <a:xfrm>
                <a:off x="2191665" y="942130"/>
                <a:ext cx="800640" cy="800280"/>
              </a:xfrm>
              <a:custGeom>
                <a:rect b="b" l="l" r="r" t="t"/>
                <a:pathLst>
                  <a:path extrusionOk="0" h="2223" w="2224">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8" name="Google Shape;808;p17"/>
              <p:cNvSpPr/>
              <p:nvPr/>
            </p:nvSpPr>
            <p:spPr>
              <a:xfrm>
                <a:off x="2217945" y="968050"/>
                <a:ext cx="747720" cy="747720"/>
              </a:xfrm>
              <a:custGeom>
                <a:rect b="b" l="l" r="r" t="t"/>
                <a:pathLst>
                  <a:path extrusionOk="0" h="2077" w="2077">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9" name="Google Shape;809;p17"/>
              <p:cNvSpPr/>
              <p:nvPr/>
            </p:nvSpPr>
            <p:spPr>
              <a:xfrm>
                <a:off x="2244945" y="995050"/>
                <a:ext cx="694080" cy="694440"/>
              </a:xfrm>
              <a:custGeom>
                <a:rect b="b" l="l" r="r" t="t"/>
                <a:pathLst>
                  <a:path extrusionOk="0" h="1929" w="1928">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0" name="Google Shape;810;p17"/>
              <p:cNvSpPr/>
              <p:nvPr/>
            </p:nvSpPr>
            <p:spPr>
              <a:xfrm>
                <a:off x="2271225" y="1020970"/>
                <a:ext cx="641520" cy="641880"/>
              </a:xfrm>
              <a:custGeom>
                <a:rect b="b" l="l" r="r" t="t"/>
                <a:pathLst>
                  <a:path extrusionOk="0" h="1783" w="1782">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11" name="Google Shape;811;p17"/>
            <p:cNvGrpSpPr/>
            <p:nvPr/>
          </p:nvGrpSpPr>
          <p:grpSpPr>
            <a:xfrm>
              <a:off x="511103" y="3585856"/>
              <a:ext cx="1040953" cy="1558439"/>
              <a:chOff x="4963320" y="173520"/>
              <a:chExt cx="1065240" cy="1594800"/>
            </a:xfrm>
          </p:grpSpPr>
          <p:sp>
            <p:nvSpPr>
              <p:cNvPr id="812" name="Google Shape;812;p17"/>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3" name="Google Shape;813;p17"/>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4" name="Google Shape;814;p17"/>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5" name="Google Shape;815;p17"/>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6" name="Google Shape;816;p17"/>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7" name="Google Shape;817;p17"/>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8" name="Google Shape;818;p17"/>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9" name="Google Shape;819;p17"/>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0" name="Google Shape;820;p17"/>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1" name="Google Shape;821;p17"/>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2" name="Google Shape;822;p17"/>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3" name="Google Shape;823;p17"/>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4" name="Google Shape;824;p17"/>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5" name="Google Shape;825;p17"/>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6" name="Google Shape;826;p17"/>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7" name="Google Shape;827;p17"/>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8" name="Google Shape;828;p17"/>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9" name="Google Shape;829;p17"/>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0" name="Google Shape;830;p17"/>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1" name="Google Shape;831;p17"/>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2" name="Google Shape;832;p17"/>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833" name="Google Shape;833;p17"/>
            <p:cNvSpPr/>
            <p:nvPr/>
          </p:nvSpPr>
          <p:spPr>
            <a:xfrm flipH="1">
              <a:off x="-3555" y="3086110"/>
              <a:ext cx="506373" cy="505840"/>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4" name="Google Shape;834;p17"/>
            <p:cNvSpPr/>
            <p:nvPr/>
          </p:nvSpPr>
          <p:spPr>
            <a:xfrm flipH="1">
              <a:off x="331497" y="1357398"/>
              <a:ext cx="1400100" cy="1400100"/>
            </a:xfrm>
            <a:prstGeom prst="blockArc">
              <a:avLst>
                <a:gd fmla="val 5400645" name="adj1"/>
                <a:gd fmla="val 16308933" name="adj2"/>
                <a:gd fmla="val 24111"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flipH="1" rot="10800000">
              <a:off x="331547" y="1357300"/>
              <a:ext cx="1400100" cy="1400100"/>
            </a:xfrm>
            <a:prstGeom prst="blockArc">
              <a:avLst>
                <a:gd fmla="val 5400645" name="adj1"/>
                <a:gd fmla="val 16203351" name="adj2"/>
                <a:gd fmla="val 24166"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6" name="Google Shape;836;p17"/>
            <p:cNvGrpSpPr/>
            <p:nvPr/>
          </p:nvGrpSpPr>
          <p:grpSpPr>
            <a:xfrm flipH="1" rot="10800000">
              <a:off x="1537332" y="11"/>
              <a:ext cx="1027957" cy="1538982"/>
              <a:chOff x="4963320" y="173520"/>
              <a:chExt cx="1065240" cy="1594800"/>
            </a:xfrm>
          </p:grpSpPr>
          <p:sp>
            <p:nvSpPr>
              <p:cNvPr id="837" name="Google Shape;837;p17"/>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8" name="Google Shape;838;p17"/>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9" name="Google Shape;839;p17"/>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0" name="Google Shape;840;p17"/>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1" name="Google Shape;841;p17"/>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2" name="Google Shape;842;p17"/>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3" name="Google Shape;843;p17"/>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4" name="Google Shape;844;p17"/>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5" name="Google Shape;845;p17"/>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6" name="Google Shape;846;p17"/>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7" name="Google Shape;847;p17"/>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8" name="Google Shape;848;p17"/>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9" name="Google Shape;849;p17"/>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0" name="Google Shape;850;p17"/>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1" name="Google Shape;851;p17"/>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2" name="Google Shape;852;p17"/>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3" name="Google Shape;853;p17"/>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4" name="Google Shape;854;p17"/>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5" name="Google Shape;855;p17"/>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6" name="Google Shape;856;p17"/>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7" name="Google Shape;857;p17"/>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858" name="Google Shape;858;p17"/>
            <p:cNvSpPr/>
            <p:nvPr/>
          </p:nvSpPr>
          <p:spPr>
            <a:xfrm>
              <a:off x="172975" y="0"/>
              <a:ext cx="329852" cy="329523"/>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859" name="Google Shape;859;p17"/>
          <p:cNvSpPr txBox="1"/>
          <p:nvPr>
            <p:ph type="title"/>
          </p:nvPr>
        </p:nvSpPr>
        <p:spPr>
          <a:xfrm flipH="1">
            <a:off x="3426975" y="2322275"/>
            <a:ext cx="4870200" cy="1642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60" name="Google Shape;860;p17"/>
          <p:cNvSpPr txBox="1"/>
          <p:nvPr>
            <p:ph hasCustomPrompt="1" idx="2" type="title"/>
          </p:nvPr>
        </p:nvSpPr>
        <p:spPr>
          <a:xfrm flipH="1">
            <a:off x="6729575" y="1071700"/>
            <a:ext cx="1422300" cy="103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61" name="Google Shape;861;p17"/>
          <p:cNvSpPr txBox="1"/>
          <p:nvPr>
            <p:ph idx="1" type="subTitle"/>
          </p:nvPr>
        </p:nvSpPr>
        <p:spPr>
          <a:xfrm flipH="1">
            <a:off x="3426975" y="4030475"/>
            <a:ext cx="4870200" cy="446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62" name="Shape 862"/>
        <p:cNvGrpSpPr/>
        <p:nvPr/>
      </p:nvGrpSpPr>
      <p:grpSpPr>
        <a:xfrm>
          <a:off x="0" y="0"/>
          <a:ext cx="0" cy="0"/>
          <a:chOff x="0" y="0"/>
          <a:chExt cx="0" cy="0"/>
        </a:xfrm>
      </p:grpSpPr>
      <p:grpSp>
        <p:nvGrpSpPr>
          <p:cNvPr id="863" name="Google Shape;863;p18"/>
          <p:cNvGrpSpPr/>
          <p:nvPr/>
        </p:nvGrpSpPr>
        <p:grpSpPr>
          <a:xfrm>
            <a:off x="-12" y="-3"/>
            <a:ext cx="9143713" cy="5143503"/>
            <a:chOff x="-12" y="-3"/>
            <a:chExt cx="9143713" cy="5143503"/>
          </a:xfrm>
        </p:grpSpPr>
        <p:sp>
          <p:nvSpPr>
            <p:cNvPr id="864" name="Google Shape;864;p18"/>
            <p:cNvSpPr/>
            <p:nvPr/>
          </p:nvSpPr>
          <p:spPr>
            <a:xfrm rot="5400000">
              <a:off x="3086879" y="3552"/>
              <a:ext cx="1028700" cy="102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5" name="Google Shape;865;p18"/>
            <p:cNvSpPr/>
            <p:nvPr/>
          </p:nvSpPr>
          <p:spPr>
            <a:xfrm rot="5400000">
              <a:off x="4115582" y="3552"/>
              <a:ext cx="10287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6" name="Google Shape;866;p18"/>
            <p:cNvSpPr/>
            <p:nvPr/>
          </p:nvSpPr>
          <p:spPr>
            <a:xfrm rot="5400000">
              <a:off x="7201684" y="2702"/>
              <a:ext cx="1028700" cy="102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7" name="Google Shape;867;p18"/>
            <p:cNvSpPr/>
            <p:nvPr/>
          </p:nvSpPr>
          <p:spPr>
            <a:xfrm rot="5400000">
              <a:off x="2058180" y="3552"/>
              <a:ext cx="1028700" cy="102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8" name="Google Shape;868;p18"/>
            <p:cNvSpPr/>
            <p:nvPr/>
          </p:nvSpPr>
          <p:spPr>
            <a:xfrm rot="5400000">
              <a:off x="1029485" y="3552"/>
              <a:ext cx="1028700" cy="102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9" name="Google Shape;869;p18"/>
            <p:cNvSpPr/>
            <p:nvPr/>
          </p:nvSpPr>
          <p:spPr>
            <a:xfrm rot="5400000">
              <a:off x="782" y="3552"/>
              <a:ext cx="1028700" cy="102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0" name="Google Shape;870;p18"/>
            <p:cNvSpPr/>
            <p:nvPr/>
          </p:nvSpPr>
          <p:spPr>
            <a:xfrm rot="5400000">
              <a:off x="6172985" y="2702"/>
              <a:ext cx="1028700" cy="102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1" name="Google Shape;871;p18"/>
            <p:cNvSpPr/>
            <p:nvPr/>
          </p:nvSpPr>
          <p:spPr>
            <a:xfrm rot="5400000">
              <a:off x="5144286" y="2702"/>
              <a:ext cx="1028700" cy="102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872" name="Google Shape;872;p18"/>
            <p:cNvGrpSpPr/>
            <p:nvPr/>
          </p:nvGrpSpPr>
          <p:grpSpPr>
            <a:xfrm rot="5400000">
              <a:off x="7213168" y="526056"/>
              <a:ext cx="505984" cy="506378"/>
              <a:chOff x="6983640" y="2864160"/>
              <a:chExt cx="535320" cy="535680"/>
            </a:xfrm>
          </p:grpSpPr>
          <p:sp>
            <p:nvSpPr>
              <p:cNvPr id="873" name="Google Shape;873;p18"/>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4" name="Google Shape;874;p18"/>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5" name="Google Shape;875;p18"/>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6" name="Google Shape;876;p18"/>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7" name="Google Shape;877;p18"/>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8" name="Google Shape;878;p18"/>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9" name="Google Shape;879;p18"/>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0" name="Google Shape;880;p18"/>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1" name="Google Shape;881;p18"/>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82" name="Google Shape;882;p18"/>
            <p:cNvGrpSpPr/>
            <p:nvPr/>
          </p:nvGrpSpPr>
          <p:grpSpPr>
            <a:xfrm rot="5400000">
              <a:off x="258731" y="255912"/>
              <a:ext cx="1040953" cy="1558439"/>
              <a:chOff x="4963320" y="173520"/>
              <a:chExt cx="1065240" cy="1594800"/>
            </a:xfrm>
          </p:grpSpPr>
          <p:sp>
            <p:nvSpPr>
              <p:cNvPr id="883" name="Google Shape;883;p18"/>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4" name="Google Shape;884;p18"/>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5" name="Google Shape;885;p18"/>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6" name="Google Shape;886;p18"/>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7" name="Google Shape;887;p18"/>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8" name="Google Shape;888;p18"/>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9" name="Google Shape;889;p18"/>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0" name="Google Shape;890;p18"/>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1" name="Google Shape;891;p18"/>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2" name="Google Shape;892;p18"/>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3" name="Google Shape;893;p18"/>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4" name="Google Shape;894;p18"/>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5" name="Google Shape;895;p18"/>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6" name="Google Shape;896;p18"/>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7" name="Google Shape;897;p18"/>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8" name="Google Shape;898;p18"/>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9" name="Google Shape;899;p18"/>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0" name="Google Shape;900;p18"/>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1" name="Google Shape;901;p18"/>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2" name="Google Shape;902;p18"/>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3" name="Google Shape;903;p18"/>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904" name="Google Shape;904;p18"/>
            <p:cNvSpPr/>
            <p:nvPr/>
          </p:nvSpPr>
          <p:spPr>
            <a:xfrm rot="10800000">
              <a:off x="6177933" y="11602"/>
              <a:ext cx="505074" cy="1010876"/>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5" name="Google Shape;905;p18"/>
            <p:cNvSpPr/>
            <p:nvPr/>
          </p:nvSpPr>
          <p:spPr>
            <a:xfrm flipH="1" rot="5400000">
              <a:off x="1552066" y="264"/>
              <a:ext cx="506373" cy="505840"/>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6" name="Google Shape;906;p18"/>
            <p:cNvSpPr/>
            <p:nvPr/>
          </p:nvSpPr>
          <p:spPr>
            <a:xfrm flipH="1" rot="-5400000">
              <a:off x="4444232" y="335075"/>
              <a:ext cx="1400100" cy="1400100"/>
            </a:xfrm>
            <a:prstGeom prst="blockArc">
              <a:avLst>
                <a:gd fmla="val 5400645" name="adj1"/>
                <a:gd fmla="val 16203351" name="adj2"/>
                <a:gd fmla="val 24166"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7" name="Google Shape;907;p18"/>
            <p:cNvGrpSpPr/>
            <p:nvPr/>
          </p:nvGrpSpPr>
          <p:grpSpPr>
            <a:xfrm flipH="1" rot="10800000">
              <a:off x="2425528" y="-3"/>
              <a:ext cx="1322687" cy="661791"/>
              <a:chOff x="6986160" y="4312800"/>
              <a:chExt cx="1064880" cy="532800"/>
            </a:xfrm>
          </p:grpSpPr>
          <p:sp>
            <p:nvSpPr>
              <p:cNvPr id="908" name="Google Shape;908;p18"/>
              <p:cNvSpPr/>
              <p:nvPr/>
            </p:nvSpPr>
            <p:spPr>
              <a:xfrm>
                <a:off x="6986160" y="4312800"/>
                <a:ext cx="1064880" cy="532800"/>
              </a:xfrm>
              <a:custGeom>
                <a:rect b="b" l="l" r="r" t="t"/>
                <a:pathLst>
                  <a:path extrusionOk="0" h="1480" w="2958">
                    <a:moveTo>
                      <a:pt x="1480" y="0"/>
                    </a:moveTo>
                    <a:cubicBezTo>
                      <a:pt x="664" y="0"/>
                      <a:pt x="0" y="664"/>
                      <a:pt x="0" y="1480"/>
                    </a:cubicBezTo>
                    <a:lnTo>
                      <a:pt x="14" y="1480"/>
                    </a:lnTo>
                    <a:cubicBezTo>
                      <a:pt x="14" y="672"/>
                      <a:pt x="672" y="15"/>
                      <a:pt x="1479" y="15"/>
                    </a:cubicBezTo>
                    <a:cubicBezTo>
                      <a:pt x="2286" y="15"/>
                      <a:pt x="2944" y="673"/>
                      <a:pt x="2944" y="1480"/>
                    </a:cubicBezTo>
                    <a:lnTo>
                      <a:pt x="2958" y="1480"/>
                    </a:lnTo>
                    <a:cubicBezTo>
                      <a:pt x="2961" y="664"/>
                      <a:pt x="2296" y="0"/>
                      <a:pt x="1480"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9" name="Google Shape;909;p18"/>
              <p:cNvSpPr/>
              <p:nvPr/>
            </p:nvSpPr>
            <p:spPr>
              <a:xfrm>
                <a:off x="7012800" y="4339440"/>
                <a:ext cx="1012320" cy="506160"/>
              </a:xfrm>
              <a:custGeom>
                <a:rect b="b" l="l" r="r" t="t"/>
                <a:pathLst>
                  <a:path extrusionOk="0" h="1406" w="2812">
                    <a:moveTo>
                      <a:pt x="1406" y="0"/>
                    </a:moveTo>
                    <a:cubicBezTo>
                      <a:pt x="631" y="0"/>
                      <a:pt x="0" y="630"/>
                      <a:pt x="0" y="1406"/>
                    </a:cubicBezTo>
                    <a:lnTo>
                      <a:pt x="14" y="1406"/>
                    </a:lnTo>
                    <a:cubicBezTo>
                      <a:pt x="14" y="639"/>
                      <a:pt x="638" y="14"/>
                      <a:pt x="1406" y="14"/>
                    </a:cubicBezTo>
                    <a:cubicBezTo>
                      <a:pt x="2174" y="14"/>
                      <a:pt x="2798" y="638"/>
                      <a:pt x="2798" y="1406"/>
                    </a:cubicBezTo>
                    <a:lnTo>
                      <a:pt x="2812" y="1406"/>
                    </a:lnTo>
                    <a:cubicBezTo>
                      <a:pt x="2814" y="630"/>
                      <a:pt x="2182" y="0"/>
                      <a:pt x="1406"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0" name="Google Shape;910;p18"/>
              <p:cNvSpPr/>
              <p:nvPr/>
            </p:nvSpPr>
            <p:spPr>
              <a:xfrm>
                <a:off x="7039080" y="4365720"/>
                <a:ext cx="959040" cy="479880"/>
              </a:xfrm>
              <a:custGeom>
                <a:rect b="b" l="l" r="r" t="t"/>
                <a:pathLst>
                  <a:path extrusionOk="0" h="1333" w="2664">
                    <a:moveTo>
                      <a:pt x="1333" y="0"/>
                    </a:moveTo>
                    <a:cubicBezTo>
                      <a:pt x="598" y="0"/>
                      <a:pt x="0" y="598"/>
                      <a:pt x="0" y="1333"/>
                    </a:cubicBezTo>
                    <a:lnTo>
                      <a:pt x="14" y="1333"/>
                    </a:lnTo>
                    <a:cubicBezTo>
                      <a:pt x="14" y="606"/>
                      <a:pt x="606" y="15"/>
                      <a:pt x="1332" y="15"/>
                    </a:cubicBezTo>
                    <a:cubicBezTo>
                      <a:pt x="2059" y="15"/>
                      <a:pt x="2650" y="606"/>
                      <a:pt x="2650" y="1333"/>
                    </a:cubicBezTo>
                    <a:lnTo>
                      <a:pt x="2664" y="1333"/>
                    </a:lnTo>
                    <a:cubicBezTo>
                      <a:pt x="2666" y="599"/>
                      <a:pt x="2069" y="0"/>
                      <a:pt x="1333"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1" name="Google Shape;911;p18"/>
              <p:cNvSpPr/>
              <p:nvPr/>
            </p:nvSpPr>
            <p:spPr>
              <a:xfrm>
                <a:off x="7065720" y="4392360"/>
                <a:ext cx="906480" cy="453240"/>
              </a:xfrm>
              <a:custGeom>
                <a:rect b="b" l="l" r="r" t="t"/>
                <a:pathLst>
                  <a:path extrusionOk="0" h="1259" w="2518">
                    <a:moveTo>
                      <a:pt x="1259" y="0"/>
                    </a:moveTo>
                    <a:cubicBezTo>
                      <a:pt x="565" y="0"/>
                      <a:pt x="0" y="565"/>
                      <a:pt x="0" y="1259"/>
                    </a:cubicBezTo>
                    <a:lnTo>
                      <a:pt x="15" y="1259"/>
                    </a:lnTo>
                    <a:cubicBezTo>
                      <a:pt x="15" y="573"/>
                      <a:pt x="573" y="14"/>
                      <a:pt x="1259" y="14"/>
                    </a:cubicBezTo>
                    <a:cubicBezTo>
                      <a:pt x="1945" y="14"/>
                      <a:pt x="2504" y="573"/>
                      <a:pt x="2504" y="1259"/>
                    </a:cubicBezTo>
                    <a:lnTo>
                      <a:pt x="2518" y="1259"/>
                    </a:lnTo>
                    <a:cubicBezTo>
                      <a:pt x="2519" y="565"/>
                      <a:pt x="1954" y="0"/>
                      <a:pt x="1259"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2" name="Google Shape;912;p18"/>
              <p:cNvSpPr/>
              <p:nvPr/>
            </p:nvSpPr>
            <p:spPr>
              <a:xfrm>
                <a:off x="7092360" y="4418640"/>
                <a:ext cx="852840" cy="426960"/>
              </a:xfrm>
              <a:custGeom>
                <a:rect b="b" l="l" r="r" t="t"/>
                <a:pathLst>
                  <a:path extrusionOk="0" h="1186" w="2369">
                    <a:moveTo>
                      <a:pt x="1185" y="0"/>
                    </a:moveTo>
                    <a:cubicBezTo>
                      <a:pt x="532" y="0"/>
                      <a:pt x="0" y="532"/>
                      <a:pt x="0" y="1186"/>
                    </a:cubicBezTo>
                    <a:lnTo>
                      <a:pt x="14" y="1186"/>
                    </a:lnTo>
                    <a:cubicBezTo>
                      <a:pt x="14" y="540"/>
                      <a:pt x="538" y="15"/>
                      <a:pt x="1184" y="15"/>
                    </a:cubicBezTo>
                    <a:cubicBezTo>
                      <a:pt x="1830" y="15"/>
                      <a:pt x="2355" y="540"/>
                      <a:pt x="2355" y="1186"/>
                    </a:cubicBezTo>
                    <a:lnTo>
                      <a:pt x="2369" y="1186"/>
                    </a:lnTo>
                    <a:cubicBezTo>
                      <a:pt x="2371" y="532"/>
                      <a:pt x="1840" y="0"/>
                      <a:pt x="1185"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3" name="Google Shape;913;p18"/>
              <p:cNvSpPr/>
              <p:nvPr/>
            </p:nvSpPr>
            <p:spPr>
              <a:xfrm>
                <a:off x="7119000" y="4445280"/>
                <a:ext cx="800280" cy="400320"/>
              </a:xfrm>
              <a:custGeom>
                <a:rect b="b" l="l" r="r" t="t"/>
                <a:pathLst>
                  <a:path extrusionOk="0" h="1112" w="2223">
                    <a:moveTo>
                      <a:pt x="1111" y="0"/>
                    </a:moveTo>
                    <a:cubicBezTo>
                      <a:pt x="498" y="0"/>
                      <a:pt x="0" y="499"/>
                      <a:pt x="0" y="1112"/>
                    </a:cubicBezTo>
                    <a:lnTo>
                      <a:pt x="14" y="1112"/>
                    </a:lnTo>
                    <a:cubicBezTo>
                      <a:pt x="14" y="506"/>
                      <a:pt x="506" y="14"/>
                      <a:pt x="1111" y="14"/>
                    </a:cubicBezTo>
                    <a:cubicBezTo>
                      <a:pt x="1717" y="14"/>
                      <a:pt x="2209" y="506"/>
                      <a:pt x="2209" y="1112"/>
                    </a:cubicBezTo>
                    <a:lnTo>
                      <a:pt x="2223" y="1112"/>
                    </a:lnTo>
                    <a:cubicBezTo>
                      <a:pt x="2224" y="499"/>
                      <a:pt x="1724" y="0"/>
                      <a:pt x="1111"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4" name="Google Shape;914;p18"/>
              <p:cNvSpPr/>
              <p:nvPr/>
            </p:nvSpPr>
            <p:spPr>
              <a:xfrm>
                <a:off x="7145280" y="4471560"/>
                <a:ext cx="747000" cy="374040"/>
              </a:xfrm>
              <a:custGeom>
                <a:rect b="b" l="l" r="r" t="t"/>
                <a:pathLst>
                  <a:path extrusionOk="0" h="1039" w="2075">
                    <a:moveTo>
                      <a:pt x="1038" y="0"/>
                    </a:moveTo>
                    <a:cubicBezTo>
                      <a:pt x="466" y="0"/>
                      <a:pt x="0" y="466"/>
                      <a:pt x="0" y="1039"/>
                    </a:cubicBezTo>
                    <a:lnTo>
                      <a:pt x="14" y="1039"/>
                    </a:lnTo>
                    <a:cubicBezTo>
                      <a:pt x="14" y="475"/>
                      <a:pt x="473" y="16"/>
                      <a:pt x="1037" y="16"/>
                    </a:cubicBezTo>
                    <a:cubicBezTo>
                      <a:pt x="1601" y="16"/>
                      <a:pt x="2060" y="475"/>
                      <a:pt x="2060" y="1039"/>
                    </a:cubicBezTo>
                    <a:lnTo>
                      <a:pt x="2075" y="1039"/>
                    </a:lnTo>
                    <a:cubicBezTo>
                      <a:pt x="2077" y="466"/>
                      <a:pt x="1611" y="0"/>
                      <a:pt x="1038"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5" name="Google Shape;915;p18"/>
              <p:cNvSpPr/>
              <p:nvPr/>
            </p:nvSpPr>
            <p:spPr>
              <a:xfrm>
                <a:off x="7171920" y="4498560"/>
                <a:ext cx="694440" cy="347040"/>
              </a:xfrm>
              <a:custGeom>
                <a:rect b="b" l="l" r="r" t="t"/>
                <a:pathLst>
                  <a:path extrusionOk="0" h="964" w="1929">
                    <a:moveTo>
                      <a:pt x="964" y="0"/>
                    </a:moveTo>
                    <a:cubicBezTo>
                      <a:pt x="432" y="0"/>
                      <a:pt x="0" y="433"/>
                      <a:pt x="0" y="964"/>
                    </a:cubicBezTo>
                    <a:lnTo>
                      <a:pt x="14" y="964"/>
                    </a:lnTo>
                    <a:cubicBezTo>
                      <a:pt x="14" y="440"/>
                      <a:pt x="441" y="14"/>
                      <a:pt x="964" y="14"/>
                    </a:cubicBezTo>
                    <a:cubicBezTo>
                      <a:pt x="1488" y="14"/>
                      <a:pt x="1914" y="440"/>
                      <a:pt x="1914" y="964"/>
                    </a:cubicBezTo>
                    <a:lnTo>
                      <a:pt x="1929" y="964"/>
                    </a:lnTo>
                    <a:cubicBezTo>
                      <a:pt x="1930" y="433"/>
                      <a:pt x="1497" y="0"/>
                      <a:pt x="964"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6" name="Google Shape;916;p18"/>
              <p:cNvSpPr/>
              <p:nvPr/>
            </p:nvSpPr>
            <p:spPr>
              <a:xfrm>
                <a:off x="7198200" y="4524840"/>
                <a:ext cx="640800" cy="320760"/>
              </a:xfrm>
              <a:custGeom>
                <a:rect b="b" l="l" r="r" t="t"/>
                <a:pathLst>
                  <a:path extrusionOk="0" h="891" w="1780">
                    <a:moveTo>
                      <a:pt x="891" y="0"/>
                    </a:moveTo>
                    <a:cubicBezTo>
                      <a:pt x="400" y="0"/>
                      <a:pt x="0" y="399"/>
                      <a:pt x="0" y="891"/>
                    </a:cubicBezTo>
                    <a:lnTo>
                      <a:pt x="14" y="891"/>
                    </a:lnTo>
                    <a:cubicBezTo>
                      <a:pt x="14" y="408"/>
                      <a:pt x="407" y="15"/>
                      <a:pt x="890" y="15"/>
                    </a:cubicBezTo>
                    <a:cubicBezTo>
                      <a:pt x="1373" y="15"/>
                      <a:pt x="1766" y="408"/>
                      <a:pt x="1766" y="891"/>
                    </a:cubicBezTo>
                    <a:lnTo>
                      <a:pt x="1780" y="891"/>
                    </a:lnTo>
                    <a:cubicBezTo>
                      <a:pt x="1783" y="400"/>
                      <a:pt x="1383" y="0"/>
                      <a:pt x="891"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7" name="Google Shape;917;p18"/>
              <p:cNvSpPr/>
              <p:nvPr/>
            </p:nvSpPr>
            <p:spPr>
              <a:xfrm>
                <a:off x="7224840" y="4551480"/>
                <a:ext cx="588240" cy="294120"/>
              </a:xfrm>
              <a:custGeom>
                <a:rect b="b" l="l" r="r" t="t"/>
                <a:pathLst>
                  <a:path extrusionOk="0" h="817" w="1634">
                    <a:moveTo>
                      <a:pt x="817" y="0"/>
                    </a:moveTo>
                    <a:cubicBezTo>
                      <a:pt x="367" y="0"/>
                      <a:pt x="0" y="366"/>
                      <a:pt x="0" y="817"/>
                    </a:cubicBezTo>
                    <a:lnTo>
                      <a:pt x="14" y="817"/>
                    </a:lnTo>
                    <a:cubicBezTo>
                      <a:pt x="14" y="374"/>
                      <a:pt x="374" y="14"/>
                      <a:pt x="817" y="14"/>
                    </a:cubicBezTo>
                    <a:cubicBezTo>
                      <a:pt x="1260" y="14"/>
                      <a:pt x="1620" y="374"/>
                      <a:pt x="1620" y="817"/>
                    </a:cubicBezTo>
                    <a:lnTo>
                      <a:pt x="1634" y="817"/>
                    </a:lnTo>
                    <a:cubicBezTo>
                      <a:pt x="1635" y="366"/>
                      <a:pt x="1269" y="0"/>
                      <a:pt x="817"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918" name="Google Shape;918;p18"/>
            <p:cNvGrpSpPr/>
            <p:nvPr/>
          </p:nvGrpSpPr>
          <p:grpSpPr>
            <a:xfrm flipH="1" rot="10800000">
              <a:off x="8230353" y="2718"/>
              <a:ext cx="913348" cy="912458"/>
              <a:chOff x="6105240" y="2645280"/>
              <a:chExt cx="686160" cy="685440"/>
            </a:xfrm>
          </p:grpSpPr>
          <p:sp>
            <p:nvSpPr>
              <p:cNvPr id="919" name="Google Shape;919;p18"/>
              <p:cNvSpPr/>
              <p:nvPr/>
            </p:nvSpPr>
            <p:spPr>
              <a:xfrm>
                <a:off x="6105240" y="2645280"/>
                <a:ext cx="685800" cy="685440"/>
              </a:xfrm>
              <a:custGeom>
                <a:rect b="b" l="l" r="r" t="t"/>
                <a:pathLst>
                  <a:path extrusionOk="0" h="1904" w="1905">
                    <a:moveTo>
                      <a:pt x="0" y="1904"/>
                    </a:moveTo>
                    <a:lnTo>
                      <a:pt x="19" y="1904"/>
                    </a:lnTo>
                    <a:cubicBezTo>
                      <a:pt x="19" y="863"/>
                      <a:pt x="865" y="19"/>
                      <a:pt x="1905" y="19"/>
                    </a:cubicBezTo>
                    <a:lnTo>
                      <a:pt x="1905" y="0"/>
                    </a:lnTo>
                    <a:cubicBezTo>
                      <a:pt x="854" y="-1"/>
                      <a:pt x="0" y="854"/>
                      <a:pt x="0" y="190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0" name="Google Shape;920;p18"/>
              <p:cNvSpPr/>
              <p:nvPr/>
            </p:nvSpPr>
            <p:spPr>
              <a:xfrm>
                <a:off x="6139440" y="2679120"/>
                <a:ext cx="651960" cy="651600"/>
              </a:xfrm>
              <a:custGeom>
                <a:rect b="b" l="l" r="r" t="t"/>
                <a:pathLst>
                  <a:path extrusionOk="0" h="1810" w="1811">
                    <a:moveTo>
                      <a:pt x="0" y="1810"/>
                    </a:moveTo>
                    <a:lnTo>
                      <a:pt x="19" y="1810"/>
                    </a:lnTo>
                    <a:cubicBezTo>
                      <a:pt x="19" y="822"/>
                      <a:pt x="823" y="19"/>
                      <a:pt x="1811" y="19"/>
                    </a:cubicBezTo>
                    <a:lnTo>
                      <a:pt x="1811" y="0"/>
                    </a:lnTo>
                    <a:cubicBezTo>
                      <a:pt x="812" y="0"/>
                      <a:pt x="0" y="811"/>
                      <a:pt x="0" y="181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1" name="Google Shape;921;p18"/>
              <p:cNvSpPr/>
              <p:nvPr/>
            </p:nvSpPr>
            <p:spPr>
              <a:xfrm>
                <a:off x="6173640" y="2713320"/>
                <a:ext cx="617760" cy="617400"/>
              </a:xfrm>
              <a:custGeom>
                <a:rect b="b" l="l" r="r" t="t"/>
                <a:pathLst>
                  <a:path extrusionOk="0" h="1715" w="1716">
                    <a:moveTo>
                      <a:pt x="0" y="1715"/>
                    </a:moveTo>
                    <a:lnTo>
                      <a:pt x="18" y="1715"/>
                    </a:lnTo>
                    <a:cubicBezTo>
                      <a:pt x="18" y="779"/>
                      <a:pt x="780" y="19"/>
                      <a:pt x="1716" y="19"/>
                    </a:cubicBezTo>
                    <a:lnTo>
                      <a:pt x="1716" y="0"/>
                    </a:lnTo>
                    <a:cubicBezTo>
                      <a:pt x="769" y="0"/>
                      <a:pt x="0" y="768"/>
                      <a:pt x="0" y="171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2" name="Google Shape;922;p18"/>
              <p:cNvSpPr/>
              <p:nvPr/>
            </p:nvSpPr>
            <p:spPr>
              <a:xfrm>
                <a:off x="6207840" y="2747520"/>
                <a:ext cx="583560" cy="583200"/>
              </a:xfrm>
              <a:custGeom>
                <a:rect b="b" l="l" r="r" t="t"/>
                <a:pathLst>
                  <a:path extrusionOk="0" h="1620" w="1621">
                    <a:moveTo>
                      <a:pt x="0" y="1620"/>
                    </a:moveTo>
                    <a:lnTo>
                      <a:pt x="18" y="1620"/>
                    </a:lnTo>
                    <a:cubicBezTo>
                      <a:pt x="18" y="737"/>
                      <a:pt x="737" y="19"/>
                      <a:pt x="1621" y="19"/>
                    </a:cubicBezTo>
                    <a:lnTo>
                      <a:pt x="1621" y="0"/>
                    </a:lnTo>
                    <a:cubicBezTo>
                      <a:pt x="726" y="0"/>
                      <a:pt x="0" y="726"/>
                      <a:pt x="0" y="162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3" name="Google Shape;923;p18"/>
              <p:cNvSpPr/>
              <p:nvPr/>
            </p:nvSpPr>
            <p:spPr>
              <a:xfrm>
                <a:off x="6241680" y="2781720"/>
                <a:ext cx="549360" cy="549000"/>
              </a:xfrm>
              <a:custGeom>
                <a:rect b="b" l="l" r="r" t="t"/>
                <a:pathLst>
                  <a:path extrusionOk="0" h="1525" w="1526">
                    <a:moveTo>
                      <a:pt x="0" y="1525"/>
                    </a:moveTo>
                    <a:lnTo>
                      <a:pt x="18" y="1525"/>
                    </a:lnTo>
                    <a:cubicBezTo>
                      <a:pt x="18" y="694"/>
                      <a:pt x="695" y="18"/>
                      <a:pt x="1526" y="18"/>
                    </a:cubicBezTo>
                    <a:lnTo>
                      <a:pt x="1526" y="0"/>
                    </a:lnTo>
                    <a:cubicBezTo>
                      <a:pt x="685" y="0"/>
                      <a:pt x="0" y="683"/>
                      <a:pt x="0" y="152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4" name="Google Shape;924;p18"/>
              <p:cNvSpPr/>
              <p:nvPr/>
            </p:nvSpPr>
            <p:spPr>
              <a:xfrm>
                <a:off x="6275880" y="2815920"/>
                <a:ext cx="515160" cy="514800"/>
              </a:xfrm>
              <a:custGeom>
                <a:rect b="b" l="l" r="r" t="t"/>
                <a:pathLst>
                  <a:path extrusionOk="0" h="1430" w="1431">
                    <a:moveTo>
                      <a:pt x="0" y="1430"/>
                    </a:moveTo>
                    <a:lnTo>
                      <a:pt x="18" y="1430"/>
                    </a:lnTo>
                    <a:cubicBezTo>
                      <a:pt x="18" y="651"/>
                      <a:pt x="652" y="18"/>
                      <a:pt x="1431" y="18"/>
                    </a:cubicBezTo>
                    <a:lnTo>
                      <a:pt x="1431" y="0"/>
                    </a:lnTo>
                    <a:cubicBezTo>
                      <a:pt x="642" y="-1"/>
                      <a:pt x="0" y="640"/>
                      <a:pt x="0" y="143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5" name="Google Shape;925;p18"/>
              <p:cNvSpPr/>
              <p:nvPr/>
            </p:nvSpPr>
            <p:spPr>
              <a:xfrm>
                <a:off x="6309720" y="2849400"/>
                <a:ext cx="481320" cy="481320"/>
              </a:xfrm>
              <a:custGeom>
                <a:rect b="b" l="l" r="r" t="t"/>
                <a:pathLst>
                  <a:path extrusionOk="0" h="1337" w="1337">
                    <a:moveTo>
                      <a:pt x="0" y="1337"/>
                    </a:moveTo>
                    <a:lnTo>
                      <a:pt x="19" y="1337"/>
                    </a:lnTo>
                    <a:cubicBezTo>
                      <a:pt x="19" y="611"/>
                      <a:pt x="610" y="19"/>
                      <a:pt x="1337" y="19"/>
                    </a:cubicBezTo>
                    <a:lnTo>
                      <a:pt x="1337" y="0"/>
                    </a:lnTo>
                    <a:cubicBezTo>
                      <a:pt x="600" y="0"/>
                      <a:pt x="0" y="600"/>
                      <a:pt x="0" y="133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6" name="Google Shape;926;p18"/>
              <p:cNvSpPr/>
              <p:nvPr/>
            </p:nvSpPr>
            <p:spPr>
              <a:xfrm>
                <a:off x="6343920" y="2883960"/>
                <a:ext cx="447120" cy="446760"/>
              </a:xfrm>
              <a:custGeom>
                <a:rect b="b" l="l" r="r" t="t"/>
                <a:pathLst>
                  <a:path extrusionOk="0" h="1241" w="1242">
                    <a:moveTo>
                      <a:pt x="0" y="1241"/>
                    </a:moveTo>
                    <a:lnTo>
                      <a:pt x="19" y="1241"/>
                    </a:lnTo>
                    <a:cubicBezTo>
                      <a:pt x="19" y="567"/>
                      <a:pt x="568" y="18"/>
                      <a:pt x="1242" y="18"/>
                    </a:cubicBezTo>
                    <a:lnTo>
                      <a:pt x="1242" y="0"/>
                    </a:lnTo>
                    <a:cubicBezTo>
                      <a:pt x="558" y="-1"/>
                      <a:pt x="0" y="556"/>
                      <a:pt x="0" y="124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7" name="Google Shape;927;p18"/>
              <p:cNvSpPr/>
              <p:nvPr/>
            </p:nvSpPr>
            <p:spPr>
              <a:xfrm>
                <a:off x="6378120" y="2918160"/>
                <a:ext cx="412920" cy="412560"/>
              </a:xfrm>
              <a:custGeom>
                <a:rect b="b" l="l" r="r" t="t"/>
                <a:pathLst>
                  <a:path extrusionOk="0" h="1146" w="1147">
                    <a:moveTo>
                      <a:pt x="0" y="1146"/>
                    </a:moveTo>
                    <a:lnTo>
                      <a:pt x="19" y="1146"/>
                    </a:lnTo>
                    <a:cubicBezTo>
                      <a:pt x="19" y="524"/>
                      <a:pt x="525" y="18"/>
                      <a:pt x="1147" y="18"/>
                    </a:cubicBezTo>
                    <a:lnTo>
                      <a:pt x="1147" y="0"/>
                    </a:lnTo>
                    <a:cubicBezTo>
                      <a:pt x="515" y="-1"/>
                      <a:pt x="0" y="513"/>
                      <a:pt x="0" y="114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8" name="Google Shape;928;p18"/>
              <p:cNvSpPr/>
              <p:nvPr/>
            </p:nvSpPr>
            <p:spPr>
              <a:xfrm>
                <a:off x="6412320" y="2952360"/>
                <a:ext cx="378720" cy="378360"/>
              </a:xfrm>
              <a:custGeom>
                <a:rect b="b" l="l" r="r" t="t"/>
                <a:pathLst>
                  <a:path extrusionOk="0" h="1051" w="1052">
                    <a:moveTo>
                      <a:pt x="0" y="1051"/>
                    </a:moveTo>
                    <a:lnTo>
                      <a:pt x="19" y="1051"/>
                    </a:lnTo>
                    <a:cubicBezTo>
                      <a:pt x="19" y="482"/>
                      <a:pt x="482" y="18"/>
                      <a:pt x="1052" y="18"/>
                    </a:cubicBezTo>
                    <a:lnTo>
                      <a:pt x="1052" y="0"/>
                    </a:lnTo>
                    <a:cubicBezTo>
                      <a:pt x="473" y="-2"/>
                      <a:pt x="0" y="471"/>
                      <a:pt x="0" y="105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9" name="Google Shape;929;p18"/>
              <p:cNvSpPr/>
              <p:nvPr/>
            </p:nvSpPr>
            <p:spPr>
              <a:xfrm>
                <a:off x="6446520" y="2986200"/>
                <a:ext cx="344520" cy="344520"/>
              </a:xfrm>
              <a:custGeom>
                <a:rect b="b" l="l" r="r" t="t"/>
                <a:pathLst>
                  <a:path extrusionOk="0" h="957" w="957">
                    <a:moveTo>
                      <a:pt x="0" y="957"/>
                    </a:moveTo>
                    <a:lnTo>
                      <a:pt x="19" y="957"/>
                    </a:lnTo>
                    <a:cubicBezTo>
                      <a:pt x="19" y="440"/>
                      <a:pt x="440" y="19"/>
                      <a:pt x="957" y="19"/>
                    </a:cubicBezTo>
                    <a:lnTo>
                      <a:pt x="957" y="0"/>
                    </a:lnTo>
                    <a:cubicBezTo>
                      <a:pt x="430" y="-1"/>
                      <a:pt x="0" y="429"/>
                      <a:pt x="0" y="95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0" name="Google Shape;930;p18"/>
              <p:cNvSpPr/>
              <p:nvPr/>
            </p:nvSpPr>
            <p:spPr>
              <a:xfrm>
                <a:off x="6480720" y="3020400"/>
                <a:ext cx="310320" cy="310320"/>
              </a:xfrm>
              <a:custGeom>
                <a:rect b="b" l="l" r="r" t="t"/>
                <a:pathLst>
                  <a:path extrusionOk="0" h="862" w="862">
                    <a:moveTo>
                      <a:pt x="0" y="862"/>
                    </a:moveTo>
                    <a:lnTo>
                      <a:pt x="19" y="862"/>
                    </a:lnTo>
                    <a:cubicBezTo>
                      <a:pt x="19" y="397"/>
                      <a:pt x="397" y="19"/>
                      <a:pt x="862" y="19"/>
                    </a:cubicBezTo>
                    <a:lnTo>
                      <a:pt x="862" y="0"/>
                    </a:lnTo>
                    <a:cubicBezTo>
                      <a:pt x="387" y="-1"/>
                      <a:pt x="0" y="387"/>
                      <a:pt x="0" y="862"/>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1" name="Google Shape;931;p18"/>
              <p:cNvSpPr/>
              <p:nvPr/>
            </p:nvSpPr>
            <p:spPr>
              <a:xfrm>
                <a:off x="6514920" y="3054240"/>
                <a:ext cx="276480" cy="276480"/>
              </a:xfrm>
              <a:custGeom>
                <a:rect b="b" l="l" r="r" t="t"/>
                <a:pathLst>
                  <a:path extrusionOk="0" h="768" w="768">
                    <a:moveTo>
                      <a:pt x="0" y="768"/>
                    </a:moveTo>
                    <a:lnTo>
                      <a:pt x="18" y="768"/>
                    </a:lnTo>
                    <a:cubicBezTo>
                      <a:pt x="18" y="355"/>
                      <a:pt x="354" y="19"/>
                      <a:pt x="768" y="19"/>
                    </a:cubicBezTo>
                    <a:lnTo>
                      <a:pt x="768" y="0"/>
                    </a:lnTo>
                    <a:cubicBezTo>
                      <a:pt x="344" y="0"/>
                      <a:pt x="0" y="345"/>
                      <a:pt x="0" y="7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2" name="Google Shape;932;p18"/>
              <p:cNvSpPr/>
              <p:nvPr/>
            </p:nvSpPr>
            <p:spPr>
              <a:xfrm>
                <a:off x="6549120" y="3088440"/>
                <a:ext cx="242280" cy="242280"/>
              </a:xfrm>
              <a:custGeom>
                <a:rect b="b" l="l" r="r" t="t"/>
                <a:pathLst>
                  <a:path extrusionOk="0" h="673" w="673">
                    <a:moveTo>
                      <a:pt x="0" y="673"/>
                    </a:moveTo>
                    <a:lnTo>
                      <a:pt x="18" y="673"/>
                    </a:lnTo>
                    <a:cubicBezTo>
                      <a:pt x="18" y="312"/>
                      <a:pt x="312" y="19"/>
                      <a:pt x="673" y="19"/>
                    </a:cubicBezTo>
                    <a:lnTo>
                      <a:pt x="673" y="0"/>
                    </a:lnTo>
                    <a:cubicBezTo>
                      <a:pt x="301" y="0"/>
                      <a:pt x="0" y="302"/>
                      <a:pt x="0" y="6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3" name="Google Shape;933;p18"/>
              <p:cNvSpPr/>
              <p:nvPr/>
            </p:nvSpPr>
            <p:spPr>
              <a:xfrm>
                <a:off x="6583320" y="3122640"/>
                <a:ext cx="208080" cy="208080"/>
              </a:xfrm>
              <a:custGeom>
                <a:rect b="b" l="l" r="r" t="t"/>
                <a:pathLst>
                  <a:path extrusionOk="0" h="578" w="578">
                    <a:moveTo>
                      <a:pt x="0" y="578"/>
                    </a:moveTo>
                    <a:lnTo>
                      <a:pt x="18" y="578"/>
                    </a:lnTo>
                    <a:cubicBezTo>
                      <a:pt x="18" y="269"/>
                      <a:pt x="269" y="19"/>
                      <a:pt x="578" y="19"/>
                    </a:cubicBezTo>
                    <a:lnTo>
                      <a:pt x="578" y="0"/>
                    </a:lnTo>
                    <a:cubicBezTo>
                      <a:pt x="258" y="0"/>
                      <a:pt x="0" y="259"/>
                      <a:pt x="0" y="57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4" name="Google Shape;934;p18"/>
              <p:cNvSpPr/>
              <p:nvPr/>
            </p:nvSpPr>
            <p:spPr>
              <a:xfrm>
                <a:off x="6617160" y="3156840"/>
                <a:ext cx="173880" cy="173880"/>
              </a:xfrm>
              <a:custGeom>
                <a:rect b="b" l="l" r="r" t="t"/>
                <a:pathLst>
                  <a:path extrusionOk="0" h="483" w="483">
                    <a:moveTo>
                      <a:pt x="0" y="483"/>
                    </a:moveTo>
                    <a:lnTo>
                      <a:pt x="18" y="483"/>
                    </a:lnTo>
                    <a:cubicBezTo>
                      <a:pt x="18" y="227"/>
                      <a:pt x="226" y="18"/>
                      <a:pt x="483" y="18"/>
                    </a:cubicBezTo>
                    <a:lnTo>
                      <a:pt x="483" y="0"/>
                    </a:lnTo>
                    <a:cubicBezTo>
                      <a:pt x="217" y="0"/>
                      <a:pt x="0" y="216"/>
                      <a:pt x="0" y="48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5" name="Google Shape;935;p18"/>
              <p:cNvSpPr/>
              <p:nvPr/>
            </p:nvSpPr>
            <p:spPr>
              <a:xfrm>
                <a:off x="6651000" y="3191040"/>
                <a:ext cx="140040" cy="139680"/>
              </a:xfrm>
              <a:custGeom>
                <a:rect b="b" l="l" r="r" t="t"/>
                <a:pathLst>
                  <a:path extrusionOk="0" h="388" w="389">
                    <a:moveTo>
                      <a:pt x="0" y="388"/>
                    </a:moveTo>
                    <a:lnTo>
                      <a:pt x="19" y="388"/>
                    </a:lnTo>
                    <a:cubicBezTo>
                      <a:pt x="19" y="184"/>
                      <a:pt x="185" y="18"/>
                      <a:pt x="389" y="18"/>
                    </a:cubicBezTo>
                    <a:lnTo>
                      <a:pt x="389" y="0"/>
                    </a:lnTo>
                    <a:cubicBezTo>
                      <a:pt x="175" y="-1"/>
                      <a:pt x="0" y="173"/>
                      <a:pt x="0" y="38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6" name="Google Shape;936;p18"/>
              <p:cNvSpPr/>
              <p:nvPr/>
            </p:nvSpPr>
            <p:spPr>
              <a:xfrm>
                <a:off x="6685200" y="3225240"/>
                <a:ext cx="105840" cy="105480"/>
              </a:xfrm>
              <a:custGeom>
                <a:rect b="b" l="l" r="r" t="t"/>
                <a:pathLst>
                  <a:path extrusionOk="0" h="293" w="294">
                    <a:moveTo>
                      <a:pt x="0" y="293"/>
                    </a:moveTo>
                    <a:lnTo>
                      <a:pt x="19" y="293"/>
                    </a:lnTo>
                    <a:cubicBezTo>
                      <a:pt x="19" y="142"/>
                      <a:pt x="142" y="18"/>
                      <a:pt x="294" y="18"/>
                    </a:cubicBezTo>
                    <a:lnTo>
                      <a:pt x="294" y="0"/>
                    </a:lnTo>
                    <a:cubicBezTo>
                      <a:pt x="132" y="-1"/>
                      <a:pt x="0" y="131"/>
                      <a:pt x="0" y="29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7" name="Google Shape;937;p18"/>
              <p:cNvSpPr/>
              <p:nvPr/>
            </p:nvSpPr>
            <p:spPr>
              <a:xfrm>
                <a:off x="6719400" y="3259440"/>
                <a:ext cx="71640" cy="71280"/>
              </a:xfrm>
              <a:custGeom>
                <a:rect b="b" l="l" r="r" t="t"/>
                <a:pathLst>
                  <a:path extrusionOk="0" h="198" w="199">
                    <a:moveTo>
                      <a:pt x="0" y="198"/>
                    </a:moveTo>
                    <a:lnTo>
                      <a:pt x="19" y="198"/>
                    </a:lnTo>
                    <a:cubicBezTo>
                      <a:pt x="19" y="99"/>
                      <a:pt x="100" y="18"/>
                      <a:pt x="199" y="18"/>
                    </a:cubicBezTo>
                    <a:lnTo>
                      <a:pt x="199" y="0"/>
                    </a:lnTo>
                    <a:cubicBezTo>
                      <a:pt x="90" y="-1"/>
                      <a:pt x="0" y="88"/>
                      <a:pt x="0" y="198"/>
                    </a:cubicBezTo>
                    <a:close/>
                  </a:path>
                </a:pathLst>
              </a:custGeom>
              <a:solidFill>
                <a:schemeClr val="accent2"/>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8" name="Google Shape;938;p18"/>
              <p:cNvSpPr/>
              <p:nvPr/>
            </p:nvSpPr>
            <p:spPr>
              <a:xfrm>
                <a:off x="6753600" y="3292920"/>
                <a:ext cx="37440" cy="37800"/>
              </a:xfrm>
              <a:custGeom>
                <a:rect b="b" l="l" r="r" t="t"/>
                <a:pathLst>
                  <a:path extrusionOk="0" h="105" w="104">
                    <a:moveTo>
                      <a:pt x="0" y="105"/>
                    </a:moveTo>
                    <a:lnTo>
                      <a:pt x="19" y="105"/>
                    </a:lnTo>
                    <a:cubicBezTo>
                      <a:pt x="19" y="58"/>
                      <a:pt x="57" y="20"/>
                      <a:pt x="104" y="20"/>
                    </a:cubicBezTo>
                    <a:lnTo>
                      <a:pt x="104" y="0"/>
                    </a:lnTo>
                    <a:cubicBezTo>
                      <a:pt x="47" y="0"/>
                      <a:pt x="0" y="47"/>
                      <a:pt x="0" y="105"/>
                    </a:cubicBez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939" name="Google Shape;939;p18"/>
            <p:cNvSpPr/>
            <p:nvPr/>
          </p:nvSpPr>
          <p:spPr>
            <a:xfrm rot="5400000">
              <a:off x="982571" y="4161424"/>
              <a:ext cx="981600" cy="981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0" name="Google Shape;940;p18"/>
            <p:cNvSpPr/>
            <p:nvPr/>
          </p:nvSpPr>
          <p:spPr>
            <a:xfrm rot="5400000">
              <a:off x="874" y="4161424"/>
              <a:ext cx="981600" cy="98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941" name="Google Shape;941;p18"/>
            <p:cNvGrpSpPr/>
            <p:nvPr/>
          </p:nvGrpSpPr>
          <p:grpSpPr>
            <a:xfrm rot="5400000">
              <a:off x="1964519" y="4161544"/>
              <a:ext cx="980920" cy="981741"/>
              <a:chOff x="6983640" y="2864160"/>
              <a:chExt cx="535320" cy="535680"/>
            </a:xfrm>
          </p:grpSpPr>
          <p:sp>
            <p:nvSpPr>
              <p:cNvPr id="942" name="Google Shape;942;p18"/>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3" name="Google Shape;943;p18"/>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4" name="Google Shape;944;p18"/>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5" name="Google Shape;945;p18"/>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6" name="Google Shape;946;p18"/>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7" name="Google Shape;947;p18"/>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8" name="Google Shape;948;p18"/>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9" name="Google Shape;949;p18"/>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0" name="Google Shape;950;p18"/>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951" name="Google Shape;951;p18"/>
            <p:cNvSpPr/>
            <p:nvPr/>
          </p:nvSpPr>
          <p:spPr>
            <a:xfrm rot="5400000">
              <a:off x="259020" y="4420154"/>
              <a:ext cx="482001" cy="964690"/>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2" name="Google Shape;952;p18"/>
            <p:cNvSpPr/>
            <p:nvPr/>
          </p:nvSpPr>
          <p:spPr>
            <a:xfrm>
              <a:off x="8430772" y="4604000"/>
              <a:ext cx="370500" cy="37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953" name="Google Shape;953;p18"/>
          <p:cNvSpPr txBox="1"/>
          <p:nvPr>
            <p:ph type="title"/>
          </p:nvPr>
        </p:nvSpPr>
        <p:spPr>
          <a:xfrm>
            <a:off x="2865150" y="3481600"/>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54" name="Google Shape;954;p18"/>
          <p:cNvSpPr txBox="1"/>
          <p:nvPr>
            <p:ph idx="1" type="subTitle"/>
          </p:nvPr>
        </p:nvSpPr>
        <p:spPr>
          <a:xfrm>
            <a:off x="1552325" y="1573625"/>
            <a:ext cx="6691200" cy="1797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955" name="Shape 955"/>
        <p:cNvGrpSpPr/>
        <p:nvPr/>
      </p:nvGrpSpPr>
      <p:grpSpPr>
        <a:xfrm>
          <a:off x="0" y="0"/>
          <a:ext cx="0" cy="0"/>
          <a:chOff x="0" y="0"/>
          <a:chExt cx="0" cy="0"/>
        </a:xfrm>
      </p:grpSpPr>
      <p:grpSp>
        <p:nvGrpSpPr>
          <p:cNvPr id="956" name="Google Shape;956;p19"/>
          <p:cNvGrpSpPr/>
          <p:nvPr/>
        </p:nvGrpSpPr>
        <p:grpSpPr>
          <a:xfrm>
            <a:off x="8180741" y="7495"/>
            <a:ext cx="1510797" cy="5137577"/>
            <a:chOff x="8180741" y="7495"/>
            <a:chExt cx="1510797" cy="5137577"/>
          </a:xfrm>
        </p:grpSpPr>
        <p:sp>
          <p:nvSpPr>
            <p:cNvPr id="957" name="Google Shape;957;p19"/>
            <p:cNvSpPr/>
            <p:nvPr/>
          </p:nvSpPr>
          <p:spPr>
            <a:xfrm>
              <a:off x="8185744" y="1310434"/>
              <a:ext cx="958500" cy="95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8" name="Google Shape;958;p19"/>
            <p:cNvSpPr/>
            <p:nvPr/>
          </p:nvSpPr>
          <p:spPr>
            <a:xfrm>
              <a:off x="8185744" y="352167"/>
              <a:ext cx="958500" cy="958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9" name="Google Shape;959;p19"/>
            <p:cNvSpPr/>
            <p:nvPr/>
          </p:nvSpPr>
          <p:spPr>
            <a:xfrm>
              <a:off x="8185744" y="2268698"/>
              <a:ext cx="958500" cy="958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0" name="Google Shape;960;p19"/>
            <p:cNvSpPr/>
            <p:nvPr/>
          </p:nvSpPr>
          <p:spPr>
            <a:xfrm>
              <a:off x="8185744" y="3226957"/>
              <a:ext cx="958500" cy="95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1" name="Google Shape;961;p19"/>
            <p:cNvSpPr/>
            <p:nvPr/>
          </p:nvSpPr>
          <p:spPr>
            <a:xfrm>
              <a:off x="8185744" y="4185224"/>
              <a:ext cx="958500" cy="958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962" name="Google Shape;962;p19"/>
            <p:cNvGrpSpPr/>
            <p:nvPr/>
          </p:nvGrpSpPr>
          <p:grpSpPr>
            <a:xfrm flipH="1" rot="-5400000">
              <a:off x="8181771" y="8142"/>
              <a:ext cx="1435343" cy="1434049"/>
              <a:chOff x="1793505" y="544330"/>
              <a:chExt cx="1596600" cy="1595160"/>
            </a:xfrm>
          </p:grpSpPr>
          <p:sp>
            <p:nvSpPr>
              <p:cNvPr id="963" name="Google Shape;963;p19"/>
              <p:cNvSpPr/>
              <p:nvPr/>
            </p:nvSpPr>
            <p:spPr>
              <a:xfrm>
                <a:off x="1793505" y="544330"/>
                <a:ext cx="1596600" cy="1595160"/>
              </a:xfrm>
              <a:custGeom>
                <a:rect b="b" l="l" r="r" t="t"/>
                <a:pathLst>
                  <a:path extrusionOk="0" h="4431" w="4435">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4" name="Google Shape;964;p19"/>
              <p:cNvSpPr/>
              <p:nvPr/>
            </p:nvSpPr>
            <p:spPr>
              <a:xfrm>
                <a:off x="1820865" y="570610"/>
                <a:ext cx="1542240" cy="1542600"/>
              </a:xfrm>
              <a:custGeom>
                <a:rect b="b" l="l" r="r" t="t"/>
                <a:pathLst>
                  <a:path extrusionOk="0" h="4285" w="4284">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5" name="Google Shape;965;p19"/>
              <p:cNvSpPr/>
              <p:nvPr/>
            </p:nvSpPr>
            <p:spPr>
              <a:xfrm>
                <a:off x="1847145" y="596890"/>
                <a:ext cx="1489680" cy="1490040"/>
              </a:xfrm>
              <a:custGeom>
                <a:rect b="b" l="l" r="r" t="t"/>
                <a:pathLst>
                  <a:path extrusionOk="0" h="4139" w="4138">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6" name="Google Shape;966;p19"/>
              <p:cNvSpPr/>
              <p:nvPr/>
            </p:nvSpPr>
            <p:spPr>
              <a:xfrm>
                <a:off x="1873785" y="623530"/>
                <a:ext cx="1436400" cy="1437120"/>
              </a:xfrm>
              <a:custGeom>
                <a:rect b="b" l="l" r="r" t="t"/>
                <a:pathLst>
                  <a:path extrusionOk="0" h="3992" w="399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7" name="Google Shape;967;p19"/>
              <p:cNvSpPr/>
              <p:nvPr/>
            </p:nvSpPr>
            <p:spPr>
              <a:xfrm>
                <a:off x="1900065" y="649810"/>
                <a:ext cx="1383840" cy="1384200"/>
              </a:xfrm>
              <a:custGeom>
                <a:rect b="b" l="l" r="r" t="t"/>
                <a:pathLst>
                  <a:path extrusionOk="0" h="3845" w="3844">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8" name="Google Shape;968;p19"/>
              <p:cNvSpPr/>
              <p:nvPr/>
            </p:nvSpPr>
            <p:spPr>
              <a:xfrm>
                <a:off x="1926705" y="676450"/>
                <a:ext cx="1330560" cy="1330920"/>
              </a:xfrm>
              <a:custGeom>
                <a:rect b="b" l="l" r="r" t="t"/>
                <a:pathLst>
                  <a:path extrusionOk="0" h="3697" w="3696">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9" name="Google Shape;969;p19"/>
              <p:cNvSpPr/>
              <p:nvPr/>
            </p:nvSpPr>
            <p:spPr>
              <a:xfrm>
                <a:off x="1952985" y="703090"/>
                <a:ext cx="1278000" cy="1277640"/>
              </a:xfrm>
              <a:custGeom>
                <a:rect b="b" l="l" r="r" t="t"/>
                <a:pathLst>
                  <a:path extrusionOk="0" h="3549" w="355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0" name="Google Shape;970;p19"/>
              <p:cNvSpPr/>
              <p:nvPr/>
            </p:nvSpPr>
            <p:spPr>
              <a:xfrm>
                <a:off x="1979625" y="729730"/>
                <a:ext cx="1224720" cy="1224720"/>
              </a:xfrm>
              <a:custGeom>
                <a:rect b="b" l="l" r="r" t="t"/>
                <a:pathLst>
                  <a:path extrusionOk="0" h="3402" w="3402">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1" name="Google Shape;971;p19"/>
              <p:cNvSpPr/>
              <p:nvPr/>
            </p:nvSpPr>
            <p:spPr>
              <a:xfrm>
                <a:off x="2005905" y="756010"/>
                <a:ext cx="1172160" cy="1171800"/>
              </a:xfrm>
              <a:custGeom>
                <a:rect b="b" l="l" r="r" t="t"/>
                <a:pathLst>
                  <a:path extrusionOk="0" h="3255" w="3256">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2" name="Google Shape;972;p19"/>
              <p:cNvSpPr/>
              <p:nvPr/>
            </p:nvSpPr>
            <p:spPr>
              <a:xfrm>
                <a:off x="2032905" y="783010"/>
                <a:ext cx="1118160" cy="1118520"/>
              </a:xfrm>
              <a:custGeom>
                <a:rect b="b" l="l" r="r" t="t"/>
                <a:pathLst>
                  <a:path extrusionOk="0" h="3107" w="3106">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3" name="Google Shape;973;p19"/>
              <p:cNvSpPr/>
              <p:nvPr/>
            </p:nvSpPr>
            <p:spPr>
              <a:xfrm>
                <a:off x="2059185" y="808930"/>
                <a:ext cx="1065600" cy="1065960"/>
              </a:xfrm>
              <a:custGeom>
                <a:rect b="b" l="l" r="r" t="t"/>
                <a:pathLst>
                  <a:path extrusionOk="0" h="2961" w="296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4" name="Google Shape;974;p19"/>
              <p:cNvSpPr/>
              <p:nvPr/>
            </p:nvSpPr>
            <p:spPr>
              <a:xfrm>
                <a:off x="2085825" y="835570"/>
                <a:ext cx="1012320" cy="1013040"/>
              </a:xfrm>
              <a:custGeom>
                <a:rect b="b" l="l" r="r" t="t"/>
                <a:pathLst>
                  <a:path extrusionOk="0" h="2814" w="2812">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5" name="Google Shape;975;p19"/>
              <p:cNvSpPr/>
              <p:nvPr/>
            </p:nvSpPr>
            <p:spPr>
              <a:xfrm>
                <a:off x="2112105" y="861850"/>
                <a:ext cx="959760" cy="960120"/>
              </a:xfrm>
              <a:custGeom>
                <a:rect b="b" l="l" r="r" t="t"/>
                <a:pathLst>
                  <a:path extrusionOk="0" h="2667" w="2666">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6" name="Google Shape;976;p19"/>
              <p:cNvSpPr/>
              <p:nvPr/>
            </p:nvSpPr>
            <p:spPr>
              <a:xfrm>
                <a:off x="2138745" y="888850"/>
                <a:ext cx="906480" cy="906120"/>
              </a:xfrm>
              <a:custGeom>
                <a:rect b="b" l="l" r="r" t="t"/>
                <a:pathLst>
                  <a:path extrusionOk="0" h="2517" w="2518">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7" name="Google Shape;977;p19"/>
              <p:cNvSpPr/>
              <p:nvPr/>
            </p:nvSpPr>
            <p:spPr>
              <a:xfrm>
                <a:off x="2165025" y="915130"/>
                <a:ext cx="853920" cy="853560"/>
              </a:xfrm>
              <a:custGeom>
                <a:rect b="b" l="l" r="r" t="t"/>
                <a:pathLst>
                  <a:path extrusionOk="0" h="2371" w="2372">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8" name="Google Shape;978;p19"/>
              <p:cNvSpPr/>
              <p:nvPr/>
            </p:nvSpPr>
            <p:spPr>
              <a:xfrm>
                <a:off x="2191665" y="942130"/>
                <a:ext cx="800640" cy="800280"/>
              </a:xfrm>
              <a:custGeom>
                <a:rect b="b" l="l" r="r" t="t"/>
                <a:pathLst>
                  <a:path extrusionOk="0" h="2223" w="2224">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9" name="Google Shape;979;p19"/>
              <p:cNvSpPr/>
              <p:nvPr/>
            </p:nvSpPr>
            <p:spPr>
              <a:xfrm>
                <a:off x="2217945" y="968050"/>
                <a:ext cx="747720" cy="747720"/>
              </a:xfrm>
              <a:custGeom>
                <a:rect b="b" l="l" r="r" t="t"/>
                <a:pathLst>
                  <a:path extrusionOk="0" h="2077" w="2077">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0" name="Google Shape;980;p19"/>
              <p:cNvSpPr/>
              <p:nvPr/>
            </p:nvSpPr>
            <p:spPr>
              <a:xfrm>
                <a:off x="2244945" y="995050"/>
                <a:ext cx="694080" cy="694440"/>
              </a:xfrm>
              <a:custGeom>
                <a:rect b="b" l="l" r="r" t="t"/>
                <a:pathLst>
                  <a:path extrusionOk="0" h="1929" w="1928">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1" name="Google Shape;981;p19"/>
              <p:cNvSpPr/>
              <p:nvPr/>
            </p:nvSpPr>
            <p:spPr>
              <a:xfrm>
                <a:off x="2271225" y="1020970"/>
                <a:ext cx="641520" cy="641880"/>
              </a:xfrm>
              <a:custGeom>
                <a:rect b="b" l="l" r="r" t="t"/>
                <a:pathLst>
                  <a:path extrusionOk="0" h="1783" w="1782">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982" name="Google Shape;982;p19"/>
            <p:cNvGrpSpPr/>
            <p:nvPr/>
          </p:nvGrpSpPr>
          <p:grpSpPr>
            <a:xfrm>
              <a:off x="8621767" y="3586634"/>
              <a:ext cx="1040953" cy="1558439"/>
              <a:chOff x="4963320" y="173520"/>
              <a:chExt cx="1065240" cy="1594800"/>
            </a:xfrm>
          </p:grpSpPr>
          <p:sp>
            <p:nvSpPr>
              <p:cNvPr id="983" name="Google Shape;983;p19"/>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4" name="Google Shape;984;p19"/>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5" name="Google Shape;985;p19"/>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6" name="Google Shape;986;p19"/>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7" name="Google Shape;987;p19"/>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8" name="Google Shape;988;p19"/>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9" name="Google Shape;989;p19"/>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0" name="Google Shape;990;p19"/>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1" name="Google Shape;991;p19"/>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2" name="Google Shape;992;p19"/>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3" name="Google Shape;993;p19"/>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4" name="Google Shape;994;p19"/>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5" name="Google Shape;995;p19"/>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6" name="Google Shape;996;p19"/>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7" name="Google Shape;997;p19"/>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8" name="Google Shape;998;p19"/>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9" name="Google Shape;999;p19"/>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0" name="Google Shape;1000;p19"/>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1" name="Google Shape;1001;p19"/>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2" name="Google Shape;1002;p19"/>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3" name="Google Shape;1003;p19"/>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004" name="Google Shape;1004;p19"/>
            <p:cNvSpPr/>
            <p:nvPr/>
          </p:nvSpPr>
          <p:spPr>
            <a:xfrm flipH="1">
              <a:off x="8180741" y="1310669"/>
              <a:ext cx="471702" cy="471201"/>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5" name="Google Shape;1005;p19"/>
            <p:cNvSpPr/>
            <p:nvPr/>
          </p:nvSpPr>
          <p:spPr>
            <a:xfrm flipH="1" rot="10800000">
              <a:off x="8589338" y="1710117"/>
              <a:ext cx="1102200" cy="1102200"/>
            </a:xfrm>
            <a:prstGeom prst="blockArc">
              <a:avLst>
                <a:gd fmla="val 5348423" name="adj1"/>
                <a:gd fmla="val 16203351" name="adj2"/>
                <a:gd fmla="val 24166"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9"/>
            <p:cNvSpPr/>
            <p:nvPr/>
          </p:nvSpPr>
          <p:spPr>
            <a:xfrm flipH="1">
              <a:off x="8187821" y="2961933"/>
              <a:ext cx="264960" cy="530280"/>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007" name="Google Shape;1007;p19"/>
          <p:cNvSpPr txBox="1"/>
          <p:nvPr>
            <p:ph type="title"/>
          </p:nvPr>
        </p:nvSpPr>
        <p:spPr>
          <a:xfrm>
            <a:off x="944163" y="893025"/>
            <a:ext cx="3615300" cy="22962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8" name="Google Shape;1008;p19"/>
          <p:cNvSpPr txBox="1"/>
          <p:nvPr>
            <p:ph idx="1" type="subTitle"/>
          </p:nvPr>
        </p:nvSpPr>
        <p:spPr>
          <a:xfrm>
            <a:off x="944163" y="3189075"/>
            <a:ext cx="3615300" cy="106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9" name="Google Shape;1009;p19"/>
          <p:cNvSpPr/>
          <p:nvPr>
            <p:ph idx="2" type="pic"/>
          </p:nvPr>
        </p:nvSpPr>
        <p:spPr>
          <a:xfrm>
            <a:off x="5186325" y="554475"/>
            <a:ext cx="3001500" cy="40347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010" name="Shape 1010"/>
        <p:cNvGrpSpPr/>
        <p:nvPr/>
      </p:nvGrpSpPr>
      <p:grpSpPr>
        <a:xfrm>
          <a:off x="0" y="0"/>
          <a:ext cx="0" cy="0"/>
          <a:chOff x="0" y="0"/>
          <a:chExt cx="0" cy="0"/>
        </a:xfrm>
      </p:grpSpPr>
      <p:grpSp>
        <p:nvGrpSpPr>
          <p:cNvPr id="1011" name="Google Shape;1011;p20"/>
          <p:cNvGrpSpPr/>
          <p:nvPr/>
        </p:nvGrpSpPr>
        <p:grpSpPr>
          <a:xfrm>
            <a:off x="-17027" y="456"/>
            <a:ext cx="2457774" cy="5645683"/>
            <a:chOff x="-17027" y="456"/>
            <a:chExt cx="2457774" cy="5645683"/>
          </a:xfrm>
        </p:grpSpPr>
        <p:sp>
          <p:nvSpPr>
            <p:cNvPr id="1012" name="Google Shape;1012;p20"/>
            <p:cNvSpPr/>
            <p:nvPr/>
          </p:nvSpPr>
          <p:spPr>
            <a:xfrm rot="-5400000">
              <a:off x="2525" y="4356524"/>
              <a:ext cx="786000" cy="786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3" name="Google Shape;1013;p20"/>
            <p:cNvSpPr/>
            <p:nvPr/>
          </p:nvSpPr>
          <p:spPr>
            <a:xfrm rot="-5400000">
              <a:off x="788367" y="4356524"/>
              <a:ext cx="786000" cy="786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014" name="Google Shape;1014;p20"/>
            <p:cNvGrpSpPr/>
            <p:nvPr/>
          </p:nvGrpSpPr>
          <p:grpSpPr>
            <a:xfrm rot="5400000">
              <a:off x="238486" y="4362670"/>
              <a:ext cx="1027957" cy="1538982"/>
              <a:chOff x="4963320" y="173520"/>
              <a:chExt cx="1065240" cy="1594800"/>
            </a:xfrm>
          </p:grpSpPr>
          <p:sp>
            <p:nvSpPr>
              <p:cNvPr id="1015" name="Google Shape;1015;p20"/>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6" name="Google Shape;1016;p20"/>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7" name="Google Shape;1017;p20"/>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8" name="Google Shape;1018;p20"/>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9" name="Google Shape;1019;p20"/>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0" name="Google Shape;1020;p20"/>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1" name="Google Shape;1021;p20"/>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2" name="Google Shape;1022;p20"/>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3" name="Google Shape;1023;p20"/>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4" name="Google Shape;1024;p20"/>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5" name="Google Shape;1025;p20"/>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6" name="Google Shape;1026;p20"/>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7" name="Google Shape;1027;p20"/>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8" name="Google Shape;1028;p20"/>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9" name="Google Shape;1029;p20"/>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0" name="Google Shape;1030;p20"/>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1" name="Google Shape;1031;p20"/>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2" name="Google Shape;1032;p20"/>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3" name="Google Shape;1033;p20"/>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4" name="Google Shape;1034;p20"/>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5" name="Google Shape;1035;p20"/>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036" name="Google Shape;1036;p20"/>
            <p:cNvGrpSpPr/>
            <p:nvPr/>
          </p:nvGrpSpPr>
          <p:grpSpPr>
            <a:xfrm flipH="1" rot="5400000">
              <a:off x="450" y="55"/>
              <a:ext cx="953566" cy="954367"/>
              <a:chOff x="6983640" y="2864160"/>
              <a:chExt cx="535320" cy="535680"/>
            </a:xfrm>
          </p:grpSpPr>
          <p:sp>
            <p:nvSpPr>
              <p:cNvPr id="1037" name="Google Shape;1037;p20"/>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8" name="Google Shape;1038;p20"/>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9" name="Google Shape;1039;p20"/>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0" name="Google Shape;1040;p20"/>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1" name="Google Shape;1041;p20"/>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2" name="Google Shape;1042;p20"/>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3" name="Google Shape;1043;p20"/>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4" name="Google Shape;1044;p20"/>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5" name="Google Shape;1045;p20"/>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046" name="Google Shape;1046;p20"/>
            <p:cNvSpPr/>
            <p:nvPr/>
          </p:nvSpPr>
          <p:spPr>
            <a:xfrm rot="5400000">
              <a:off x="1795955" y="4497732"/>
              <a:ext cx="429655" cy="859930"/>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047" name="Google Shape;1047;p20"/>
          <p:cNvSpPr txBox="1"/>
          <p:nvPr>
            <p:ph type="title"/>
          </p:nvPr>
        </p:nvSpPr>
        <p:spPr>
          <a:xfrm>
            <a:off x="758266" y="1415075"/>
            <a:ext cx="3597900" cy="1221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8" name="Google Shape;1048;p20"/>
          <p:cNvSpPr txBox="1"/>
          <p:nvPr>
            <p:ph idx="1" type="subTitle"/>
          </p:nvPr>
        </p:nvSpPr>
        <p:spPr>
          <a:xfrm>
            <a:off x="758266" y="2637025"/>
            <a:ext cx="3597900" cy="109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grpSp>
        <p:nvGrpSpPr>
          <p:cNvPr id="101" name="Google Shape;101;p3"/>
          <p:cNvGrpSpPr/>
          <p:nvPr/>
        </p:nvGrpSpPr>
        <p:grpSpPr>
          <a:xfrm>
            <a:off x="2" y="-706129"/>
            <a:ext cx="9144008" cy="5850006"/>
            <a:chOff x="2" y="-706129"/>
            <a:chExt cx="9144008" cy="5850006"/>
          </a:xfrm>
        </p:grpSpPr>
        <p:sp>
          <p:nvSpPr>
            <p:cNvPr id="102" name="Google Shape;102;p3"/>
            <p:cNvSpPr/>
            <p:nvPr/>
          </p:nvSpPr>
          <p:spPr>
            <a:xfrm rot="-5400000">
              <a:off x="5028377" y="-3181"/>
              <a:ext cx="1028700" cy="102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 name="Google Shape;103;p3"/>
            <p:cNvSpPr/>
            <p:nvPr/>
          </p:nvSpPr>
          <p:spPr>
            <a:xfrm>
              <a:off x="8114475" y="375"/>
              <a:ext cx="1028700" cy="102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 name="Google Shape;104;p3"/>
            <p:cNvSpPr/>
            <p:nvPr/>
          </p:nvSpPr>
          <p:spPr>
            <a:xfrm>
              <a:off x="8114475" y="1029074"/>
              <a:ext cx="1028700" cy="102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 name="Google Shape;105;p3"/>
            <p:cNvSpPr/>
            <p:nvPr/>
          </p:nvSpPr>
          <p:spPr>
            <a:xfrm>
              <a:off x="8114475" y="2057773"/>
              <a:ext cx="1028700" cy="102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 name="Google Shape;106;p3"/>
            <p:cNvSpPr/>
            <p:nvPr/>
          </p:nvSpPr>
          <p:spPr>
            <a:xfrm rot="-5400000">
              <a:off x="6057076" y="-3181"/>
              <a:ext cx="1028700" cy="102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 name="Google Shape;107;p3"/>
            <p:cNvSpPr/>
            <p:nvPr/>
          </p:nvSpPr>
          <p:spPr>
            <a:xfrm rot="-5400000">
              <a:off x="7085771" y="-3181"/>
              <a:ext cx="1028700" cy="102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8" name="Google Shape;108;p3"/>
            <p:cNvSpPr/>
            <p:nvPr/>
          </p:nvSpPr>
          <p:spPr>
            <a:xfrm>
              <a:off x="8114475" y="3086473"/>
              <a:ext cx="1028700" cy="102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 name="Google Shape;109;p3"/>
            <p:cNvSpPr/>
            <p:nvPr/>
          </p:nvSpPr>
          <p:spPr>
            <a:xfrm>
              <a:off x="8114475" y="4115172"/>
              <a:ext cx="1028700" cy="102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10" name="Google Shape;110;p3"/>
            <p:cNvGrpSpPr/>
            <p:nvPr/>
          </p:nvGrpSpPr>
          <p:grpSpPr>
            <a:xfrm>
              <a:off x="7596755" y="-385"/>
              <a:ext cx="1540879" cy="1539489"/>
              <a:chOff x="1793505" y="544330"/>
              <a:chExt cx="1596600" cy="1595160"/>
            </a:xfrm>
          </p:grpSpPr>
          <p:sp>
            <p:nvSpPr>
              <p:cNvPr id="111" name="Google Shape;111;p3"/>
              <p:cNvSpPr/>
              <p:nvPr/>
            </p:nvSpPr>
            <p:spPr>
              <a:xfrm>
                <a:off x="1793505" y="544330"/>
                <a:ext cx="1596600" cy="1595160"/>
              </a:xfrm>
              <a:custGeom>
                <a:rect b="b" l="l" r="r" t="t"/>
                <a:pathLst>
                  <a:path extrusionOk="0" h="4431" w="4435">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 name="Google Shape;112;p3"/>
              <p:cNvSpPr/>
              <p:nvPr/>
            </p:nvSpPr>
            <p:spPr>
              <a:xfrm>
                <a:off x="1820865" y="570610"/>
                <a:ext cx="1542240" cy="1542600"/>
              </a:xfrm>
              <a:custGeom>
                <a:rect b="b" l="l" r="r" t="t"/>
                <a:pathLst>
                  <a:path extrusionOk="0" h="4285" w="4284">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 name="Google Shape;113;p3"/>
              <p:cNvSpPr/>
              <p:nvPr/>
            </p:nvSpPr>
            <p:spPr>
              <a:xfrm>
                <a:off x="1847145" y="596890"/>
                <a:ext cx="1489680" cy="1490040"/>
              </a:xfrm>
              <a:custGeom>
                <a:rect b="b" l="l" r="r" t="t"/>
                <a:pathLst>
                  <a:path extrusionOk="0" h="4139" w="4138">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 name="Google Shape;114;p3"/>
              <p:cNvSpPr/>
              <p:nvPr/>
            </p:nvSpPr>
            <p:spPr>
              <a:xfrm>
                <a:off x="1873785" y="623530"/>
                <a:ext cx="1436400" cy="1437120"/>
              </a:xfrm>
              <a:custGeom>
                <a:rect b="b" l="l" r="r" t="t"/>
                <a:pathLst>
                  <a:path extrusionOk="0" h="3992" w="399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 name="Google Shape;115;p3"/>
              <p:cNvSpPr/>
              <p:nvPr/>
            </p:nvSpPr>
            <p:spPr>
              <a:xfrm>
                <a:off x="1900065" y="649810"/>
                <a:ext cx="1383840" cy="1384200"/>
              </a:xfrm>
              <a:custGeom>
                <a:rect b="b" l="l" r="r" t="t"/>
                <a:pathLst>
                  <a:path extrusionOk="0" h="3845" w="3844">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 name="Google Shape;116;p3"/>
              <p:cNvSpPr/>
              <p:nvPr/>
            </p:nvSpPr>
            <p:spPr>
              <a:xfrm>
                <a:off x="1926705" y="676450"/>
                <a:ext cx="1330560" cy="1330920"/>
              </a:xfrm>
              <a:custGeom>
                <a:rect b="b" l="l" r="r" t="t"/>
                <a:pathLst>
                  <a:path extrusionOk="0" h="3697" w="3696">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 name="Google Shape;117;p3"/>
              <p:cNvSpPr/>
              <p:nvPr/>
            </p:nvSpPr>
            <p:spPr>
              <a:xfrm>
                <a:off x="1952985" y="703090"/>
                <a:ext cx="1278000" cy="1277640"/>
              </a:xfrm>
              <a:custGeom>
                <a:rect b="b" l="l" r="r" t="t"/>
                <a:pathLst>
                  <a:path extrusionOk="0" h="3549" w="355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 name="Google Shape;118;p3"/>
              <p:cNvSpPr/>
              <p:nvPr/>
            </p:nvSpPr>
            <p:spPr>
              <a:xfrm>
                <a:off x="1979625" y="729730"/>
                <a:ext cx="1224720" cy="1224720"/>
              </a:xfrm>
              <a:custGeom>
                <a:rect b="b" l="l" r="r" t="t"/>
                <a:pathLst>
                  <a:path extrusionOk="0" h="3402" w="3402">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 name="Google Shape;119;p3"/>
              <p:cNvSpPr/>
              <p:nvPr/>
            </p:nvSpPr>
            <p:spPr>
              <a:xfrm>
                <a:off x="2005905" y="756010"/>
                <a:ext cx="1172160" cy="1171800"/>
              </a:xfrm>
              <a:custGeom>
                <a:rect b="b" l="l" r="r" t="t"/>
                <a:pathLst>
                  <a:path extrusionOk="0" h="3255" w="3256">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 name="Google Shape;120;p3"/>
              <p:cNvSpPr/>
              <p:nvPr/>
            </p:nvSpPr>
            <p:spPr>
              <a:xfrm>
                <a:off x="2032905" y="783010"/>
                <a:ext cx="1118160" cy="1118520"/>
              </a:xfrm>
              <a:custGeom>
                <a:rect b="b" l="l" r="r" t="t"/>
                <a:pathLst>
                  <a:path extrusionOk="0" h="3107" w="3106">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 name="Google Shape;121;p3"/>
              <p:cNvSpPr/>
              <p:nvPr/>
            </p:nvSpPr>
            <p:spPr>
              <a:xfrm>
                <a:off x="2059185" y="808930"/>
                <a:ext cx="1065600" cy="1065960"/>
              </a:xfrm>
              <a:custGeom>
                <a:rect b="b" l="l" r="r" t="t"/>
                <a:pathLst>
                  <a:path extrusionOk="0" h="2961" w="296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 name="Google Shape;122;p3"/>
              <p:cNvSpPr/>
              <p:nvPr/>
            </p:nvSpPr>
            <p:spPr>
              <a:xfrm>
                <a:off x="2085825" y="835570"/>
                <a:ext cx="1012320" cy="1013040"/>
              </a:xfrm>
              <a:custGeom>
                <a:rect b="b" l="l" r="r" t="t"/>
                <a:pathLst>
                  <a:path extrusionOk="0" h="2814" w="2812">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 name="Google Shape;123;p3"/>
              <p:cNvSpPr/>
              <p:nvPr/>
            </p:nvSpPr>
            <p:spPr>
              <a:xfrm>
                <a:off x="2112105" y="861850"/>
                <a:ext cx="959760" cy="960120"/>
              </a:xfrm>
              <a:custGeom>
                <a:rect b="b" l="l" r="r" t="t"/>
                <a:pathLst>
                  <a:path extrusionOk="0" h="2667" w="2666">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 name="Google Shape;124;p3"/>
              <p:cNvSpPr/>
              <p:nvPr/>
            </p:nvSpPr>
            <p:spPr>
              <a:xfrm>
                <a:off x="2138745" y="888850"/>
                <a:ext cx="906480" cy="906120"/>
              </a:xfrm>
              <a:custGeom>
                <a:rect b="b" l="l" r="r" t="t"/>
                <a:pathLst>
                  <a:path extrusionOk="0" h="2517" w="2518">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 name="Google Shape;125;p3"/>
              <p:cNvSpPr/>
              <p:nvPr/>
            </p:nvSpPr>
            <p:spPr>
              <a:xfrm>
                <a:off x="2165025" y="915130"/>
                <a:ext cx="853920" cy="853560"/>
              </a:xfrm>
              <a:custGeom>
                <a:rect b="b" l="l" r="r" t="t"/>
                <a:pathLst>
                  <a:path extrusionOk="0" h="2371" w="2372">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 name="Google Shape;126;p3"/>
              <p:cNvSpPr/>
              <p:nvPr/>
            </p:nvSpPr>
            <p:spPr>
              <a:xfrm>
                <a:off x="2191665" y="942130"/>
                <a:ext cx="800640" cy="800280"/>
              </a:xfrm>
              <a:custGeom>
                <a:rect b="b" l="l" r="r" t="t"/>
                <a:pathLst>
                  <a:path extrusionOk="0" h="2223" w="2224">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 name="Google Shape;127;p3"/>
              <p:cNvSpPr/>
              <p:nvPr/>
            </p:nvSpPr>
            <p:spPr>
              <a:xfrm>
                <a:off x="2217945" y="968050"/>
                <a:ext cx="747720" cy="747720"/>
              </a:xfrm>
              <a:custGeom>
                <a:rect b="b" l="l" r="r" t="t"/>
                <a:pathLst>
                  <a:path extrusionOk="0" h="2077" w="2077">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 name="Google Shape;128;p3"/>
              <p:cNvSpPr/>
              <p:nvPr/>
            </p:nvSpPr>
            <p:spPr>
              <a:xfrm>
                <a:off x="2244945" y="995050"/>
                <a:ext cx="694080" cy="694440"/>
              </a:xfrm>
              <a:custGeom>
                <a:rect b="b" l="l" r="r" t="t"/>
                <a:pathLst>
                  <a:path extrusionOk="0" h="1929" w="1928">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 name="Google Shape;129;p3"/>
              <p:cNvSpPr/>
              <p:nvPr/>
            </p:nvSpPr>
            <p:spPr>
              <a:xfrm>
                <a:off x="2271225" y="1020970"/>
                <a:ext cx="641520" cy="641880"/>
              </a:xfrm>
              <a:custGeom>
                <a:rect b="b" l="l" r="r" t="t"/>
                <a:pathLst>
                  <a:path extrusionOk="0" h="1783" w="1782">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0" name="Google Shape;130;p3"/>
            <p:cNvGrpSpPr/>
            <p:nvPr/>
          </p:nvGrpSpPr>
          <p:grpSpPr>
            <a:xfrm>
              <a:off x="8638026" y="2568808"/>
              <a:ext cx="505984" cy="506378"/>
              <a:chOff x="6983640" y="2864160"/>
              <a:chExt cx="535320" cy="535680"/>
            </a:xfrm>
          </p:grpSpPr>
          <p:sp>
            <p:nvSpPr>
              <p:cNvPr id="131" name="Google Shape;131;p3"/>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 name="Google Shape;132;p3"/>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 name="Google Shape;133;p3"/>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 name="Google Shape;134;p3"/>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 name="Google Shape;135;p3"/>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 name="Google Shape;136;p3"/>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3"/>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 name="Google Shape;138;p3"/>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 name="Google Shape;139;p3"/>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40" name="Google Shape;140;p3"/>
            <p:cNvSpPr/>
            <p:nvPr/>
          </p:nvSpPr>
          <p:spPr>
            <a:xfrm rot="5400000">
              <a:off x="8376276" y="3352249"/>
              <a:ext cx="505074" cy="1010876"/>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 name="Google Shape;141;p3"/>
            <p:cNvSpPr/>
            <p:nvPr/>
          </p:nvSpPr>
          <p:spPr>
            <a:xfrm flipH="1" rot="-5400000">
              <a:off x="7085517" y="522967"/>
              <a:ext cx="506373" cy="505840"/>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 name="Google Shape;142;p3"/>
            <p:cNvSpPr/>
            <p:nvPr/>
          </p:nvSpPr>
          <p:spPr>
            <a:xfrm flipH="1">
              <a:off x="7417272" y="1357773"/>
              <a:ext cx="1400100" cy="1400100"/>
            </a:xfrm>
            <a:prstGeom prst="blockArc">
              <a:avLst>
                <a:gd fmla="val 5400645" name="adj1"/>
                <a:gd fmla="val 16308933" name="adj2"/>
                <a:gd fmla="val 24111"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flipH="1" rot="5400000">
              <a:off x="5356974" y="-706129"/>
              <a:ext cx="1400100" cy="1400100"/>
            </a:xfrm>
            <a:prstGeom prst="blockArc">
              <a:avLst>
                <a:gd fmla="val 5400645" name="adj1"/>
                <a:gd fmla="val 16203351" name="adj2"/>
                <a:gd fmla="val 24166"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rot="10800000">
              <a:off x="2" y="4472800"/>
              <a:ext cx="670599" cy="671077"/>
            </a:xfrm>
            <a:custGeom>
              <a:rect b="b" l="l" r="r" t="t"/>
              <a:pathLst>
                <a:path extrusionOk="0" h="1473" w="1472">
                  <a:moveTo>
                    <a:pt x="1472" y="1473"/>
                  </a:moveTo>
                  <a:lnTo>
                    <a:pt x="1472" y="0"/>
                  </a:lnTo>
                  <a:lnTo>
                    <a:pt x="0" y="0"/>
                  </a:lnTo>
                  <a:cubicBezTo>
                    <a:pt x="0" y="814"/>
                    <a:pt x="659" y="1473"/>
                    <a:pt x="1472" y="147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45" name="Google Shape;145;p3"/>
          <p:cNvSpPr txBox="1"/>
          <p:nvPr>
            <p:ph type="title"/>
          </p:nvPr>
        </p:nvSpPr>
        <p:spPr>
          <a:xfrm>
            <a:off x="865875" y="2329375"/>
            <a:ext cx="4870200" cy="16425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6" name="Google Shape;146;p3"/>
          <p:cNvSpPr txBox="1"/>
          <p:nvPr>
            <p:ph hasCustomPrompt="1" idx="2" type="title"/>
          </p:nvPr>
        </p:nvSpPr>
        <p:spPr>
          <a:xfrm>
            <a:off x="1011175" y="1078800"/>
            <a:ext cx="1422300" cy="1035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7" name="Google Shape;147;p3"/>
          <p:cNvSpPr txBox="1"/>
          <p:nvPr>
            <p:ph idx="1" type="subTitle"/>
          </p:nvPr>
        </p:nvSpPr>
        <p:spPr>
          <a:xfrm>
            <a:off x="865875" y="4037575"/>
            <a:ext cx="4870200" cy="446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049" name="Shape 1049"/>
        <p:cNvGrpSpPr/>
        <p:nvPr/>
      </p:nvGrpSpPr>
      <p:grpSpPr>
        <a:xfrm>
          <a:off x="0" y="0"/>
          <a:ext cx="0" cy="0"/>
          <a:chOff x="0" y="0"/>
          <a:chExt cx="0" cy="0"/>
        </a:xfrm>
      </p:grpSpPr>
      <p:grpSp>
        <p:nvGrpSpPr>
          <p:cNvPr id="1050" name="Google Shape;1050;p21"/>
          <p:cNvGrpSpPr/>
          <p:nvPr/>
        </p:nvGrpSpPr>
        <p:grpSpPr>
          <a:xfrm>
            <a:off x="7019957" y="-50"/>
            <a:ext cx="2607980" cy="5681327"/>
            <a:chOff x="7019957" y="-50"/>
            <a:chExt cx="2607980" cy="5681327"/>
          </a:xfrm>
        </p:grpSpPr>
        <p:sp>
          <p:nvSpPr>
            <p:cNvPr id="1051" name="Google Shape;1051;p21"/>
            <p:cNvSpPr/>
            <p:nvPr/>
          </p:nvSpPr>
          <p:spPr>
            <a:xfrm rot="-5400000">
              <a:off x="7563440" y="-50"/>
              <a:ext cx="790800" cy="790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2" name="Google Shape;1052;p21"/>
            <p:cNvSpPr/>
            <p:nvPr/>
          </p:nvSpPr>
          <p:spPr>
            <a:xfrm rot="-5400000">
              <a:off x="8354221" y="-50"/>
              <a:ext cx="790800" cy="790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053" name="Google Shape;1053;p21"/>
            <p:cNvGrpSpPr/>
            <p:nvPr/>
          </p:nvGrpSpPr>
          <p:grpSpPr>
            <a:xfrm rot="-5400000">
              <a:off x="8107063" y="4160403"/>
              <a:ext cx="1521560" cy="1520187"/>
              <a:chOff x="1793505" y="544330"/>
              <a:chExt cx="1596600" cy="1595160"/>
            </a:xfrm>
          </p:grpSpPr>
          <p:sp>
            <p:nvSpPr>
              <p:cNvPr id="1054" name="Google Shape;1054;p21"/>
              <p:cNvSpPr/>
              <p:nvPr/>
            </p:nvSpPr>
            <p:spPr>
              <a:xfrm>
                <a:off x="1793505" y="544330"/>
                <a:ext cx="1596600" cy="1595160"/>
              </a:xfrm>
              <a:custGeom>
                <a:rect b="b" l="l" r="r" t="t"/>
                <a:pathLst>
                  <a:path extrusionOk="0" h="4431" w="4435">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5" name="Google Shape;1055;p21"/>
              <p:cNvSpPr/>
              <p:nvPr/>
            </p:nvSpPr>
            <p:spPr>
              <a:xfrm>
                <a:off x="1820865" y="570610"/>
                <a:ext cx="1542240" cy="1542600"/>
              </a:xfrm>
              <a:custGeom>
                <a:rect b="b" l="l" r="r" t="t"/>
                <a:pathLst>
                  <a:path extrusionOk="0" h="4285" w="4284">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6" name="Google Shape;1056;p21"/>
              <p:cNvSpPr/>
              <p:nvPr/>
            </p:nvSpPr>
            <p:spPr>
              <a:xfrm>
                <a:off x="1847145" y="596890"/>
                <a:ext cx="1489680" cy="1490040"/>
              </a:xfrm>
              <a:custGeom>
                <a:rect b="b" l="l" r="r" t="t"/>
                <a:pathLst>
                  <a:path extrusionOk="0" h="4139" w="4138">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7" name="Google Shape;1057;p21"/>
              <p:cNvSpPr/>
              <p:nvPr/>
            </p:nvSpPr>
            <p:spPr>
              <a:xfrm>
                <a:off x="1873785" y="623530"/>
                <a:ext cx="1436400" cy="1437120"/>
              </a:xfrm>
              <a:custGeom>
                <a:rect b="b" l="l" r="r" t="t"/>
                <a:pathLst>
                  <a:path extrusionOk="0" h="3992" w="399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8" name="Google Shape;1058;p21"/>
              <p:cNvSpPr/>
              <p:nvPr/>
            </p:nvSpPr>
            <p:spPr>
              <a:xfrm>
                <a:off x="1900065" y="649810"/>
                <a:ext cx="1383840" cy="1384200"/>
              </a:xfrm>
              <a:custGeom>
                <a:rect b="b" l="l" r="r" t="t"/>
                <a:pathLst>
                  <a:path extrusionOk="0" h="3845" w="3844">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9" name="Google Shape;1059;p21"/>
              <p:cNvSpPr/>
              <p:nvPr/>
            </p:nvSpPr>
            <p:spPr>
              <a:xfrm>
                <a:off x="1926705" y="676450"/>
                <a:ext cx="1330560" cy="1330920"/>
              </a:xfrm>
              <a:custGeom>
                <a:rect b="b" l="l" r="r" t="t"/>
                <a:pathLst>
                  <a:path extrusionOk="0" h="3697" w="3696">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0" name="Google Shape;1060;p21"/>
              <p:cNvSpPr/>
              <p:nvPr/>
            </p:nvSpPr>
            <p:spPr>
              <a:xfrm>
                <a:off x="1952985" y="703090"/>
                <a:ext cx="1278000" cy="1277640"/>
              </a:xfrm>
              <a:custGeom>
                <a:rect b="b" l="l" r="r" t="t"/>
                <a:pathLst>
                  <a:path extrusionOk="0" h="3549" w="355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1" name="Google Shape;1061;p21"/>
              <p:cNvSpPr/>
              <p:nvPr/>
            </p:nvSpPr>
            <p:spPr>
              <a:xfrm>
                <a:off x="1979625" y="729730"/>
                <a:ext cx="1224720" cy="1224720"/>
              </a:xfrm>
              <a:custGeom>
                <a:rect b="b" l="l" r="r" t="t"/>
                <a:pathLst>
                  <a:path extrusionOk="0" h="3402" w="3402">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2" name="Google Shape;1062;p21"/>
              <p:cNvSpPr/>
              <p:nvPr/>
            </p:nvSpPr>
            <p:spPr>
              <a:xfrm>
                <a:off x="2005905" y="756010"/>
                <a:ext cx="1172160" cy="1171800"/>
              </a:xfrm>
              <a:custGeom>
                <a:rect b="b" l="l" r="r" t="t"/>
                <a:pathLst>
                  <a:path extrusionOk="0" h="3255" w="3256">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3" name="Google Shape;1063;p21"/>
              <p:cNvSpPr/>
              <p:nvPr/>
            </p:nvSpPr>
            <p:spPr>
              <a:xfrm>
                <a:off x="2032905" y="783010"/>
                <a:ext cx="1118160" cy="1118520"/>
              </a:xfrm>
              <a:custGeom>
                <a:rect b="b" l="l" r="r" t="t"/>
                <a:pathLst>
                  <a:path extrusionOk="0" h="3107" w="3106">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4" name="Google Shape;1064;p21"/>
              <p:cNvSpPr/>
              <p:nvPr/>
            </p:nvSpPr>
            <p:spPr>
              <a:xfrm>
                <a:off x="2059185" y="808930"/>
                <a:ext cx="1065600" cy="1065960"/>
              </a:xfrm>
              <a:custGeom>
                <a:rect b="b" l="l" r="r" t="t"/>
                <a:pathLst>
                  <a:path extrusionOk="0" h="2961" w="296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5" name="Google Shape;1065;p21"/>
              <p:cNvSpPr/>
              <p:nvPr/>
            </p:nvSpPr>
            <p:spPr>
              <a:xfrm>
                <a:off x="2085825" y="835570"/>
                <a:ext cx="1012320" cy="1013040"/>
              </a:xfrm>
              <a:custGeom>
                <a:rect b="b" l="l" r="r" t="t"/>
                <a:pathLst>
                  <a:path extrusionOk="0" h="2814" w="2812">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6" name="Google Shape;1066;p21"/>
              <p:cNvSpPr/>
              <p:nvPr/>
            </p:nvSpPr>
            <p:spPr>
              <a:xfrm>
                <a:off x="2112105" y="861850"/>
                <a:ext cx="959760" cy="960120"/>
              </a:xfrm>
              <a:custGeom>
                <a:rect b="b" l="l" r="r" t="t"/>
                <a:pathLst>
                  <a:path extrusionOk="0" h="2667" w="2666">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7" name="Google Shape;1067;p21"/>
              <p:cNvSpPr/>
              <p:nvPr/>
            </p:nvSpPr>
            <p:spPr>
              <a:xfrm>
                <a:off x="2138745" y="888850"/>
                <a:ext cx="906480" cy="906120"/>
              </a:xfrm>
              <a:custGeom>
                <a:rect b="b" l="l" r="r" t="t"/>
                <a:pathLst>
                  <a:path extrusionOk="0" h="2517" w="2518">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8" name="Google Shape;1068;p21"/>
              <p:cNvSpPr/>
              <p:nvPr/>
            </p:nvSpPr>
            <p:spPr>
              <a:xfrm>
                <a:off x="2165025" y="915130"/>
                <a:ext cx="853920" cy="853560"/>
              </a:xfrm>
              <a:custGeom>
                <a:rect b="b" l="l" r="r" t="t"/>
                <a:pathLst>
                  <a:path extrusionOk="0" h="2371" w="2372">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9" name="Google Shape;1069;p21"/>
              <p:cNvSpPr/>
              <p:nvPr/>
            </p:nvSpPr>
            <p:spPr>
              <a:xfrm>
                <a:off x="2191665" y="942130"/>
                <a:ext cx="800640" cy="800280"/>
              </a:xfrm>
              <a:custGeom>
                <a:rect b="b" l="l" r="r" t="t"/>
                <a:pathLst>
                  <a:path extrusionOk="0" h="2223" w="2224">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0" name="Google Shape;1070;p21"/>
              <p:cNvSpPr/>
              <p:nvPr/>
            </p:nvSpPr>
            <p:spPr>
              <a:xfrm>
                <a:off x="2217945" y="968050"/>
                <a:ext cx="747720" cy="747720"/>
              </a:xfrm>
              <a:custGeom>
                <a:rect b="b" l="l" r="r" t="t"/>
                <a:pathLst>
                  <a:path extrusionOk="0" h="2077" w="2077">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1" name="Google Shape;1071;p21"/>
              <p:cNvSpPr/>
              <p:nvPr/>
            </p:nvSpPr>
            <p:spPr>
              <a:xfrm>
                <a:off x="2244945" y="995050"/>
                <a:ext cx="694080" cy="694440"/>
              </a:xfrm>
              <a:custGeom>
                <a:rect b="b" l="l" r="r" t="t"/>
                <a:pathLst>
                  <a:path extrusionOk="0" h="1929" w="1928">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2" name="Google Shape;1072;p21"/>
              <p:cNvSpPr/>
              <p:nvPr/>
            </p:nvSpPr>
            <p:spPr>
              <a:xfrm>
                <a:off x="2271225" y="1020970"/>
                <a:ext cx="641520" cy="641880"/>
              </a:xfrm>
              <a:custGeom>
                <a:rect b="b" l="l" r="r" t="t"/>
                <a:pathLst>
                  <a:path extrusionOk="0" h="1783" w="1782">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073" name="Google Shape;1073;p21"/>
            <p:cNvSpPr/>
            <p:nvPr/>
          </p:nvSpPr>
          <p:spPr>
            <a:xfrm flipH="1" rot="5400000">
              <a:off x="8752755" y="3505"/>
              <a:ext cx="389252" cy="388857"/>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074" name="Google Shape;1074;p21"/>
            <p:cNvGrpSpPr/>
            <p:nvPr/>
          </p:nvGrpSpPr>
          <p:grpSpPr>
            <a:xfrm flipH="1" rot="10800000">
              <a:off x="7019957" y="3714"/>
              <a:ext cx="1081599" cy="541112"/>
              <a:chOff x="6986160" y="4312800"/>
              <a:chExt cx="1064880" cy="532800"/>
            </a:xfrm>
          </p:grpSpPr>
          <p:sp>
            <p:nvSpPr>
              <p:cNvPr id="1075" name="Google Shape;1075;p21"/>
              <p:cNvSpPr/>
              <p:nvPr/>
            </p:nvSpPr>
            <p:spPr>
              <a:xfrm>
                <a:off x="6986160" y="4312800"/>
                <a:ext cx="1064880" cy="532800"/>
              </a:xfrm>
              <a:custGeom>
                <a:rect b="b" l="l" r="r" t="t"/>
                <a:pathLst>
                  <a:path extrusionOk="0" h="1480" w="2958">
                    <a:moveTo>
                      <a:pt x="1480" y="0"/>
                    </a:moveTo>
                    <a:cubicBezTo>
                      <a:pt x="664" y="0"/>
                      <a:pt x="0" y="664"/>
                      <a:pt x="0" y="1480"/>
                    </a:cubicBezTo>
                    <a:lnTo>
                      <a:pt x="14" y="1480"/>
                    </a:lnTo>
                    <a:cubicBezTo>
                      <a:pt x="14" y="672"/>
                      <a:pt x="672" y="15"/>
                      <a:pt x="1479" y="15"/>
                    </a:cubicBezTo>
                    <a:cubicBezTo>
                      <a:pt x="2286" y="15"/>
                      <a:pt x="2944" y="673"/>
                      <a:pt x="2944" y="1480"/>
                    </a:cubicBezTo>
                    <a:lnTo>
                      <a:pt x="2958" y="1480"/>
                    </a:lnTo>
                    <a:cubicBezTo>
                      <a:pt x="2961" y="664"/>
                      <a:pt x="2296" y="0"/>
                      <a:pt x="1480"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6" name="Google Shape;1076;p21"/>
              <p:cNvSpPr/>
              <p:nvPr/>
            </p:nvSpPr>
            <p:spPr>
              <a:xfrm>
                <a:off x="7012800" y="4339440"/>
                <a:ext cx="1012320" cy="506160"/>
              </a:xfrm>
              <a:custGeom>
                <a:rect b="b" l="l" r="r" t="t"/>
                <a:pathLst>
                  <a:path extrusionOk="0" h="1406" w="2812">
                    <a:moveTo>
                      <a:pt x="1406" y="0"/>
                    </a:moveTo>
                    <a:cubicBezTo>
                      <a:pt x="631" y="0"/>
                      <a:pt x="0" y="630"/>
                      <a:pt x="0" y="1406"/>
                    </a:cubicBezTo>
                    <a:lnTo>
                      <a:pt x="14" y="1406"/>
                    </a:lnTo>
                    <a:cubicBezTo>
                      <a:pt x="14" y="639"/>
                      <a:pt x="638" y="14"/>
                      <a:pt x="1406" y="14"/>
                    </a:cubicBezTo>
                    <a:cubicBezTo>
                      <a:pt x="2174" y="14"/>
                      <a:pt x="2798" y="638"/>
                      <a:pt x="2798" y="1406"/>
                    </a:cubicBezTo>
                    <a:lnTo>
                      <a:pt x="2812" y="1406"/>
                    </a:lnTo>
                    <a:cubicBezTo>
                      <a:pt x="2814" y="630"/>
                      <a:pt x="2182" y="0"/>
                      <a:pt x="1406"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7" name="Google Shape;1077;p21"/>
              <p:cNvSpPr/>
              <p:nvPr/>
            </p:nvSpPr>
            <p:spPr>
              <a:xfrm>
                <a:off x="7039080" y="4365720"/>
                <a:ext cx="959040" cy="479880"/>
              </a:xfrm>
              <a:custGeom>
                <a:rect b="b" l="l" r="r" t="t"/>
                <a:pathLst>
                  <a:path extrusionOk="0" h="1333" w="2664">
                    <a:moveTo>
                      <a:pt x="1333" y="0"/>
                    </a:moveTo>
                    <a:cubicBezTo>
                      <a:pt x="598" y="0"/>
                      <a:pt x="0" y="598"/>
                      <a:pt x="0" y="1333"/>
                    </a:cubicBezTo>
                    <a:lnTo>
                      <a:pt x="14" y="1333"/>
                    </a:lnTo>
                    <a:cubicBezTo>
                      <a:pt x="14" y="606"/>
                      <a:pt x="606" y="15"/>
                      <a:pt x="1332" y="15"/>
                    </a:cubicBezTo>
                    <a:cubicBezTo>
                      <a:pt x="2059" y="15"/>
                      <a:pt x="2650" y="606"/>
                      <a:pt x="2650" y="1333"/>
                    </a:cubicBezTo>
                    <a:lnTo>
                      <a:pt x="2664" y="1333"/>
                    </a:lnTo>
                    <a:cubicBezTo>
                      <a:pt x="2666" y="599"/>
                      <a:pt x="2069" y="0"/>
                      <a:pt x="1333"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8" name="Google Shape;1078;p21"/>
              <p:cNvSpPr/>
              <p:nvPr/>
            </p:nvSpPr>
            <p:spPr>
              <a:xfrm>
                <a:off x="7065720" y="4392360"/>
                <a:ext cx="906480" cy="453240"/>
              </a:xfrm>
              <a:custGeom>
                <a:rect b="b" l="l" r="r" t="t"/>
                <a:pathLst>
                  <a:path extrusionOk="0" h="1259" w="2518">
                    <a:moveTo>
                      <a:pt x="1259" y="0"/>
                    </a:moveTo>
                    <a:cubicBezTo>
                      <a:pt x="565" y="0"/>
                      <a:pt x="0" y="565"/>
                      <a:pt x="0" y="1259"/>
                    </a:cubicBezTo>
                    <a:lnTo>
                      <a:pt x="15" y="1259"/>
                    </a:lnTo>
                    <a:cubicBezTo>
                      <a:pt x="15" y="573"/>
                      <a:pt x="573" y="14"/>
                      <a:pt x="1259" y="14"/>
                    </a:cubicBezTo>
                    <a:cubicBezTo>
                      <a:pt x="1945" y="14"/>
                      <a:pt x="2504" y="573"/>
                      <a:pt x="2504" y="1259"/>
                    </a:cubicBezTo>
                    <a:lnTo>
                      <a:pt x="2518" y="1259"/>
                    </a:lnTo>
                    <a:cubicBezTo>
                      <a:pt x="2519" y="565"/>
                      <a:pt x="1954" y="0"/>
                      <a:pt x="1259"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9" name="Google Shape;1079;p21"/>
              <p:cNvSpPr/>
              <p:nvPr/>
            </p:nvSpPr>
            <p:spPr>
              <a:xfrm>
                <a:off x="7092360" y="4418640"/>
                <a:ext cx="852840" cy="426960"/>
              </a:xfrm>
              <a:custGeom>
                <a:rect b="b" l="l" r="r" t="t"/>
                <a:pathLst>
                  <a:path extrusionOk="0" h="1186" w="2369">
                    <a:moveTo>
                      <a:pt x="1185" y="0"/>
                    </a:moveTo>
                    <a:cubicBezTo>
                      <a:pt x="532" y="0"/>
                      <a:pt x="0" y="532"/>
                      <a:pt x="0" y="1186"/>
                    </a:cubicBezTo>
                    <a:lnTo>
                      <a:pt x="14" y="1186"/>
                    </a:lnTo>
                    <a:cubicBezTo>
                      <a:pt x="14" y="540"/>
                      <a:pt x="538" y="15"/>
                      <a:pt x="1184" y="15"/>
                    </a:cubicBezTo>
                    <a:cubicBezTo>
                      <a:pt x="1830" y="15"/>
                      <a:pt x="2355" y="540"/>
                      <a:pt x="2355" y="1186"/>
                    </a:cubicBezTo>
                    <a:lnTo>
                      <a:pt x="2369" y="1186"/>
                    </a:lnTo>
                    <a:cubicBezTo>
                      <a:pt x="2371" y="532"/>
                      <a:pt x="1840" y="0"/>
                      <a:pt x="1185"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0" name="Google Shape;1080;p21"/>
              <p:cNvSpPr/>
              <p:nvPr/>
            </p:nvSpPr>
            <p:spPr>
              <a:xfrm>
                <a:off x="7119000" y="4445280"/>
                <a:ext cx="800280" cy="400320"/>
              </a:xfrm>
              <a:custGeom>
                <a:rect b="b" l="l" r="r" t="t"/>
                <a:pathLst>
                  <a:path extrusionOk="0" h="1112" w="2223">
                    <a:moveTo>
                      <a:pt x="1111" y="0"/>
                    </a:moveTo>
                    <a:cubicBezTo>
                      <a:pt x="498" y="0"/>
                      <a:pt x="0" y="499"/>
                      <a:pt x="0" y="1112"/>
                    </a:cubicBezTo>
                    <a:lnTo>
                      <a:pt x="14" y="1112"/>
                    </a:lnTo>
                    <a:cubicBezTo>
                      <a:pt x="14" y="506"/>
                      <a:pt x="506" y="14"/>
                      <a:pt x="1111" y="14"/>
                    </a:cubicBezTo>
                    <a:cubicBezTo>
                      <a:pt x="1717" y="14"/>
                      <a:pt x="2209" y="506"/>
                      <a:pt x="2209" y="1112"/>
                    </a:cubicBezTo>
                    <a:lnTo>
                      <a:pt x="2223" y="1112"/>
                    </a:lnTo>
                    <a:cubicBezTo>
                      <a:pt x="2224" y="499"/>
                      <a:pt x="1724" y="0"/>
                      <a:pt x="1111"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1" name="Google Shape;1081;p21"/>
              <p:cNvSpPr/>
              <p:nvPr/>
            </p:nvSpPr>
            <p:spPr>
              <a:xfrm>
                <a:off x="7145280" y="4471560"/>
                <a:ext cx="747000" cy="374040"/>
              </a:xfrm>
              <a:custGeom>
                <a:rect b="b" l="l" r="r" t="t"/>
                <a:pathLst>
                  <a:path extrusionOk="0" h="1039" w="2075">
                    <a:moveTo>
                      <a:pt x="1038" y="0"/>
                    </a:moveTo>
                    <a:cubicBezTo>
                      <a:pt x="466" y="0"/>
                      <a:pt x="0" y="466"/>
                      <a:pt x="0" y="1039"/>
                    </a:cubicBezTo>
                    <a:lnTo>
                      <a:pt x="14" y="1039"/>
                    </a:lnTo>
                    <a:cubicBezTo>
                      <a:pt x="14" y="475"/>
                      <a:pt x="473" y="16"/>
                      <a:pt x="1037" y="16"/>
                    </a:cubicBezTo>
                    <a:cubicBezTo>
                      <a:pt x="1601" y="16"/>
                      <a:pt x="2060" y="475"/>
                      <a:pt x="2060" y="1039"/>
                    </a:cubicBezTo>
                    <a:lnTo>
                      <a:pt x="2075" y="1039"/>
                    </a:lnTo>
                    <a:cubicBezTo>
                      <a:pt x="2077" y="466"/>
                      <a:pt x="1611" y="0"/>
                      <a:pt x="1038"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2" name="Google Shape;1082;p21"/>
              <p:cNvSpPr/>
              <p:nvPr/>
            </p:nvSpPr>
            <p:spPr>
              <a:xfrm>
                <a:off x="7171920" y="4498560"/>
                <a:ext cx="694440" cy="347040"/>
              </a:xfrm>
              <a:custGeom>
                <a:rect b="b" l="l" r="r" t="t"/>
                <a:pathLst>
                  <a:path extrusionOk="0" h="964" w="1929">
                    <a:moveTo>
                      <a:pt x="964" y="0"/>
                    </a:moveTo>
                    <a:cubicBezTo>
                      <a:pt x="432" y="0"/>
                      <a:pt x="0" y="433"/>
                      <a:pt x="0" y="964"/>
                    </a:cubicBezTo>
                    <a:lnTo>
                      <a:pt x="14" y="964"/>
                    </a:lnTo>
                    <a:cubicBezTo>
                      <a:pt x="14" y="440"/>
                      <a:pt x="441" y="14"/>
                      <a:pt x="964" y="14"/>
                    </a:cubicBezTo>
                    <a:cubicBezTo>
                      <a:pt x="1488" y="14"/>
                      <a:pt x="1914" y="440"/>
                      <a:pt x="1914" y="964"/>
                    </a:cubicBezTo>
                    <a:lnTo>
                      <a:pt x="1929" y="964"/>
                    </a:lnTo>
                    <a:cubicBezTo>
                      <a:pt x="1930" y="433"/>
                      <a:pt x="1497" y="0"/>
                      <a:pt x="964"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3" name="Google Shape;1083;p21"/>
              <p:cNvSpPr/>
              <p:nvPr/>
            </p:nvSpPr>
            <p:spPr>
              <a:xfrm>
                <a:off x="7198200" y="4524840"/>
                <a:ext cx="640800" cy="320760"/>
              </a:xfrm>
              <a:custGeom>
                <a:rect b="b" l="l" r="r" t="t"/>
                <a:pathLst>
                  <a:path extrusionOk="0" h="891" w="1780">
                    <a:moveTo>
                      <a:pt x="891" y="0"/>
                    </a:moveTo>
                    <a:cubicBezTo>
                      <a:pt x="400" y="0"/>
                      <a:pt x="0" y="399"/>
                      <a:pt x="0" y="891"/>
                    </a:cubicBezTo>
                    <a:lnTo>
                      <a:pt x="14" y="891"/>
                    </a:lnTo>
                    <a:cubicBezTo>
                      <a:pt x="14" y="408"/>
                      <a:pt x="407" y="15"/>
                      <a:pt x="890" y="15"/>
                    </a:cubicBezTo>
                    <a:cubicBezTo>
                      <a:pt x="1373" y="15"/>
                      <a:pt x="1766" y="408"/>
                      <a:pt x="1766" y="891"/>
                    </a:cubicBezTo>
                    <a:lnTo>
                      <a:pt x="1780" y="891"/>
                    </a:lnTo>
                    <a:cubicBezTo>
                      <a:pt x="1783" y="400"/>
                      <a:pt x="1383" y="0"/>
                      <a:pt x="891"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4" name="Google Shape;1084;p21"/>
              <p:cNvSpPr/>
              <p:nvPr/>
            </p:nvSpPr>
            <p:spPr>
              <a:xfrm>
                <a:off x="7224840" y="4551480"/>
                <a:ext cx="588240" cy="294120"/>
              </a:xfrm>
              <a:custGeom>
                <a:rect b="b" l="l" r="r" t="t"/>
                <a:pathLst>
                  <a:path extrusionOk="0" h="817" w="1634">
                    <a:moveTo>
                      <a:pt x="817" y="0"/>
                    </a:moveTo>
                    <a:cubicBezTo>
                      <a:pt x="367" y="0"/>
                      <a:pt x="0" y="366"/>
                      <a:pt x="0" y="817"/>
                    </a:cubicBezTo>
                    <a:lnTo>
                      <a:pt x="14" y="817"/>
                    </a:lnTo>
                    <a:cubicBezTo>
                      <a:pt x="14" y="374"/>
                      <a:pt x="374" y="14"/>
                      <a:pt x="817" y="14"/>
                    </a:cubicBezTo>
                    <a:cubicBezTo>
                      <a:pt x="1260" y="14"/>
                      <a:pt x="1620" y="374"/>
                      <a:pt x="1620" y="817"/>
                    </a:cubicBezTo>
                    <a:lnTo>
                      <a:pt x="1634" y="817"/>
                    </a:lnTo>
                    <a:cubicBezTo>
                      <a:pt x="1635" y="366"/>
                      <a:pt x="1269" y="0"/>
                      <a:pt x="817"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1085" name="Google Shape;1085;p21"/>
          <p:cNvSpPr txBox="1"/>
          <p:nvPr>
            <p:ph type="title"/>
          </p:nvPr>
        </p:nvSpPr>
        <p:spPr>
          <a:xfrm>
            <a:off x="4003199" y="1361250"/>
            <a:ext cx="3608400" cy="1255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6" name="Google Shape;1086;p21"/>
          <p:cNvSpPr txBox="1"/>
          <p:nvPr>
            <p:ph idx="1" type="subTitle"/>
          </p:nvPr>
        </p:nvSpPr>
        <p:spPr>
          <a:xfrm>
            <a:off x="4003375" y="2616750"/>
            <a:ext cx="3608400" cy="116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87" name="Shape 1087"/>
        <p:cNvGrpSpPr/>
        <p:nvPr/>
      </p:nvGrpSpPr>
      <p:grpSpPr>
        <a:xfrm>
          <a:off x="0" y="0"/>
          <a:ext cx="0" cy="0"/>
          <a:chOff x="0" y="0"/>
          <a:chExt cx="0" cy="0"/>
        </a:xfrm>
      </p:grpSpPr>
      <p:grpSp>
        <p:nvGrpSpPr>
          <p:cNvPr id="1088" name="Google Shape;1088;p22"/>
          <p:cNvGrpSpPr/>
          <p:nvPr/>
        </p:nvGrpSpPr>
        <p:grpSpPr>
          <a:xfrm>
            <a:off x="-1" y="3959177"/>
            <a:ext cx="1654701" cy="1184339"/>
            <a:chOff x="-1" y="3959177"/>
            <a:chExt cx="1654701" cy="1184339"/>
          </a:xfrm>
        </p:grpSpPr>
        <p:sp>
          <p:nvSpPr>
            <p:cNvPr id="1089" name="Google Shape;1089;p22"/>
            <p:cNvSpPr/>
            <p:nvPr/>
          </p:nvSpPr>
          <p:spPr>
            <a:xfrm>
              <a:off x="0" y="4430275"/>
              <a:ext cx="713223" cy="713223"/>
            </a:xfrm>
            <a:custGeom>
              <a:rect b="b" l="l" r="r" t="t"/>
              <a:pathLst>
                <a:path extrusionOk="0" h="1896" w="1896">
                  <a:moveTo>
                    <a:pt x="1503" y="0"/>
                  </a:moveTo>
                  <a:lnTo>
                    <a:pt x="47" y="0"/>
                  </a:lnTo>
                  <a:lnTo>
                    <a:pt x="0" y="0"/>
                  </a:lnTo>
                  <a:lnTo>
                    <a:pt x="0" y="1183"/>
                  </a:lnTo>
                  <a:lnTo>
                    <a:pt x="0" y="1896"/>
                  </a:lnTo>
                  <a:lnTo>
                    <a:pt x="851" y="1896"/>
                  </a:lnTo>
                  <a:lnTo>
                    <a:pt x="1896" y="1896"/>
                  </a:lnTo>
                  <a:lnTo>
                    <a:pt x="1896" y="1552"/>
                  </a:lnTo>
                  <a:lnTo>
                    <a:pt x="1896" y="331"/>
                  </a:lnTo>
                  <a:lnTo>
                    <a:pt x="1896" y="0"/>
                  </a:lnTo>
                  <a:lnTo>
                    <a:pt x="1503"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0" name="Google Shape;1090;p22"/>
            <p:cNvSpPr/>
            <p:nvPr/>
          </p:nvSpPr>
          <p:spPr>
            <a:xfrm rot="10800000">
              <a:off x="-1" y="3959177"/>
              <a:ext cx="470775" cy="471099"/>
            </a:xfrm>
            <a:custGeom>
              <a:rect b="b" l="l" r="r" t="t"/>
              <a:pathLst>
                <a:path extrusionOk="0" h="1473" w="1472">
                  <a:moveTo>
                    <a:pt x="1472" y="1473"/>
                  </a:moveTo>
                  <a:lnTo>
                    <a:pt x="1472" y="0"/>
                  </a:lnTo>
                  <a:lnTo>
                    <a:pt x="0" y="0"/>
                  </a:lnTo>
                  <a:cubicBezTo>
                    <a:pt x="0" y="814"/>
                    <a:pt x="659" y="1473"/>
                    <a:pt x="1472" y="147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091" name="Google Shape;1091;p22"/>
            <p:cNvGrpSpPr/>
            <p:nvPr/>
          </p:nvGrpSpPr>
          <p:grpSpPr>
            <a:xfrm>
              <a:off x="713134" y="4672414"/>
              <a:ext cx="941567" cy="471102"/>
              <a:chOff x="6986160" y="4312800"/>
              <a:chExt cx="1064880" cy="532800"/>
            </a:xfrm>
          </p:grpSpPr>
          <p:sp>
            <p:nvSpPr>
              <p:cNvPr id="1092" name="Google Shape;1092;p22"/>
              <p:cNvSpPr/>
              <p:nvPr/>
            </p:nvSpPr>
            <p:spPr>
              <a:xfrm>
                <a:off x="6986160" y="4312800"/>
                <a:ext cx="1064880" cy="532800"/>
              </a:xfrm>
              <a:custGeom>
                <a:rect b="b" l="l" r="r" t="t"/>
                <a:pathLst>
                  <a:path extrusionOk="0" h="1480" w="2958">
                    <a:moveTo>
                      <a:pt x="1480" y="0"/>
                    </a:moveTo>
                    <a:cubicBezTo>
                      <a:pt x="664" y="0"/>
                      <a:pt x="0" y="664"/>
                      <a:pt x="0" y="1480"/>
                    </a:cubicBezTo>
                    <a:lnTo>
                      <a:pt x="14" y="1480"/>
                    </a:lnTo>
                    <a:cubicBezTo>
                      <a:pt x="14" y="672"/>
                      <a:pt x="672" y="15"/>
                      <a:pt x="1479" y="15"/>
                    </a:cubicBezTo>
                    <a:cubicBezTo>
                      <a:pt x="2286" y="15"/>
                      <a:pt x="2944" y="673"/>
                      <a:pt x="2944" y="1480"/>
                    </a:cubicBezTo>
                    <a:lnTo>
                      <a:pt x="2958" y="1480"/>
                    </a:lnTo>
                    <a:cubicBezTo>
                      <a:pt x="2961" y="664"/>
                      <a:pt x="2296" y="0"/>
                      <a:pt x="1480"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3" name="Google Shape;1093;p22"/>
              <p:cNvSpPr/>
              <p:nvPr/>
            </p:nvSpPr>
            <p:spPr>
              <a:xfrm>
                <a:off x="7012800" y="4339440"/>
                <a:ext cx="1012320" cy="506160"/>
              </a:xfrm>
              <a:custGeom>
                <a:rect b="b" l="l" r="r" t="t"/>
                <a:pathLst>
                  <a:path extrusionOk="0" h="1406" w="2812">
                    <a:moveTo>
                      <a:pt x="1406" y="0"/>
                    </a:moveTo>
                    <a:cubicBezTo>
                      <a:pt x="631" y="0"/>
                      <a:pt x="0" y="630"/>
                      <a:pt x="0" y="1406"/>
                    </a:cubicBezTo>
                    <a:lnTo>
                      <a:pt x="14" y="1406"/>
                    </a:lnTo>
                    <a:cubicBezTo>
                      <a:pt x="14" y="639"/>
                      <a:pt x="638" y="14"/>
                      <a:pt x="1406" y="14"/>
                    </a:cubicBezTo>
                    <a:cubicBezTo>
                      <a:pt x="2174" y="14"/>
                      <a:pt x="2798" y="638"/>
                      <a:pt x="2798" y="1406"/>
                    </a:cubicBezTo>
                    <a:lnTo>
                      <a:pt x="2812" y="1406"/>
                    </a:lnTo>
                    <a:cubicBezTo>
                      <a:pt x="2814" y="630"/>
                      <a:pt x="2182" y="0"/>
                      <a:pt x="1406"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4" name="Google Shape;1094;p22"/>
              <p:cNvSpPr/>
              <p:nvPr/>
            </p:nvSpPr>
            <p:spPr>
              <a:xfrm>
                <a:off x="7039080" y="4365720"/>
                <a:ext cx="959040" cy="479880"/>
              </a:xfrm>
              <a:custGeom>
                <a:rect b="b" l="l" r="r" t="t"/>
                <a:pathLst>
                  <a:path extrusionOk="0" h="1333" w="2664">
                    <a:moveTo>
                      <a:pt x="1333" y="0"/>
                    </a:moveTo>
                    <a:cubicBezTo>
                      <a:pt x="598" y="0"/>
                      <a:pt x="0" y="598"/>
                      <a:pt x="0" y="1333"/>
                    </a:cubicBezTo>
                    <a:lnTo>
                      <a:pt x="14" y="1333"/>
                    </a:lnTo>
                    <a:cubicBezTo>
                      <a:pt x="14" y="606"/>
                      <a:pt x="606" y="15"/>
                      <a:pt x="1332" y="15"/>
                    </a:cubicBezTo>
                    <a:cubicBezTo>
                      <a:pt x="2059" y="15"/>
                      <a:pt x="2650" y="606"/>
                      <a:pt x="2650" y="1333"/>
                    </a:cubicBezTo>
                    <a:lnTo>
                      <a:pt x="2664" y="1333"/>
                    </a:lnTo>
                    <a:cubicBezTo>
                      <a:pt x="2666" y="599"/>
                      <a:pt x="2069" y="0"/>
                      <a:pt x="1333"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5" name="Google Shape;1095;p22"/>
              <p:cNvSpPr/>
              <p:nvPr/>
            </p:nvSpPr>
            <p:spPr>
              <a:xfrm>
                <a:off x="7065720" y="4392360"/>
                <a:ext cx="906480" cy="453240"/>
              </a:xfrm>
              <a:custGeom>
                <a:rect b="b" l="l" r="r" t="t"/>
                <a:pathLst>
                  <a:path extrusionOk="0" h="1259" w="2518">
                    <a:moveTo>
                      <a:pt x="1259" y="0"/>
                    </a:moveTo>
                    <a:cubicBezTo>
                      <a:pt x="565" y="0"/>
                      <a:pt x="0" y="565"/>
                      <a:pt x="0" y="1259"/>
                    </a:cubicBezTo>
                    <a:lnTo>
                      <a:pt x="15" y="1259"/>
                    </a:lnTo>
                    <a:cubicBezTo>
                      <a:pt x="15" y="573"/>
                      <a:pt x="573" y="14"/>
                      <a:pt x="1259" y="14"/>
                    </a:cubicBezTo>
                    <a:cubicBezTo>
                      <a:pt x="1945" y="14"/>
                      <a:pt x="2504" y="573"/>
                      <a:pt x="2504" y="1259"/>
                    </a:cubicBezTo>
                    <a:lnTo>
                      <a:pt x="2518" y="1259"/>
                    </a:lnTo>
                    <a:cubicBezTo>
                      <a:pt x="2519" y="565"/>
                      <a:pt x="1954" y="0"/>
                      <a:pt x="1259"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6" name="Google Shape;1096;p22"/>
              <p:cNvSpPr/>
              <p:nvPr/>
            </p:nvSpPr>
            <p:spPr>
              <a:xfrm>
                <a:off x="7092360" y="4418640"/>
                <a:ext cx="852840" cy="426960"/>
              </a:xfrm>
              <a:custGeom>
                <a:rect b="b" l="l" r="r" t="t"/>
                <a:pathLst>
                  <a:path extrusionOk="0" h="1186" w="2369">
                    <a:moveTo>
                      <a:pt x="1185" y="0"/>
                    </a:moveTo>
                    <a:cubicBezTo>
                      <a:pt x="532" y="0"/>
                      <a:pt x="0" y="532"/>
                      <a:pt x="0" y="1186"/>
                    </a:cubicBezTo>
                    <a:lnTo>
                      <a:pt x="14" y="1186"/>
                    </a:lnTo>
                    <a:cubicBezTo>
                      <a:pt x="14" y="540"/>
                      <a:pt x="538" y="15"/>
                      <a:pt x="1184" y="15"/>
                    </a:cubicBezTo>
                    <a:cubicBezTo>
                      <a:pt x="1830" y="15"/>
                      <a:pt x="2355" y="540"/>
                      <a:pt x="2355" y="1186"/>
                    </a:cubicBezTo>
                    <a:lnTo>
                      <a:pt x="2369" y="1186"/>
                    </a:lnTo>
                    <a:cubicBezTo>
                      <a:pt x="2371" y="532"/>
                      <a:pt x="1840" y="0"/>
                      <a:pt x="1185"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7" name="Google Shape;1097;p22"/>
              <p:cNvSpPr/>
              <p:nvPr/>
            </p:nvSpPr>
            <p:spPr>
              <a:xfrm>
                <a:off x="7119000" y="4445280"/>
                <a:ext cx="800280" cy="400320"/>
              </a:xfrm>
              <a:custGeom>
                <a:rect b="b" l="l" r="r" t="t"/>
                <a:pathLst>
                  <a:path extrusionOk="0" h="1112" w="2223">
                    <a:moveTo>
                      <a:pt x="1111" y="0"/>
                    </a:moveTo>
                    <a:cubicBezTo>
                      <a:pt x="498" y="0"/>
                      <a:pt x="0" y="499"/>
                      <a:pt x="0" y="1112"/>
                    </a:cubicBezTo>
                    <a:lnTo>
                      <a:pt x="14" y="1112"/>
                    </a:lnTo>
                    <a:cubicBezTo>
                      <a:pt x="14" y="506"/>
                      <a:pt x="506" y="14"/>
                      <a:pt x="1111" y="14"/>
                    </a:cubicBezTo>
                    <a:cubicBezTo>
                      <a:pt x="1717" y="14"/>
                      <a:pt x="2209" y="506"/>
                      <a:pt x="2209" y="1112"/>
                    </a:cubicBezTo>
                    <a:lnTo>
                      <a:pt x="2223" y="1112"/>
                    </a:lnTo>
                    <a:cubicBezTo>
                      <a:pt x="2224" y="499"/>
                      <a:pt x="1724" y="0"/>
                      <a:pt x="1111"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8" name="Google Shape;1098;p22"/>
              <p:cNvSpPr/>
              <p:nvPr/>
            </p:nvSpPr>
            <p:spPr>
              <a:xfrm>
                <a:off x="7145280" y="4471560"/>
                <a:ext cx="747000" cy="374040"/>
              </a:xfrm>
              <a:custGeom>
                <a:rect b="b" l="l" r="r" t="t"/>
                <a:pathLst>
                  <a:path extrusionOk="0" h="1039" w="2075">
                    <a:moveTo>
                      <a:pt x="1038" y="0"/>
                    </a:moveTo>
                    <a:cubicBezTo>
                      <a:pt x="466" y="0"/>
                      <a:pt x="0" y="466"/>
                      <a:pt x="0" y="1039"/>
                    </a:cubicBezTo>
                    <a:lnTo>
                      <a:pt x="14" y="1039"/>
                    </a:lnTo>
                    <a:cubicBezTo>
                      <a:pt x="14" y="475"/>
                      <a:pt x="473" y="16"/>
                      <a:pt x="1037" y="16"/>
                    </a:cubicBezTo>
                    <a:cubicBezTo>
                      <a:pt x="1601" y="16"/>
                      <a:pt x="2060" y="475"/>
                      <a:pt x="2060" y="1039"/>
                    </a:cubicBezTo>
                    <a:lnTo>
                      <a:pt x="2075" y="1039"/>
                    </a:lnTo>
                    <a:cubicBezTo>
                      <a:pt x="2077" y="466"/>
                      <a:pt x="1611" y="0"/>
                      <a:pt x="1038"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9" name="Google Shape;1099;p22"/>
              <p:cNvSpPr/>
              <p:nvPr/>
            </p:nvSpPr>
            <p:spPr>
              <a:xfrm>
                <a:off x="7171920" y="4498560"/>
                <a:ext cx="694440" cy="347040"/>
              </a:xfrm>
              <a:custGeom>
                <a:rect b="b" l="l" r="r" t="t"/>
                <a:pathLst>
                  <a:path extrusionOk="0" h="964" w="1929">
                    <a:moveTo>
                      <a:pt x="964" y="0"/>
                    </a:moveTo>
                    <a:cubicBezTo>
                      <a:pt x="432" y="0"/>
                      <a:pt x="0" y="433"/>
                      <a:pt x="0" y="964"/>
                    </a:cubicBezTo>
                    <a:lnTo>
                      <a:pt x="14" y="964"/>
                    </a:lnTo>
                    <a:cubicBezTo>
                      <a:pt x="14" y="440"/>
                      <a:pt x="441" y="14"/>
                      <a:pt x="964" y="14"/>
                    </a:cubicBezTo>
                    <a:cubicBezTo>
                      <a:pt x="1488" y="14"/>
                      <a:pt x="1914" y="440"/>
                      <a:pt x="1914" y="964"/>
                    </a:cubicBezTo>
                    <a:lnTo>
                      <a:pt x="1929" y="964"/>
                    </a:lnTo>
                    <a:cubicBezTo>
                      <a:pt x="1930" y="433"/>
                      <a:pt x="1497" y="0"/>
                      <a:pt x="964"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0" name="Google Shape;1100;p22"/>
              <p:cNvSpPr/>
              <p:nvPr/>
            </p:nvSpPr>
            <p:spPr>
              <a:xfrm>
                <a:off x="7198200" y="4524840"/>
                <a:ext cx="640800" cy="320760"/>
              </a:xfrm>
              <a:custGeom>
                <a:rect b="b" l="l" r="r" t="t"/>
                <a:pathLst>
                  <a:path extrusionOk="0" h="891" w="1780">
                    <a:moveTo>
                      <a:pt x="891" y="0"/>
                    </a:moveTo>
                    <a:cubicBezTo>
                      <a:pt x="400" y="0"/>
                      <a:pt x="0" y="399"/>
                      <a:pt x="0" y="891"/>
                    </a:cubicBezTo>
                    <a:lnTo>
                      <a:pt x="14" y="891"/>
                    </a:lnTo>
                    <a:cubicBezTo>
                      <a:pt x="14" y="408"/>
                      <a:pt x="407" y="15"/>
                      <a:pt x="890" y="15"/>
                    </a:cubicBezTo>
                    <a:cubicBezTo>
                      <a:pt x="1373" y="15"/>
                      <a:pt x="1766" y="408"/>
                      <a:pt x="1766" y="891"/>
                    </a:cubicBezTo>
                    <a:lnTo>
                      <a:pt x="1780" y="891"/>
                    </a:lnTo>
                    <a:cubicBezTo>
                      <a:pt x="1783" y="400"/>
                      <a:pt x="1383" y="0"/>
                      <a:pt x="891"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1" name="Google Shape;1101;p22"/>
              <p:cNvSpPr/>
              <p:nvPr/>
            </p:nvSpPr>
            <p:spPr>
              <a:xfrm>
                <a:off x="7224840" y="4551480"/>
                <a:ext cx="588240" cy="294120"/>
              </a:xfrm>
              <a:custGeom>
                <a:rect b="b" l="l" r="r" t="t"/>
                <a:pathLst>
                  <a:path extrusionOk="0" h="817" w="1634">
                    <a:moveTo>
                      <a:pt x="817" y="0"/>
                    </a:moveTo>
                    <a:cubicBezTo>
                      <a:pt x="367" y="0"/>
                      <a:pt x="0" y="366"/>
                      <a:pt x="0" y="817"/>
                    </a:cubicBezTo>
                    <a:lnTo>
                      <a:pt x="14" y="817"/>
                    </a:lnTo>
                    <a:cubicBezTo>
                      <a:pt x="14" y="374"/>
                      <a:pt x="374" y="14"/>
                      <a:pt x="817" y="14"/>
                    </a:cubicBezTo>
                    <a:cubicBezTo>
                      <a:pt x="1260" y="14"/>
                      <a:pt x="1620" y="374"/>
                      <a:pt x="1620" y="817"/>
                    </a:cubicBezTo>
                    <a:lnTo>
                      <a:pt x="1634" y="817"/>
                    </a:lnTo>
                    <a:cubicBezTo>
                      <a:pt x="1635" y="366"/>
                      <a:pt x="1269" y="0"/>
                      <a:pt x="817"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1102" name="Google Shape;1102;p22"/>
          <p:cNvSpPr txBox="1"/>
          <p:nvPr>
            <p:ph idx="1" type="subTitle"/>
          </p:nvPr>
        </p:nvSpPr>
        <p:spPr>
          <a:xfrm>
            <a:off x="5025543" y="2679566"/>
            <a:ext cx="2808600" cy="117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3" name="Google Shape;1103;p22"/>
          <p:cNvSpPr txBox="1"/>
          <p:nvPr>
            <p:ph idx="2" type="subTitle"/>
          </p:nvPr>
        </p:nvSpPr>
        <p:spPr>
          <a:xfrm>
            <a:off x="1309843" y="2679566"/>
            <a:ext cx="2808600" cy="117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4" name="Google Shape;1104;p22"/>
          <p:cNvSpPr txBox="1"/>
          <p:nvPr>
            <p:ph idx="3" type="subTitle"/>
          </p:nvPr>
        </p:nvSpPr>
        <p:spPr>
          <a:xfrm>
            <a:off x="1309856" y="2252800"/>
            <a:ext cx="2808600" cy="49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05" name="Google Shape;1105;p22"/>
          <p:cNvSpPr txBox="1"/>
          <p:nvPr>
            <p:ph idx="4" type="subTitle"/>
          </p:nvPr>
        </p:nvSpPr>
        <p:spPr>
          <a:xfrm>
            <a:off x="5025557" y="2252800"/>
            <a:ext cx="2808600" cy="49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06" name="Google Shape;1106;p22"/>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107" name="Shape 1107"/>
        <p:cNvGrpSpPr/>
        <p:nvPr/>
      </p:nvGrpSpPr>
      <p:grpSpPr>
        <a:xfrm>
          <a:off x="0" y="0"/>
          <a:ext cx="0" cy="0"/>
          <a:chOff x="0" y="0"/>
          <a:chExt cx="0" cy="0"/>
        </a:xfrm>
      </p:grpSpPr>
      <p:grpSp>
        <p:nvGrpSpPr>
          <p:cNvPr id="1108" name="Google Shape;1108;p23"/>
          <p:cNvGrpSpPr/>
          <p:nvPr/>
        </p:nvGrpSpPr>
        <p:grpSpPr>
          <a:xfrm>
            <a:off x="3919761" y="0"/>
            <a:ext cx="5224246" cy="5136588"/>
            <a:chOff x="3919761" y="0"/>
            <a:chExt cx="5224246" cy="5136588"/>
          </a:xfrm>
        </p:grpSpPr>
        <p:grpSp>
          <p:nvGrpSpPr>
            <p:cNvPr id="1109" name="Google Shape;1109;p23"/>
            <p:cNvGrpSpPr/>
            <p:nvPr/>
          </p:nvGrpSpPr>
          <p:grpSpPr>
            <a:xfrm>
              <a:off x="3919761" y="4483962"/>
              <a:ext cx="1304478" cy="652627"/>
              <a:chOff x="6986160" y="4312800"/>
              <a:chExt cx="1064880" cy="532800"/>
            </a:xfrm>
          </p:grpSpPr>
          <p:sp>
            <p:nvSpPr>
              <p:cNvPr id="1110" name="Google Shape;1110;p23"/>
              <p:cNvSpPr/>
              <p:nvPr/>
            </p:nvSpPr>
            <p:spPr>
              <a:xfrm>
                <a:off x="6986160" y="4312800"/>
                <a:ext cx="1064880" cy="532800"/>
              </a:xfrm>
              <a:custGeom>
                <a:rect b="b" l="l" r="r" t="t"/>
                <a:pathLst>
                  <a:path extrusionOk="0" h="1480" w="2958">
                    <a:moveTo>
                      <a:pt x="1480" y="0"/>
                    </a:moveTo>
                    <a:cubicBezTo>
                      <a:pt x="664" y="0"/>
                      <a:pt x="0" y="664"/>
                      <a:pt x="0" y="1480"/>
                    </a:cubicBezTo>
                    <a:lnTo>
                      <a:pt x="14" y="1480"/>
                    </a:lnTo>
                    <a:cubicBezTo>
                      <a:pt x="14" y="672"/>
                      <a:pt x="672" y="15"/>
                      <a:pt x="1479" y="15"/>
                    </a:cubicBezTo>
                    <a:cubicBezTo>
                      <a:pt x="2286" y="15"/>
                      <a:pt x="2944" y="673"/>
                      <a:pt x="2944" y="1480"/>
                    </a:cubicBezTo>
                    <a:lnTo>
                      <a:pt x="2958" y="1480"/>
                    </a:lnTo>
                    <a:cubicBezTo>
                      <a:pt x="2961" y="664"/>
                      <a:pt x="2296" y="0"/>
                      <a:pt x="1480"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1" name="Google Shape;1111;p23"/>
              <p:cNvSpPr/>
              <p:nvPr/>
            </p:nvSpPr>
            <p:spPr>
              <a:xfrm>
                <a:off x="7012800" y="4339440"/>
                <a:ext cx="1012320" cy="506160"/>
              </a:xfrm>
              <a:custGeom>
                <a:rect b="b" l="l" r="r" t="t"/>
                <a:pathLst>
                  <a:path extrusionOk="0" h="1406" w="2812">
                    <a:moveTo>
                      <a:pt x="1406" y="0"/>
                    </a:moveTo>
                    <a:cubicBezTo>
                      <a:pt x="631" y="0"/>
                      <a:pt x="0" y="630"/>
                      <a:pt x="0" y="1406"/>
                    </a:cubicBezTo>
                    <a:lnTo>
                      <a:pt x="14" y="1406"/>
                    </a:lnTo>
                    <a:cubicBezTo>
                      <a:pt x="14" y="639"/>
                      <a:pt x="638" y="14"/>
                      <a:pt x="1406" y="14"/>
                    </a:cubicBezTo>
                    <a:cubicBezTo>
                      <a:pt x="2174" y="14"/>
                      <a:pt x="2798" y="638"/>
                      <a:pt x="2798" y="1406"/>
                    </a:cubicBezTo>
                    <a:lnTo>
                      <a:pt x="2812" y="1406"/>
                    </a:lnTo>
                    <a:cubicBezTo>
                      <a:pt x="2814" y="630"/>
                      <a:pt x="2182" y="0"/>
                      <a:pt x="1406"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2" name="Google Shape;1112;p23"/>
              <p:cNvSpPr/>
              <p:nvPr/>
            </p:nvSpPr>
            <p:spPr>
              <a:xfrm>
                <a:off x="7039080" y="4365720"/>
                <a:ext cx="959040" cy="479880"/>
              </a:xfrm>
              <a:custGeom>
                <a:rect b="b" l="l" r="r" t="t"/>
                <a:pathLst>
                  <a:path extrusionOk="0" h="1333" w="2664">
                    <a:moveTo>
                      <a:pt x="1333" y="0"/>
                    </a:moveTo>
                    <a:cubicBezTo>
                      <a:pt x="598" y="0"/>
                      <a:pt x="0" y="598"/>
                      <a:pt x="0" y="1333"/>
                    </a:cubicBezTo>
                    <a:lnTo>
                      <a:pt x="14" y="1333"/>
                    </a:lnTo>
                    <a:cubicBezTo>
                      <a:pt x="14" y="606"/>
                      <a:pt x="606" y="15"/>
                      <a:pt x="1332" y="15"/>
                    </a:cubicBezTo>
                    <a:cubicBezTo>
                      <a:pt x="2059" y="15"/>
                      <a:pt x="2650" y="606"/>
                      <a:pt x="2650" y="1333"/>
                    </a:cubicBezTo>
                    <a:lnTo>
                      <a:pt x="2664" y="1333"/>
                    </a:lnTo>
                    <a:cubicBezTo>
                      <a:pt x="2666" y="599"/>
                      <a:pt x="2069" y="0"/>
                      <a:pt x="1333"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3" name="Google Shape;1113;p23"/>
              <p:cNvSpPr/>
              <p:nvPr/>
            </p:nvSpPr>
            <p:spPr>
              <a:xfrm>
                <a:off x="7065720" y="4392360"/>
                <a:ext cx="906480" cy="453240"/>
              </a:xfrm>
              <a:custGeom>
                <a:rect b="b" l="l" r="r" t="t"/>
                <a:pathLst>
                  <a:path extrusionOk="0" h="1259" w="2518">
                    <a:moveTo>
                      <a:pt x="1259" y="0"/>
                    </a:moveTo>
                    <a:cubicBezTo>
                      <a:pt x="565" y="0"/>
                      <a:pt x="0" y="565"/>
                      <a:pt x="0" y="1259"/>
                    </a:cubicBezTo>
                    <a:lnTo>
                      <a:pt x="15" y="1259"/>
                    </a:lnTo>
                    <a:cubicBezTo>
                      <a:pt x="15" y="573"/>
                      <a:pt x="573" y="14"/>
                      <a:pt x="1259" y="14"/>
                    </a:cubicBezTo>
                    <a:cubicBezTo>
                      <a:pt x="1945" y="14"/>
                      <a:pt x="2504" y="573"/>
                      <a:pt x="2504" y="1259"/>
                    </a:cubicBezTo>
                    <a:lnTo>
                      <a:pt x="2518" y="1259"/>
                    </a:lnTo>
                    <a:cubicBezTo>
                      <a:pt x="2519" y="565"/>
                      <a:pt x="1954" y="0"/>
                      <a:pt x="1259"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4" name="Google Shape;1114;p23"/>
              <p:cNvSpPr/>
              <p:nvPr/>
            </p:nvSpPr>
            <p:spPr>
              <a:xfrm>
                <a:off x="7092360" y="4418640"/>
                <a:ext cx="852840" cy="426960"/>
              </a:xfrm>
              <a:custGeom>
                <a:rect b="b" l="l" r="r" t="t"/>
                <a:pathLst>
                  <a:path extrusionOk="0" h="1186" w="2369">
                    <a:moveTo>
                      <a:pt x="1185" y="0"/>
                    </a:moveTo>
                    <a:cubicBezTo>
                      <a:pt x="532" y="0"/>
                      <a:pt x="0" y="532"/>
                      <a:pt x="0" y="1186"/>
                    </a:cubicBezTo>
                    <a:lnTo>
                      <a:pt x="14" y="1186"/>
                    </a:lnTo>
                    <a:cubicBezTo>
                      <a:pt x="14" y="540"/>
                      <a:pt x="538" y="15"/>
                      <a:pt x="1184" y="15"/>
                    </a:cubicBezTo>
                    <a:cubicBezTo>
                      <a:pt x="1830" y="15"/>
                      <a:pt x="2355" y="540"/>
                      <a:pt x="2355" y="1186"/>
                    </a:cubicBezTo>
                    <a:lnTo>
                      <a:pt x="2369" y="1186"/>
                    </a:lnTo>
                    <a:cubicBezTo>
                      <a:pt x="2371" y="532"/>
                      <a:pt x="1840" y="0"/>
                      <a:pt x="1185"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5" name="Google Shape;1115;p23"/>
              <p:cNvSpPr/>
              <p:nvPr/>
            </p:nvSpPr>
            <p:spPr>
              <a:xfrm>
                <a:off x="7119000" y="4445280"/>
                <a:ext cx="800280" cy="400320"/>
              </a:xfrm>
              <a:custGeom>
                <a:rect b="b" l="l" r="r" t="t"/>
                <a:pathLst>
                  <a:path extrusionOk="0" h="1112" w="2223">
                    <a:moveTo>
                      <a:pt x="1111" y="0"/>
                    </a:moveTo>
                    <a:cubicBezTo>
                      <a:pt x="498" y="0"/>
                      <a:pt x="0" y="499"/>
                      <a:pt x="0" y="1112"/>
                    </a:cubicBezTo>
                    <a:lnTo>
                      <a:pt x="14" y="1112"/>
                    </a:lnTo>
                    <a:cubicBezTo>
                      <a:pt x="14" y="506"/>
                      <a:pt x="506" y="14"/>
                      <a:pt x="1111" y="14"/>
                    </a:cubicBezTo>
                    <a:cubicBezTo>
                      <a:pt x="1717" y="14"/>
                      <a:pt x="2209" y="506"/>
                      <a:pt x="2209" y="1112"/>
                    </a:cubicBezTo>
                    <a:lnTo>
                      <a:pt x="2223" y="1112"/>
                    </a:lnTo>
                    <a:cubicBezTo>
                      <a:pt x="2224" y="499"/>
                      <a:pt x="1724" y="0"/>
                      <a:pt x="1111"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6" name="Google Shape;1116;p23"/>
              <p:cNvSpPr/>
              <p:nvPr/>
            </p:nvSpPr>
            <p:spPr>
              <a:xfrm>
                <a:off x="7145280" y="4471560"/>
                <a:ext cx="747000" cy="374040"/>
              </a:xfrm>
              <a:custGeom>
                <a:rect b="b" l="l" r="r" t="t"/>
                <a:pathLst>
                  <a:path extrusionOk="0" h="1039" w="2075">
                    <a:moveTo>
                      <a:pt x="1038" y="0"/>
                    </a:moveTo>
                    <a:cubicBezTo>
                      <a:pt x="466" y="0"/>
                      <a:pt x="0" y="466"/>
                      <a:pt x="0" y="1039"/>
                    </a:cubicBezTo>
                    <a:lnTo>
                      <a:pt x="14" y="1039"/>
                    </a:lnTo>
                    <a:cubicBezTo>
                      <a:pt x="14" y="475"/>
                      <a:pt x="473" y="16"/>
                      <a:pt x="1037" y="16"/>
                    </a:cubicBezTo>
                    <a:cubicBezTo>
                      <a:pt x="1601" y="16"/>
                      <a:pt x="2060" y="475"/>
                      <a:pt x="2060" y="1039"/>
                    </a:cubicBezTo>
                    <a:lnTo>
                      <a:pt x="2075" y="1039"/>
                    </a:lnTo>
                    <a:cubicBezTo>
                      <a:pt x="2077" y="466"/>
                      <a:pt x="1611" y="0"/>
                      <a:pt x="1038"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7" name="Google Shape;1117;p23"/>
              <p:cNvSpPr/>
              <p:nvPr/>
            </p:nvSpPr>
            <p:spPr>
              <a:xfrm>
                <a:off x="7171920" y="4498560"/>
                <a:ext cx="694440" cy="347040"/>
              </a:xfrm>
              <a:custGeom>
                <a:rect b="b" l="l" r="r" t="t"/>
                <a:pathLst>
                  <a:path extrusionOk="0" h="964" w="1929">
                    <a:moveTo>
                      <a:pt x="964" y="0"/>
                    </a:moveTo>
                    <a:cubicBezTo>
                      <a:pt x="432" y="0"/>
                      <a:pt x="0" y="433"/>
                      <a:pt x="0" y="964"/>
                    </a:cubicBezTo>
                    <a:lnTo>
                      <a:pt x="14" y="964"/>
                    </a:lnTo>
                    <a:cubicBezTo>
                      <a:pt x="14" y="440"/>
                      <a:pt x="441" y="14"/>
                      <a:pt x="964" y="14"/>
                    </a:cubicBezTo>
                    <a:cubicBezTo>
                      <a:pt x="1488" y="14"/>
                      <a:pt x="1914" y="440"/>
                      <a:pt x="1914" y="964"/>
                    </a:cubicBezTo>
                    <a:lnTo>
                      <a:pt x="1929" y="964"/>
                    </a:lnTo>
                    <a:cubicBezTo>
                      <a:pt x="1930" y="433"/>
                      <a:pt x="1497" y="0"/>
                      <a:pt x="964"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8" name="Google Shape;1118;p23"/>
              <p:cNvSpPr/>
              <p:nvPr/>
            </p:nvSpPr>
            <p:spPr>
              <a:xfrm>
                <a:off x="7198200" y="4524840"/>
                <a:ext cx="640800" cy="320760"/>
              </a:xfrm>
              <a:custGeom>
                <a:rect b="b" l="l" r="r" t="t"/>
                <a:pathLst>
                  <a:path extrusionOk="0" h="891" w="1780">
                    <a:moveTo>
                      <a:pt x="891" y="0"/>
                    </a:moveTo>
                    <a:cubicBezTo>
                      <a:pt x="400" y="0"/>
                      <a:pt x="0" y="399"/>
                      <a:pt x="0" y="891"/>
                    </a:cubicBezTo>
                    <a:lnTo>
                      <a:pt x="14" y="891"/>
                    </a:lnTo>
                    <a:cubicBezTo>
                      <a:pt x="14" y="408"/>
                      <a:pt x="407" y="15"/>
                      <a:pt x="890" y="15"/>
                    </a:cubicBezTo>
                    <a:cubicBezTo>
                      <a:pt x="1373" y="15"/>
                      <a:pt x="1766" y="408"/>
                      <a:pt x="1766" y="891"/>
                    </a:cubicBezTo>
                    <a:lnTo>
                      <a:pt x="1780" y="891"/>
                    </a:lnTo>
                    <a:cubicBezTo>
                      <a:pt x="1783" y="400"/>
                      <a:pt x="1383" y="0"/>
                      <a:pt x="891"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9" name="Google Shape;1119;p23"/>
              <p:cNvSpPr/>
              <p:nvPr/>
            </p:nvSpPr>
            <p:spPr>
              <a:xfrm>
                <a:off x="7224840" y="4551480"/>
                <a:ext cx="588240" cy="294120"/>
              </a:xfrm>
              <a:custGeom>
                <a:rect b="b" l="l" r="r" t="t"/>
                <a:pathLst>
                  <a:path extrusionOk="0" h="817" w="1634">
                    <a:moveTo>
                      <a:pt x="817" y="0"/>
                    </a:moveTo>
                    <a:cubicBezTo>
                      <a:pt x="367" y="0"/>
                      <a:pt x="0" y="366"/>
                      <a:pt x="0" y="817"/>
                    </a:cubicBezTo>
                    <a:lnTo>
                      <a:pt x="14" y="817"/>
                    </a:lnTo>
                    <a:cubicBezTo>
                      <a:pt x="14" y="374"/>
                      <a:pt x="374" y="14"/>
                      <a:pt x="817" y="14"/>
                    </a:cubicBezTo>
                    <a:cubicBezTo>
                      <a:pt x="1260" y="14"/>
                      <a:pt x="1620" y="374"/>
                      <a:pt x="1620" y="817"/>
                    </a:cubicBezTo>
                    <a:lnTo>
                      <a:pt x="1634" y="817"/>
                    </a:lnTo>
                    <a:cubicBezTo>
                      <a:pt x="1635" y="366"/>
                      <a:pt x="1269" y="0"/>
                      <a:pt x="817"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120" name="Google Shape;1120;p23"/>
            <p:cNvSpPr/>
            <p:nvPr/>
          </p:nvSpPr>
          <p:spPr>
            <a:xfrm>
              <a:off x="8290081" y="0"/>
              <a:ext cx="853926" cy="854498"/>
            </a:xfrm>
            <a:custGeom>
              <a:rect b="b" l="l" r="r" t="t"/>
              <a:pathLst>
                <a:path extrusionOk="0" h="1473" w="1472">
                  <a:moveTo>
                    <a:pt x="1472" y="1473"/>
                  </a:moveTo>
                  <a:lnTo>
                    <a:pt x="1472" y="0"/>
                  </a:lnTo>
                  <a:lnTo>
                    <a:pt x="0" y="0"/>
                  </a:lnTo>
                  <a:cubicBezTo>
                    <a:pt x="0" y="814"/>
                    <a:pt x="659" y="1473"/>
                    <a:pt x="1472" y="147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121" name="Google Shape;1121;p23"/>
          <p:cNvSpPr txBox="1"/>
          <p:nvPr>
            <p:ph idx="1" type="subTitle"/>
          </p:nvPr>
        </p:nvSpPr>
        <p:spPr>
          <a:xfrm>
            <a:off x="4889452" y="1967875"/>
            <a:ext cx="3364800" cy="216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2" name="Google Shape;1122;p23"/>
          <p:cNvSpPr txBox="1"/>
          <p:nvPr>
            <p:ph idx="2" type="subTitle"/>
          </p:nvPr>
        </p:nvSpPr>
        <p:spPr>
          <a:xfrm>
            <a:off x="889748" y="1967875"/>
            <a:ext cx="3364800" cy="216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3" name="Google Shape;1123;p23"/>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24" name="Shape 1124"/>
        <p:cNvGrpSpPr/>
        <p:nvPr/>
      </p:nvGrpSpPr>
      <p:grpSpPr>
        <a:xfrm>
          <a:off x="0" y="0"/>
          <a:ext cx="0" cy="0"/>
          <a:chOff x="0" y="0"/>
          <a:chExt cx="0" cy="0"/>
        </a:xfrm>
      </p:grpSpPr>
      <p:grpSp>
        <p:nvGrpSpPr>
          <p:cNvPr id="1125" name="Google Shape;1125;p24"/>
          <p:cNvGrpSpPr/>
          <p:nvPr/>
        </p:nvGrpSpPr>
        <p:grpSpPr>
          <a:xfrm>
            <a:off x="7092365" y="4459505"/>
            <a:ext cx="2051625" cy="685440"/>
            <a:chOff x="7092365" y="4459505"/>
            <a:chExt cx="2051625" cy="685440"/>
          </a:xfrm>
        </p:grpSpPr>
        <p:sp>
          <p:nvSpPr>
            <p:cNvPr id="1126" name="Google Shape;1126;p24"/>
            <p:cNvSpPr/>
            <p:nvPr/>
          </p:nvSpPr>
          <p:spPr>
            <a:xfrm>
              <a:off x="8461430" y="4460935"/>
              <a:ext cx="682560" cy="682560"/>
            </a:xfrm>
            <a:custGeom>
              <a:rect b="b" l="l" r="r" t="t"/>
              <a:pathLst>
                <a:path extrusionOk="0" h="1896" w="1896">
                  <a:moveTo>
                    <a:pt x="1503" y="0"/>
                  </a:moveTo>
                  <a:lnTo>
                    <a:pt x="47" y="0"/>
                  </a:lnTo>
                  <a:lnTo>
                    <a:pt x="0" y="0"/>
                  </a:lnTo>
                  <a:lnTo>
                    <a:pt x="0" y="1183"/>
                  </a:lnTo>
                  <a:lnTo>
                    <a:pt x="0" y="1896"/>
                  </a:lnTo>
                  <a:lnTo>
                    <a:pt x="851" y="1896"/>
                  </a:lnTo>
                  <a:lnTo>
                    <a:pt x="1896" y="1896"/>
                  </a:lnTo>
                  <a:lnTo>
                    <a:pt x="1896" y="1552"/>
                  </a:lnTo>
                  <a:lnTo>
                    <a:pt x="1896" y="331"/>
                  </a:lnTo>
                  <a:lnTo>
                    <a:pt x="1896" y="0"/>
                  </a:lnTo>
                  <a:lnTo>
                    <a:pt x="1503"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7" name="Google Shape;1127;p24"/>
            <p:cNvSpPr/>
            <p:nvPr/>
          </p:nvSpPr>
          <p:spPr>
            <a:xfrm flipH="1" rot="-5400000">
              <a:off x="7778155" y="4460758"/>
              <a:ext cx="683640" cy="682920"/>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128" name="Google Shape;1128;p24"/>
            <p:cNvGrpSpPr/>
            <p:nvPr/>
          </p:nvGrpSpPr>
          <p:grpSpPr>
            <a:xfrm>
              <a:off x="7092365" y="4459505"/>
              <a:ext cx="686160" cy="685440"/>
              <a:chOff x="6105240" y="2645280"/>
              <a:chExt cx="686160" cy="685440"/>
            </a:xfrm>
          </p:grpSpPr>
          <p:sp>
            <p:nvSpPr>
              <p:cNvPr id="1129" name="Google Shape;1129;p24"/>
              <p:cNvSpPr/>
              <p:nvPr/>
            </p:nvSpPr>
            <p:spPr>
              <a:xfrm>
                <a:off x="6105240" y="2645280"/>
                <a:ext cx="685800" cy="685440"/>
              </a:xfrm>
              <a:custGeom>
                <a:rect b="b" l="l" r="r" t="t"/>
                <a:pathLst>
                  <a:path extrusionOk="0" h="1904" w="1905">
                    <a:moveTo>
                      <a:pt x="0" y="1904"/>
                    </a:moveTo>
                    <a:lnTo>
                      <a:pt x="19" y="1904"/>
                    </a:lnTo>
                    <a:cubicBezTo>
                      <a:pt x="19" y="863"/>
                      <a:pt x="865" y="19"/>
                      <a:pt x="1905" y="19"/>
                    </a:cubicBezTo>
                    <a:lnTo>
                      <a:pt x="1905" y="0"/>
                    </a:lnTo>
                    <a:cubicBezTo>
                      <a:pt x="854" y="-1"/>
                      <a:pt x="0" y="854"/>
                      <a:pt x="0" y="190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0" name="Google Shape;1130;p24"/>
              <p:cNvSpPr/>
              <p:nvPr/>
            </p:nvSpPr>
            <p:spPr>
              <a:xfrm>
                <a:off x="6139440" y="2679120"/>
                <a:ext cx="651960" cy="651600"/>
              </a:xfrm>
              <a:custGeom>
                <a:rect b="b" l="l" r="r" t="t"/>
                <a:pathLst>
                  <a:path extrusionOk="0" h="1810" w="1811">
                    <a:moveTo>
                      <a:pt x="0" y="1810"/>
                    </a:moveTo>
                    <a:lnTo>
                      <a:pt x="19" y="1810"/>
                    </a:lnTo>
                    <a:cubicBezTo>
                      <a:pt x="19" y="822"/>
                      <a:pt x="823" y="19"/>
                      <a:pt x="1811" y="19"/>
                    </a:cubicBezTo>
                    <a:lnTo>
                      <a:pt x="1811" y="0"/>
                    </a:lnTo>
                    <a:cubicBezTo>
                      <a:pt x="812" y="0"/>
                      <a:pt x="0" y="811"/>
                      <a:pt x="0" y="18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1" name="Google Shape;1131;p24"/>
              <p:cNvSpPr/>
              <p:nvPr/>
            </p:nvSpPr>
            <p:spPr>
              <a:xfrm>
                <a:off x="6173640" y="2713320"/>
                <a:ext cx="617760" cy="617400"/>
              </a:xfrm>
              <a:custGeom>
                <a:rect b="b" l="l" r="r" t="t"/>
                <a:pathLst>
                  <a:path extrusionOk="0" h="1715" w="1716">
                    <a:moveTo>
                      <a:pt x="0" y="1715"/>
                    </a:moveTo>
                    <a:lnTo>
                      <a:pt x="18" y="1715"/>
                    </a:lnTo>
                    <a:cubicBezTo>
                      <a:pt x="18" y="779"/>
                      <a:pt x="780" y="19"/>
                      <a:pt x="1716" y="19"/>
                    </a:cubicBezTo>
                    <a:lnTo>
                      <a:pt x="1716" y="0"/>
                    </a:lnTo>
                    <a:cubicBezTo>
                      <a:pt x="769" y="0"/>
                      <a:pt x="0" y="768"/>
                      <a:pt x="0" y="171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2" name="Google Shape;1132;p24"/>
              <p:cNvSpPr/>
              <p:nvPr/>
            </p:nvSpPr>
            <p:spPr>
              <a:xfrm>
                <a:off x="6207840" y="2747520"/>
                <a:ext cx="583560" cy="583200"/>
              </a:xfrm>
              <a:custGeom>
                <a:rect b="b" l="l" r="r" t="t"/>
                <a:pathLst>
                  <a:path extrusionOk="0" h="1620" w="1621">
                    <a:moveTo>
                      <a:pt x="0" y="1620"/>
                    </a:moveTo>
                    <a:lnTo>
                      <a:pt x="18" y="1620"/>
                    </a:lnTo>
                    <a:cubicBezTo>
                      <a:pt x="18" y="737"/>
                      <a:pt x="737" y="19"/>
                      <a:pt x="1621" y="19"/>
                    </a:cubicBezTo>
                    <a:lnTo>
                      <a:pt x="1621" y="0"/>
                    </a:lnTo>
                    <a:cubicBezTo>
                      <a:pt x="726" y="0"/>
                      <a:pt x="0" y="726"/>
                      <a:pt x="0" y="162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3" name="Google Shape;1133;p24"/>
              <p:cNvSpPr/>
              <p:nvPr/>
            </p:nvSpPr>
            <p:spPr>
              <a:xfrm>
                <a:off x="6241680" y="2781720"/>
                <a:ext cx="549360" cy="549000"/>
              </a:xfrm>
              <a:custGeom>
                <a:rect b="b" l="l" r="r" t="t"/>
                <a:pathLst>
                  <a:path extrusionOk="0" h="1525" w="1526">
                    <a:moveTo>
                      <a:pt x="0" y="1525"/>
                    </a:moveTo>
                    <a:lnTo>
                      <a:pt x="18" y="1525"/>
                    </a:lnTo>
                    <a:cubicBezTo>
                      <a:pt x="18" y="694"/>
                      <a:pt x="695" y="18"/>
                      <a:pt x="1526" y="18"/>
                    </a:cubicBezTo>
                    <a:lnTo>
                      <a:pt x="1526" y="0"/>
                    </a:lnTo>
                    <a:cubicBezTo>
                      <a:pt x="685" y="0"/>
                      <a:pt x="0" y="683"/>
                      <a:pt x="0" y="152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4" name="Google Shape;1134;p24"/>
              <p:cNvSpPr/>
              <p:nvPr/>
            </p:nvSpPr>
            <p:spPr>
              <a:xfrm>
                <a:off x="6275880" y="2815920"/>
                <a:ext cx="515160" cy="514800"/>
              </a:xfrm>
              <a:custGeom>
                <a:rect b="b" l="l" r="r" t="t"/>
                <a:pathLst>
                  <a:path extrusionOk="0" h="1430" w="1431">
                    <a:moveTo>
                      <a:pt x="0" y="1430"/>
                    </a:moveTo>
                    <a:lnTo>
                      <a:pt x="18" y="1430"/>
                    </a:lnTo>
                    <a:cubicBezTo>
                      <a:pt x="18" y="651"/>
                      <a:pt x="652" y="18"/>
                      <a:pt x="1431" y="18"/>
                    </a:cubicBezTo>
                    <a:lnTo>
                      <a:pt x="1431" y="0"/>
                    </a:lnTo>
                    <a:cubicBezTo>
                      <a:pt x="642" y="-1"/>
                      <a:pt x="0" y="640"/>
                      <a:pt x="0" y="14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5" name="Google Shape;1135;p24"/>
              <p:cNvSpPr/>
              <p:nvPr/>
            </p:nvSpPr>
            <p:spPr>
              <a:xfrm>
                <a:off x="6309720" y="2849400"/>
                <a:ext cx="481320" cy="481320"/>
              </a:xfrm>
              <a:custGeom>
                <a:rect b="b" l="l" r="r" t="t"/>
                <a:pathLst>
                  <a:path extrusionOk="0" h="1337" w="1337">
                    <a:moveTo>
                      <a:pt x="0" y="1337"/>
                    </a:moveTo>
                    <a:lnTo>
                      <a:pt x="19" y="1337"/>
                    </a:lnTo>
                    <a:cubicBezTo>
                      <a:pt x="19" y="611"/>
                      <a:pt x="610" y="19"/>
                      <a:pt x="1337" y="19"/>
                    </a:cubicBezTo>
                    <a:lnTo>
                      <a:pt x="1337" y="0"/>
                    </a:lnTo>
                    <a:cubicBezTo>
                      <a:pt x="600" y="0"/>
                      <a:pt x="0" y="600"/>
                      <a:pt x="0" y="133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6" name="Google Shape;1136;p24"/>
              <p:cNvSpPr/>
              <p:nvPr/>
            </p:nvSpPr>
            <p:spPr>
              <a:xfrm>
                <a:off x="6343920" y="2883960"/>
                <a:ext cx="447120" cy="446760"/>
              </a:xfrm>
              <a:custGeom>
                <a:rect b="b" l="l" r="r" t="t"/>
                <a:pathLst>
                  <a:path extrusionOk="0" h="1241" w="1242">
                    <a:moveTo>
                      <a:pt x="0" y="1241"/>
                    </a:moveTo>
                    <a:lnTo>
                      <a:pt x="19" y="1241"/>
                    </a:lnTo>
                    <a:cubicBezTo>
                      <a:pt x="19" y="567"/>
                      <a:pt x="568" y="18"/>
                      <a:pt x="1242" y="18"/>
                    </a:cubicBezTo>
                    <a:lnTo>
                      <a:pt x="1242" y="0"/>
                    </a:lnTo>
                    <a:cubicBezTo>
                      <a:pt x="558" y="-1"/>
                      <a:pt x="0" y="556"/>
                      <a:pt x="0" y="124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7" name="Google Shape;1137;p24"/>
              <p:cNvSpPr/>
              <p:nvPr/>
            </p:nvSpPr>
            <p:spPr>
              <a:xfrm>
                <a:off x="6378120" y="2918160"/>
                <a:ext cx="412920" cy="412560"/>
              </a:xfrm>
              <a:custGeom>
                <a:rect b="b" l="l" r="r" t="t"/>
                <a:pathLst>
                  <a:path extrusionOk="0" h="1146" w="1147">
                    <a:moveTo>
                      <a:pt x="0" y="1146"/>
                    </a:moveTo>
                    <a:lnTo>
                      <a:pt x="19" y="1146"/>
                    </a:lnTo>
                    <a:cubicBezTo>
                      <a:pt x="19" y="524"/>
                      <a:pt x="525" y="18"/>
                      <a:pt x="1147" y="18"/>
                    </a:cubicBezTo>
                    <a:lnTo>
                      <a:pt x="1147" y="0"/>
                    </a:lnTo>
                    <a:cubicBezTo>
                      <a:pt x="515" y="-1"/>
                      <a:pt x="0" y="513"/>
                      <a:pt x="0" y="114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8" name="Google Shape;1138;p24"/>
              <p:cNvSpPr/>
              <p:nvPr/>
            </p:nvSpPr>
            <p:spPr>
              <a:xfrm>
                <a:off x="6412320" y="2952360"/>
                <a:ext cx="378720" cy="378360"/>
              </a:xfrm>
              <a:custGeom>
                <a:rect b="b" l="l" r="r" t="t"/>
                <a:pathLst>
                  <a:path extrusionOk="0" h="1051" w="1052">
                    <a:moveTo>
                      <a:pt x="0" y="1051"/>
                    </a:moveTo>
                    <a:lnTo>
                      <a:pt x="19" y="1051"/>
                    </a:lnTo>
                    <a:cubicBezTo>
                      <a:pt x="19" y="482"/>
                      <a:pt x="482" y="18"/>
                      <a:pt x="1052" y="18"/>
                    </a:cubicBezTo>
                    <a:lnTo>
                      <a:pt x="1052" y="0"/>
                    </a:lnTo>
                    <a:cubicBezTo>
                      <a:pt x="473" y="-2"/>
                      <a:pt x="0" y="471"/>
                      <a:pt x="0" y="105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9" name="Google Shape;1139;p24"/>
              <p:cNvSpPr/>
              <p:nvPr/>
            </p:nvSpPr>
            <p:spPr>
              <a:xfrm>
                <a:off x="6446520" y="2986200"/>
                <a:ext cx="344520" cy="344520"/>
              </a:xfrm>
              <a:custGeom>
                <a:rect b="b" l="l" r="r" t="t"/>
                <a:pathLst>
                  <a:path extrusionOk="0" h="957" w="957">
                    <a:moveTo>
                      <a:pt x="0" y="957"/>
                    </a:moveTo>
                    <a:lnTo>
                      <a:pt x="19" y="957"/>
                    </a:lnTo>
                    <a:cubicBezTo>
                      <a:pt x="19" y="440"/>
                      <a:pt x="440" y="19"/>
                      <a:pt x="957" y="19"/>
                    </a:cubicBezTo>
                    <a:lnTo>
                      <a:pt x="957" y="0"/>
                    </a:lnTo>
                    <a:cubicBezTo>
                      <a:pt x="430" y="-1"/>
                      <a:pt x="0" y="429"/>
                      <a:pt x="0" y="95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0" name="Google Shape;1140;p24"/>
              <p:cNvSpPr/>
              <p:nvPr/>
            </p:nvSpPr>
            <p:spPr>
              <a:xfrm>
                <a:off x="6480720" y="3020400"/>
                <a:ext cx="310320" cy="310320"/>
              </a:xfrm>
              <a:custGeom>
                <a:rect b="b" l="l" r="r" t="t"/>
                <a:pathLst>
                  <a:path extrusionOk="0" h="862" w="862">
                    <a:moveTo>
                      <a:pt x="0" y="862"/>
                    </a:moveTo>
                    <a:lnTo>
                      <a:pt x="19" y="862"/>
                    </a:lnTo>
                    <a:cubicBezTo>
                      <a:pt x="19" y="397"/>
                      <a:pt x="397" y="19"/>
                      <a:pt x="862" y="19"/>
                    </a:cubicBezTo>
                    <a:lnTo>
                      <a:pt x="862" y="0"/>
                    </a:lnTo>
                    <a:cubicBezTo>
                      <a:pt x="387" y="-1"/>
                      <a:pt x="0" y="387"/>
                      <a:pt x="0" y="86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1" name="Google Shape;1141;p24"/>
              <p:cNvSpPr/>
              <p:nvPr/>
            </p:nvSpPr>
            <p:spPr>
              <a:xfrm>
                <a:off x="6514920" y="3054240"/>
                <a:ext cx="276480" cy="276480"/>
              </a:xfrm>
              <a:custGeom>
                <a:rect b="b" l="l" r="r" t="t"/>
                <a:pathLst>
                  <a:path extrusionOk="0" h="768" w="768">
                    <a:moveTo>
                      <a:pt x="0" y="768"/>
                    </a:moveTo>
                    <a:lnTo>
                      <a:pt x="18" y="768"/>
                    </a:lnTo>
                    <a:cubicBezTo>
                      <a:pt x="18" y="355"/>
                      <a:pt x="354" y="19"/>
                      <a:pt x="768" y="19"/>
                    </a:cubicBezTo>
                    <a:lnTo>
                      <a:pt x="768" y="0"/>
                    </a:lnTo>
                    <a:cubicBezTo>
                      <a:pt x="344" y="0"/>
                      <a:pt x="0" y="345"/>
                      <a:pt x="0" y="76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2" name="Google Shape;1142;p24"/>
              <p:cNvSpPr/>
              <p:nvPr/>
            </p:nvSpPr>
            <p:spPr>
              <a:xfrm>
                <a:off x="6549120" y="3088440"/>
                <a:ext cx="242280" cy="242280"/>
              </a:xfrm>
              <a:custGeom>
                <a:rect b="b" l="l" r="r" t="t"/>
                <a:pathLst>
                  <a:path extrusionOk="0" h="673" w="673">
                    <a:moveTo>
                      <a:pt x="0" y="673"/>
                    </a:moveTo>
                    <a:lnTo>
                      <a:pt x="18" y="673"/>
                    </a:lnTo>
                    <a:cubicBezTo>
                      <a:pt x="18" y="312"/>
                      <a:pt x="312" y="19"/>
                      <a:pt x="673" y="19"/>
                    </a:cubicBezTo>
                    <a:lnTo>
                      <a:pt x="673" y="0"/>
                    </a:lnTo>
                    <a:cubicBezTo>
                      <a:pt x="301" y="0"/>
                      <a:pt x="0" y="302"/>
                      <a:pt x="0" y="67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3" name="Google Shape;1143;p24"/>
              <p:cNvSpPr/>
              <p:nvPr/>
            </p:nvSpPr>
            <p:spPr>
              <a:xfrm>
                <a:off x="6583320" y="3122640"/>
                <a:ext cx="208080" cy="208080"/>
              </a:xfrm>
              <a:custGeom>
                <a:rect b="b" l="l" r="r" t="t"/>
                <a:pathLst>
                  <a:path extrusionOk="0" h="578" w="578">
                    <a:moveTo>
                      <a:pt x="0" y="578"/>
                    </a:moveTo>
                    <a:lnTo>
                      <a:pt x="18" y="578"/>
                    </a:lnTo>
                    <a:cubicBezTo>
                      <a:pt x="18" y="269"/>
                      <a:pt x="269" y="19"/>
                      <a:pt x="578" y="19"/>
                    </a:cubicBezTo>
                    <a:lnTo>
                      <a:pt x="578" y="0"/>
                    </a:lnTo>
                    <a:cubicBezTo>
                      <a:pt x="258" y="0"/>
                      <a:pt x="0" y="259"/>
                      <a:pt x="0" y="57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4" name="Google Shape;1144;p24"/>
              <p:cNvSpPr/>
              <p:nvPr/>
            </p:nvSpPr>
            <p:spPr>
              <a:xfrm>
                <a:off x="6617160" y="3156840"/>
                <a:ext cx="173880" cy="173880"/>
              </a:xfrm>
              <a:custGeom>
                <a:rect b="b" l="l" r="r" t="t"/>
                <a:pathLst>
                  <a:path extrusionOk="0" h="483" w="483">
                    <a:moveTo>
                      <a:pt x="0" y="483"/>
                    </a:moveTo>
                    <a:lnTo>
                      <a:pt x="18" y="483"/>
                    </a:lnTo>
                    <a:cubicBezTo>
                      <a:pt x="18" y="227"/>
                      <a:pt x="226" y="18"/>
                      <a:pt x="483" y="18"/>
                    </a:cubicBezTo>
                    <a:lnTo>
                      <a:pt x="483" y="0"/>
                    </a:lnTo>
                    <a:cubicBezTo>
                      <a:pt x="217" y="0"/>
                      <a:pt x="0" y="216"/>
                      <a:pt x="0" y="48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5" name="Google Shape;1145;p24"/>
              <p:cNvSpPr/>
              <p:nvPr/>
            </p:nvSpPr>
            <p:spPr>
              <a:xfrm>
                <a:off x="6651000" y="3191040"/>
                <a:ext cx="140040" cy="139680"/>
              </a:xfrm>
              <a:custGeom>
                <a:rect b="b" l="l" r="r" t="t"/>
                <a:pathLst>
                  <a:path extrusionOk="0" h="388" w="389">
                    <a:moveTo>
                      <a:pt x="0" y="388"/>
                    </a:moveTo>
                    <a:lnTo>
                      <a:pt x="19" y="388"/>
                    </a:lnTo>
                    <a:cubicBezTo>
                      <a:pt x="19" y="184"/>
                      <a:pt x="185" y="18"/>
                      <a:pt x="389" y="18"/>
                    </a:cubicBezTo>
                    <a:lnTo>
                      <a:pt x="389" y="0"/>
                    </a:lnTo>
                    <a:cubicBezTo>
                      <a:pt x="175" y="-1"/>
                      <a:pt x="0" y="173"/>
                      <a:pt x="0" y="38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6" name="Google Shape;1146;p24"/>
              <p:cNvSpPr/>
              <p:nvPr/>
            </p:nvSpPr>
            <p:spPr>
              <a:xfrm>
                <a:off x="6685200" y="3225240"/>
                <a:ext cx="105840" cy="105480"/>
              </a:xfrm>
              <a:custGeom>
                <a:rect b="b" l="l" r="r" t="t"/>
                <a:pathLst>
                  <a:path extrusionOk="0" h="293" w="294">
                    <a:moveTo>
                      <a:pt x="0" y="293"/>
                    </a:moveTo>
                    <a:lnTo>
                      <a:pt x="19" y="293"/>
                    </a:lnTo>
                    <a:cubicBezTo>
                      <a:pt x="19" y="142"/>
                      <a:pt x="142" y="18"/>
                      <a:pt x="294" y="18"/>
                    </a:cubicBezTo>
                    <a:lnTo>
                      <a:pt x="294" y="0"/>
                    </a:lnTo>
                    <a:cubicBezTo>
                      <a:pt x="132" y="-1"/>
                      <a:pt x="0" y="131"/>
                      <a:pt x="0" y="29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7" name="Google Shape;1147;p24"/>
              <p:cNvSpPr/>
              <p:nvPr/>
            </p:nvSpPr>
            <p:spPr>
              <a:xfrm>
                <a:off x="6719400" y="3259440"/>
                <a:ext cx="71640" cy="71280"/>
              </a:xfrm>
              <a:custGeom>
                <a:rect b="b" l="l" r="r" t="t"/>
                <a:pathLst>
                  <a:path extrusionOk="0" h="198" w="199">
                    <a:moveTo>
                      <a:pt x="0" y="198"/>
                    </a:moveTo>
                    <a:lnTo>
                      <a:pt x="19" y="198"/>
                    </a:lnTo>
                    <a:cubicBezTo>
                      <a:pt x="19" y="99"/>
                      <a:pt x="100" y="18"/>
                      <a:pt x="199" y="18"/>
                    </a:cubicBezTo>
                    <a:lnTo>
                      <a:pt x="199" y="0"/>
                    </a:lnTo>
                    <a:cubicBezTo>
                      <a:pt x="90" y="-1"/>
                      <a:pt x="0" y="88"/>
                      <a:pt x="0" y="198"/>
                    </a:cubicBezTo>
                    <a:close/>
                  </a:path>
                </a:pathLst>
              </a:custGeom>
              <a:solidFill>
                <a:schemeClr val="dk1"/>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8" name="Google Shape;1148;p24"/>
              <p:cNvSpPr/>
              <p:nvPr/>
            </p:nvSpPr>
            <p:spPr>
              <a:xfrm>
                <a:off x="6753600" y="3292920"/>
                <a:ext cx="37440" cy="37800"/>
              </a:xfrm>
              <a:custGeom>
                <a:rect b="b" l="l" r="r" t="t"/>
                <a:pathLst>
                  <a:path extrusionOk="0" h="105" w="104">
                    <a:moveTo>
                      <a:pt x="0" y="105"/>
                    </a:moveTo>
                    <a:lnTo>
                      <a:pt x="19" y="105"/>
                    </a:lnTo>
                    <a:cubicBezTo>
                      <a:pt x="19" y="58"/>
                      <a:pt x="57" y="20"/>
                      <a:pt x="104" y="20"/>
                    </a:cubicBezTo>
                    <a:lnTo>
                      <a:pt x="104" y="0"/>
                    </a:lnTo>
                    <a:cubicBezTo>
                      <a:pt x="47" y="0"/>
                      <a:pt x="0" y="47"/>
                      <a:pt x="0" y="105"/>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1149" name="Google Shape;1149;p24"/>
          <p:cNvSpPr txBox="1"/>
          <p:nvPr>
            <p:ph idx="1" type="subTitle"/>
          </p:nvPr>
        </p:nvSpPr>
        <p:spPr>
          <a:xfrm>
            <a:off x="868025" y="2745845"/>
            <a:ext cx="22449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0" name="Google Shape;1150;p24"/>
          <p:cNvSpPr txBox="1"/>
          <p:nvPr>
            <p:ph idx="2" type="subTitle"/>
          </p:nvPr>
        </p:nvSpPr>
        <p:spPr>
          <a:xfrm>
            <a:off x="3449550" y="2745845"/>
            <a:ext cx="22449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1" name="Google Shape;1151;p24"/>
          <p:cNvSpPr txBox="1"/>
          <p:nvPr>
            <p:ph idx="3" type="subTitle"/>
          </p:nvPr>
        </p:nvSpPr>
        <p:spPr>
          <a:xfrm>
            <a:off x="6031075" y="2745845"/>
            <a:ext cx="22449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2" name="Google Shape;1152;p24"/>
          <p:cNvSpPr txBox="1"/>
          <p:nvPr>
            <p:ph idx="4" type="subTitle"/>
          </p:nvPr>
        </p:nvSpPr>
        <p:spPr>
          <a:xfrm>
            <a:off x="868025" y="2233250"/>
            <a:ext cx="2244900" cy="58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53" name="Google Shape;1153;p24"/>
          <p:cNvSpPr txBox="1"/>
          <p:nvPr>
            <p:ph idx="5" type="subTitle"/>
          </p:nvPr>
        </p:nvSpPr>
        <p:spPr>
          <a:xfrm>
            <a:off x="3449550" y="2233250"/>
            <a:ext cx="2244900" cy="58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54" name="Google Shape;1154;p24"/>
          <p:cNvSpPr txBox="1"/>
          <p:nvPr>
            <p:ph idx="6" type="subTitle"/>
          </p:nvPr>
        </p:nvSpPr>
        <p:spPr>
          <a:xfrm>
            <a:off x="6031075" y="2233250"/>
            <a:ext cx="2244900" cy="58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55" name="Google Shape;1155;p24"/>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56" name="Shape 1156"/>
        <p:cNvGrpSpPr/>
        <p:nvPr/>
      </p:nvGrpSpPr>
      <p:grpSpPr>
        <a:xfrm>
          <a:off x="0" y="0"/>
          <a:ext cx="0" cy="0"/>
          <a:chOff x="0" y="0"/>
          <a:chExt cx="0" cy="0"/>
        </a:xfrm>
      </p:grpSpPr>
      <p:grpSp>
        <p:nvGrpSpPr>
          <p:cNvPr id="1157" name="Google Shape;1157;p25"/>
          <p:cNvGrpSpPr/>
          <p:nvPr/>
        </p:nvGrpSpPr>
        <p:grpSpPr>
          <a:xfrm>
            <a:off x="-542239" y="10"/>
            <a:ext cx="1217620" cy="2277360"/>
            <a:chOff x="-535055" y="10"/>
            <a:chExt cx="1217620" cy="2277360"/>
          </a:xfrm>
        </p:grpSpPr>
        <p:sp>
          <p:nvSpPr>
            <p:cNvPr id="1158" name="Google Shape;1158;p25"/>
            <p:cNvSpPr/>
            <p:nvPr/>
          </p:nvSpPr>
          <p:spPr>
            <a:xfrm>
              <a:off x="5" y="10"/>
              <a:ext cx="682560" cy="682560"/>
            </a:xfrm>
            <a:custGeom>
              <a:rect b="b" l="l" r="r" t="t"/>
              <a:pathLst>
                <a:path extrusionOk="0" h="1896" w="1896">
                  <a:moveTo>
                    <a:pt x="1503" y="0"/>
                  </a:moveTo>
                  <a:lnTo>
                    <a:pt x="47" y="0"/>
                  </a:lnTo>
                  <a:lnTo>
                    <a:pt x="0" y="0"/>
                  </a:lnTo>
                  <a:lnTo>
                    <a:pt x="0" y="1183"/>
                  </a:lnTo>
                  <a:lnTo>
                    <a:pt x="0" y="1896"/>
                  </a:lnTo>
                  <a:lnTo>
                    <a:pt x="851" y="1896"/>
                  </a:lnTo>
                  <a:lnTo>
                    <a:pt x="1896" y="1896"/>
                  </a:lnTo>
                  <a:lnTo>
                    <a:pt x="1896" y="1552"/>
                  </a:lnTo>
                  <a:lnTo>
                    <a:pt x="1896" y="331"/>
                  </a:lnTo>
                  <a:lnTo>
                    <a:pt x="1896" y="0"/>
                  </a:lnTo>
                  <a:lnTo>
                    <a:pt x="1503"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159" name="Google Shape;1159;p25"/>
            <p:cNvGrpSpPr/>
            <p:nvPr/>
          </p:nvGrpSpPr>
          <p:grpSpPr>
            <a:xfrm rot="10800000">
              <a:off x="-535055" y="682570"/>
              <a:ext cx="1065240" cy="1594800"/>
              <a:chOff x="4963320" y="173520"/>
              <a:chExt cx="1065240" cy="1594800"/>
            </a:xfrm>
          </p:grpSpPr>
          <p:sp>
            <p:nvSpPr>
              <p:cNvPr id="1160" name="Google Shape;1160;p25"/>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1" name="Google Shape;1161;p25"/>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2" name="Google Shape;1162;p25"/>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3" name="Google Shape;1163;p25"/>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4" name="Google Shape;1164;p25"/>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5" name="Google Shape;1165;p25"/>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6" name="Google Shape;1166;p25"/>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7" name="Google Shape;1167;p25"/>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8" name="Google Shape;1168;p25"/>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9" name="Google Shape;1169;p25"/>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0" name="Google Shape;1170;p25"/>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1" name="Google Shape;1171;p25"/>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2" name="Google Shape;1172;p25"/>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3" name="Google Shape;1173;p25"/>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4" name="Google Shape;1174;p25"/>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5" name="Google Shape;1175;p25"/>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6" name="Google Shape;1176;p25"/>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7" name="Google Shape;1177;p25"/>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8" name="Google Shape;1178;p25"/>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9" name="Google Shape;1179;p25"/>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0" name="Google Shape;1180;p25"/>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1181" name="Google Shape;1181;p25"/>
          <p:cNvSpPr txBox="1"/>
          <p:nvPr>
            <p:ph idx="1" type="subTitle"/>
          </p:nvPr>
        </p:nvSpPr>
        <p:spPr>
          <a:xfrm>
            <a:off x="1971523" y="2276950"/>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2" name="Google Shape;1182;p25"/>
          <p:cNvSpPr txBox="1"/>
          <p:nvPr>
            <p:ph idx="2" type="subTitle"/>
          </p:nvPr>
        </p:nvSpPr>
        <p:spPr>
          <a:xfrm>
            <a:off x="5194277" y="2276950"/>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3" name="Google Shape;1183;p25"/>
          <p:cNvSpPr txBox="1"/>
          <p:nvPr>
            <p:ph idx="3" type="subTitle"/>
          </p:nvPr>
        </p:nvSpPr>
        <p:spPr>
          <a:xfrm>
            <a:off x="1971523" y="3919825"/>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4" name="Google Shape;1184;p25"/>
          <p:cNvSpPr txBox="1"/>
          <p:nvPr>
            <p:ph idx="4" type="subTitle"/>
          </p:nvPr>
        </p:nvSpPr>
        <p:spPr>
          <a:xfrm>
            <a:off x="5194277" y="3919825"/>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5" name="Google Shape;1185;p25"/>
          <p:cNvSpPr txBox="1"/>
          <p:nvPr>
            <p:ph idx="5" type="subTitle"/>
          </p:nvPr>
        </p:nvSpPr>
        <p:spPr>
          <a:xfrm>
            <a:off x="1971523" y="1835228"/>
            <a:ext cx="1978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86" name="Google Shape;1186;p25"/>
          <p:cNvSpPr txBox="1"/>
          <p:nvPr>
            <p:ph idx="6" type="subTitle"/>
          </p:nvPr>
        </p:nvSpPr>
        <p:spPr>
          <a:xfrm>
            <a:off x="1971523" y="3478203"/>
            <a:ext cx="1978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87" name="Google Shape;1187;p25"/>
          <p:cNvSpPr txBox="1"/>
          <p:nvPr>
            <p:ph idx="7" type="subTitle"/>
          </p:nvPr>
        </p:nvSpPr>
        <p:spPr>
          <a:xfrm>
            <a:off x="5194273" y="1835228"/>
            <a:ext cx="1978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88" name="Google Shape;1188;p25"/>
          <p:cNvSpPr txBox="1"/>
          <p:nvPr>
            <p:ph idx="8" type="subTitle"/>
          </p:nvPr>
        </p:nvSpPr>
        <p:spPr>
          <a:xfrm>
            <a:off x="5194273" y="3478203"/>
            <a:ext cx="1978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89" name="Google Shape;1189;p25"/>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90" name="Shape 1190"/>
        <p:cNvGrpSpPr/>
        <p:nvPr/>
      </p:nvGrpSpPr>
      <p:grpSpPr>
        <a:xfrm>
          <a:off x="0" y="0"/>
          <a:ext cx="0" cy="0"/>
          <a:chOff x="0" y="0"/>
          <a:chExt cx="0" cy="0"/>
        </a:xfrm>
      </p:grpSpPr>
      <p:grpSp>
        <p:nvGrpSpPr>
          <p:cNvPr id="1191" name="Google Shape;1191;p26"/>
          <p:cNvGrpSpPr/>
          <p:nvPr/>
        </p:nvGrpSpPr>
        <p:grpSpPr>
          <a:xfrm>
            <a:off x="8430728" y="-3667"/>
            <a:ext cx="713046" cy="1393282"/>
            <a:chOff x="8430728" y="-3667"/>
            <a:chExt cx="713046" cy="1393282"/>
          </a:xfrm>
        </p:grpSpPr>
        <p:sp>
          <p:nvSpPr>
            <p:cNvPr id="1192" name="Google Shape;1192;p26"/>
            <p:cNvSpPr/>
            <p:nvPr/>
          </p:nvSpPr>
          <p:spPr>
            <a:xfrm flipH="1" rot="10800000">
              <a:off x="8430728" y="-97"/>
              <a:ext cx="712800" cy="71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193" name="Google Shape;1193;p26"/>
            <p:cNvGrpSpPr/>
            <p:nvPr/>
          </p:nvGrpSpPr>
          <p:grpSpPr>
            <a:xfrm flipH="1" rot="10800000">
              <a:off x="8443415" y="688678"/>
              <a:ext cx="700359" cy="700937"/>
              <a:chOff x="6983640" y="2864160"/>
              <a:chExt cx="535320" cy="535680"/>
            </a:xfrm>
          </p:grpSpPr>
          <p:sp>
            <p:nvSpPr>
              <p:cNvPr id="1194" name="Google Shape;1194;p26"/>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5" name="Google Shape;1195;p26"/>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6" name="Google Shape;1196;p26"/>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7" name="Google Shape;1197;p26"/>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8" name="Google Shape;1198;p26"/>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9" name="Google Shape;1199;p26"/>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0" name="Google Shape;1200;p26"/>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1" name="Google Shape;1201;p26"/>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2" name="Google Shape;1202;p26"/>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203" name="Google Shape;1203;p26"/>
            <p:cNvSpPr/>
            <p:nvPr/>
          </p:nvSpPr>
          <p:spPr>
            <a:xfrm flipH="1" rot="5400000">
              <a:off x="8612104" y="-178878"/>
              <a:ext cx="349926" cy="700349"/>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204" name="Google Shape;1204;p26"/>
          <p:cNvSpPr txBox="1"/>
          <p:nvPr>
            <p:ph idx="1" type="subTitle"/>
          </p:nvPr>
        </p:nvSpPr>
        <p:spPr>
          <a:xfrm>
            <a:off x="870600" y="2321091"/>
            <a:ext cx="21474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5" name="Google Shape;1205;p26"/>
          <p:cNvSpPr txBox="1"/>
          <p:nvPr>
            <p:ph idx="2" type="subTitle"/>
          </p:nvPr>
        </p:nvSpPr>
        <p:spPr>
          <a:xfrm>
            <a:off x="3498300" y="2321091"/>
            <a:ext cx="21474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6" name="Google Shape;1206;p26"/>
          <p:cNvSpPr txBox="1"/>
          <p:nvPr>
            <p:ph idx="3" type="subTitle"/>
          </p:nvPr>
        </p:nvSpPr>
        <p:spPr>
          <a:xfrm>
            <a:off x="870600" y="3950303"/>
            <a:ext cx="21474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7" name="Google Shape;1207;p26"/>
          <p:cNvSpPr txBox="1"/>
          <p:nvPr>
            <p:ph idx="4" type="subTitle"/>
          </p:nvPr>
        </p:nvSpPr>
        <p:spPr>
          <a:xfrm>
            <a:off x="3498300" y="3950305"/>
            <a:ext cx="21474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8" name="Google Shape;1208;p26"/>
          <p:cNvSpPr txBox="1"/>
          <p:nvPr>
            <p:ph idx="5" type="subTitle"/>
          </p:nvPr>
        </p:nvSpPr>
        <p:spPr>
          <a:xfrm>
            <a:off x="6126000" y="2321091"/>
            <a:ext cx="21474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9" name="Google Shape;1209;p26"/>
          <p:cNvSpPr txBox="1"/>
          <p:nvPr>
            <p:ph idx="6" type="subTitle"/>
          </p:nvPr>
        </p:nvSpPr>
        <p:spPr>
          <a:xfrm>
            <a:off x="6126000" y="3950305"/>
            <a:ext cx="21474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0" name="Google Shape;1210;p26"/>
          <p:cNvSpPr txBox="1"/>
          <p:nvPr>
            <p:ph idx="7" type="subTitle"/>
          </p:nvPr>
        </p:nvSpPr>
        <p:spPr>
          <a:xfrm>
            <a:off x="870600" y="1890503"/>
            <a:ext cx="21474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11" name="Google Shape;1211;p26"/>
          <p:cNvSpPr txBox="1"/>
          <p:nvPr>
            <p:ph idx="8" type="subTitle"/>
          </p:nvPr>
        </p:nvSpPr>
        <p:spPr>
          <a:xfrm>
            <a:off x="3498300" y="1890503"/>
            <a:ext cx="21474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12" name="Google Shape;1212;p26"/>
          <p:cNvSpPr txBox="1"/>
          <p:nvPr>
            <p:ph idx="9" type="subTitle"/>
          </p:nvPr>
        </p:nvSpPr>
        <p:spPr>
          <a:xfrm>
            <a:off x="6126000" y="1890503"/>
            <a:ext cx="21474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13" name="Google Shape;1213;p26"/>
          <p:cNvSpPr txBox="1"/>
          <p:nvPr>
            <p:ph idx="13" type="subTitle"/>
          </p:nvPr>
        </p:nvSpPr>
        <p:spPr>
          <a:xfrm>
            <a:off x="870600" y="3526778"/>
            <a:ext cx="21474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14" name="Google Shape;1214;p26"/>
          <p:cNvSpPr txBox="1"/>
          <p:nvPr>
            <p:ph idx="14" type="subTitle"/>
          </p:nvPr>
        </p:nvSpPr>
        <p:spPr>
          <a:xfrm>
            <a:off x="3498300" y="3526778"/>
            <a:ext cx="21474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15" name="Google Shape;1215;p26"/>
          <p:cNvSpPr txBox="1"/>
          <p:nvPr>
            <p:ph idx="15" type="subTitle"/>
          </p:nvPr>
        </p:nvSpPr>
        <p:spPr>
          <a:xfrm>
            <a:off x="6126000" y="3526778"/>
            <a:ext cx="21474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16" name="Google Shape;1216;p26"/>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17" name="Shape 1217"/>
        <p:cNvGrpSpPr/>
        <p:nvPr/>
      </p:nvGrpSpPr>
      <p:grpSpPr>
        <a:xfrm>
          <a:off x="0" y="0"/>
          <a:ext cx="0" cy="0"/>
          <a:chOff x="0" y="0"/>
          <a:chExt cx="0" cy="0"/>
        </a:xfrm>
      </p:grpSpPr>
      <p:grpSp>
        <p:nvGrpSpPr>
          <p:cNvPr id="1218" name="Google Shape;1218;p27"/>
          <p:cNvGrpSpPr/>
          <p:nvPr/>
        </p:nvGrpSpPr>
        <p:grpSpPr>
          <a:xfrm>
            <a:off x="-3555" y="-760"/>
            <a:ext cx="9007202" cy="5145055"/>
            <a:chOff x="-3555" y="-760"/>
            <a:chExt cx="9007202" cy="5145055"/>
          </a:xfrm>
        </p:grpSpPr>
        <p:sp>
          <p:nvSpPr>
            <p:cNvPr id="1219" name="Google Shape;1219;p27"/>
            <p:cNvSpPr/>
            <p:nvPr/>
          </p:nvSpPr>
          <p:spPr>
            <a:xfrm rot="10800000">
              <a:off x="1025980" y="3086131"/>
              <a:ext cx="1028700" cy="102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0" name="Google Shape;1220;p27"/>
            <p:cNvSpPr/>
            <p:nvPr/>
          </p:nvSpPr>
          <p:spPr>
            <a:xfrm rot="10800000">
              <a:off x="1025980" y="4114835"/>
              <a:ext cx="10287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1" name="Google Shape;1221;p27"/>
            <p:cNvSpPr/>
            <p:nvPr/>
          </p:nvSpPr>
          <p:spPr>
            <a:xfrm rot="10800000">
              <a:off x="-2720" y="4114835"/>
              <a:ext cx="1028700" cy="102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2" name="Google Shape;1222;p27"/>
            <p:cNvSpPr/>
            <p:nvPr/>
          </p:nvSpPr>
          <p:spPr>
            <a:xfrm rot="10800000">
              <a:off x="-2720" y="3086135"/>
              <a:ext cx="1028700" cy="102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3" name="Google Shape;1223;p27"/>
            <p:cNvSpPr/>
            <p:nvPr/>
          </p:nvSpPr>
          <p:spPr>
            <a:xfrm rot="10800000">
              <a:off x="-2720" y="2057436"/>
              <a:ext cx="1028700" cy="102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4" name="Google Shape;1224;p27"/>
            <p:cNvSpPr/>
            <p:nvPr/>
          </p:nvSpPr>
          <p:spPr>
            <a:xfrm rot="10800000">
              <a:off x="1025980" y="2057432"/>
              <a:ext cx="1028700" cy="102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5" name="Google Shape;1225;p27"/>
            <p:cNvSpPr/>
            <p:nvPr/>
          </p:nvSpPr>
          <p:spPr>
            <a:xfrm rot="10800000">
              <a:off x="1025980" y="1028737"/>
              <a:ext cx="1028700" cy="102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6" name="Google Shape;1226;p27"/>
            <p:cNvSpPr/>
            <p:nvPr/>
          </p:nvSpPr>
          <p:spPr>
            <a:xfrm rot="10800000">
              <a:off x="1025980" y="34"/>
              <a:ext cx="1028700" cy="102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7" name="Google Shape;1227;p27"/>
            <p:cNvSpPr/>
            <p:nvPr/>
          </p:nvSpPr>
          <p:spPr>
            <a:xfrm rot="10800000">
              <a:off x="-2720" y="1028737"/>
              <a:ext cx="1028700" cy="102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8" name="Google Shape;1228;p27"/>
            <p:cNvSpPr/>
            <p:nvPr/>
          </p:nvSpPr>
          <p:spPr>
            <a:xfrm rot="10800000">
              <a:off x="-2720" y="38"/>
              <a:ext cx="10287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229" name="Google Shape;1229;p27"/>
            <p:cNvGrpSpPr/>
            <p:nvPr/>
          </p:nvGrpSpPr>
          <p:grpSpPr>
            <a:xfrm rot="10800000">
              <a:off x="2822" y="3604806"/>
              <a:ext cx="1540879" cy="1539489"/>
              <a:chOff x="1793505" y="544330"/>
              <a:chExt cx="1596600" cy="1595160"/>
            </a:xfrm>
          </p:grpSpPr>
          <p:sp>
            <p:nvSpPr>
              <p:cNvPr id="1230" name="Google Shape;1230;p27"/>
              <p:cNvSpPr/>
              <p:nvPr/>
            </p:nvSpPr>
            <p:spPr>
              <a:xfrm>
                <a:off x="1793505" y="544330"/>
                <a:ext cx="1596600" cy="1595160"/>
              </a:xfrm>
              <a:custGeom>
                <a:rect b="b" l="l" r="r" t="t"/>
                <a:pathLst>
                  <a:path extrusionOk="0" h="4431" w="4435">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1" name="Google Shape;1231;p27"/>
              <p:cNvSpPr/>
              <p:nvPr/>
            </p:nvSpPr>
            <p:spPr>
              <a:xfrm>
                <a:off x="1820865" y="570610"/>
                <a:ext cx="1542240" cy="1542600"/>
              </a:xfrm>
              <a:custGeom>
                <a:rect b="b" l="l" r="r" t="t"/>
                <a:pathLst>
                  <a:path extrusionOk="0" h="4285" w="4284">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2" name="Google Shape;1232;p27"/>
              <p:cNvSpPr/>
              <p:nvPr/>
            </p:nvSpPr>
            <p:spPr>
              <a:xfrm>
                <a:off x="1847145" y="596890"/>
                <a:ext cx="1489680" cy="1490040"/>
              </a:xfrm>
              <a:custGeom>
                <a:rect b="b" l="l" r="r" t="t"/>
                <a:pathLst>
                  <a:path extrusionOk="0" h="4139" w="4138">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3" name="Google Shape;1233;p27"/>
              <p:cNvSpPr/>
              <p:nvPr/>
            </p:nvSpPr>
            <p:spPr>
              <a:xfrm>
                <a:off x="1873785" y="623530"/>
                <a:ext cx="1436400" cy="1437120"/>
              </a:xfrm>
              <a:custGeom>
                <a:rect b="b" l="l" r="r" t="t"/>
                <a:pathLst>
                  <a:path extrusionOk="0" h="3992" w="399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4" name="Google Shape;1234;p27"/>
              <p:cNvSpPr/>
              <p:nvPr/>
            </p:nvSpPr>
            <p:spPr>
              <a:xfrm>
                <a:off x="1900065" y="649810"/>
                <a:ext cx="1383840" cy="1384200"/>
              </a:xfrm>
              <a:custGeom>
                <a:rect b="b" l="l" r="r" t="t"/>
                <a:pathLst>
                  <a:path extrusionOk="0" h="3845" w="3844">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5" name="Google Shape;1235;p27"/>
              <p:cNvSpPr/>
              <p:nvPr/>
            </p:nvSpPr>
            <p:spPr>
              <a:xfrm>
                <a:off x="1926705" y="676450"/>
                <a:ext cx="1330560" cy="1330920"/>
              </a:xfrm>
              <a:custGeom>
                <a:rect b="b" l="l" r="r" t="t"/>
                <a:pathLst>
                  <a:path extrusionOk="0" h="3697" w="3696">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6" name="Google Shape;1236;p27"/>
              <p:cNvSpPr/>
              <p:nvPr/>
            </p:nvSpPr>
            <p:spPr>
              <a:xfrm>
                <a:off x="1952985" y="703090"/>
                <a:ext cx="1278000" cy="1277640"/>
              </a:xfrm>
              <a:custGeom>
                <a:rect b="b" l="l" r="r" t="t"/>
                <a:pathLst>
                  <a:path extrusionOk="0" h="3549" w="355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7" name="Google Shape;1237;p27"/>
              <p:cNvSpPr/>
              <p:nvPr/>
            </p:nvSpPr>
            <p:spPr>
              <a:xfrm>
                <a:off x="1979625" y="729730"/>
                <a:ext cx="1224720" cy="1224720"/>
              </a:xfrm>
              <a:custGeom>
                <a:rect b="b" l="l" r="r" t="t"/>
                <a:pathLst>
                  <a:path extrusionOk="0" h="3402" w="3402">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8" name="Google Shape;1238;p27"/>
              <p:cNvSpPr/>
              <p:nvPr/>
            </p:nvSpPr>
            <p:spPr>
              <a:xfrm>
                <a:off x="2005905" y="756010"/>
                <a:ext cx="1172160" cy="1171800"/>
              </a:xfrm>
              <a:custGeom>
                <a:rect b="b" l="l" r="r" t="t"/>
                <a:pathLst>
                  <a:path extrusionOk="0" h="3255" w="3256">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9" name="Google Shape;1239;p27"/>
              <p:cNvSpPr/>
              <p:nvPr/>
            </p:nvSpPr>
            <p:spPr>
              <a:xfrm>
                <a:off x="2032905" y="783010"/>
                <a:ext cx="1118160" cy="1118520"/>
              </a:xfrm>
              <a:custGeom>
                <a:rect b="b" l="l" r="r" t="t"/>
                <a:pathLst>
                  <a:path extrusionOk="0" h="3107" w="3106">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0" name="Google Shape;1240;p27"/>
              <p:cNvSpPr/>
              <p:nvPr/>
            </p:nvSpPr>
            <p:spPr>
              <a:xfrm>
                <a:off x="2059185" y="808930"/>
                <a:ext cx="1065600" cy="1065960"/>
              </a:xfrm>
              <a:custGeom>
                <a:rect b="b" l="l" r="r" t="t"/>
                <a:pathLst>
                  <a:path extrusionOk="0" h="2961" w="296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1" name="Google Shape;1241;p27"/>
              <p:cNvSpPr/>
              <p:nvPr/>
            </p:nvSpPr>
            <p:spPr>
              <a:xfrm>
                <a:off x="2085825" y="835570"/>
                <a:ext cx="1012320" cy="1013040"/>
              </a:xfrm>
              <a:custGeom>
                <a:rect b="b" l="l" r="r" t="t"/>
                <a:pathLst>
                  <a:path extrusionOk="0" h="2814" w="2812">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2" name="Google Shape;1242;p27"/>
              <p:cNvSpPr/>
              <p:nvPr/>
            </p:nvSpPr>
            <p:spPr>
              <a:xfrm>
                <a:off x="2112105" y="861850"/>
                <a:ext cx="959760" cy="960120"/>
              </a:xfrm>
              <a:custGeom>
                <a:rect b="b" l="l" r="r" t="t"/>
                <a:pathLst>
                  <a:path extrusionOk="0" h="2667" w="2666">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3" name="Google Shape;1243;p27"/>
              <p:cNvSpPr/>
              <p:nvPr/>
            </p:nvSpPr>
            <p:spPr>
              <a:xfrm>
                <a:off x="2138745" y="888850"/>
                <a:ext cx="906480" cy="906120"/>
              </a:xfrm>
              <a:custGeom>
                <a:rect b="b" l="l" r="r" t="t"/>
                <a:pathLst>
                  <a:path extrusionOk="0" h="2517" w="2518">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4" name="Google Shape;1244;p27"/>
              <p:cNvSpPr/>
              <p:nvPr/>
            </p:nvSpPr>
            <p:spPr>
              <a:xfrm>
                <a:off x="2165025" y="915130"/>
                <a:ext cx="853920" cy="853560"/>
              </a:xfrm>
              <a:custGeom>
                <a:rect b="b" l="l" r="r" t="t"/>
                <a:pathLst>
                  <a:path extrusionOk="0" h="2371" w="2372">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5" name="Google Shape;1245;p27"/>
              <p:cNvSpPr/>
              <p:nvPr/>
            </p:nvSpPr>
            <p:spPr>
              <a:xfrm>
                <a:off x="2191665" y="942130"/>
                <a:ext cx="800640" cy="800280"/>
              </a:xfrm>
              <a:custGeom>
                <a:rect b="b" l="l" r="r" t="t"/>
                <a:pathLst>
                  <a:path extrusionOk="0" h="2223" w="2224">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6" name="Google Shape;1246;p27"/>
              <p:cNvSpPr/>
              <p:nvPr/>
            </p:nvSpPr>
            <p:spPr>
              <a:xfrm>
                <a:off x="2217945" y="968050"/>
                <a:ext cx="747720" cy="747720"/>
              </a:xfrm>
              <a:custGeom>
                <a:rect b="b" l="l" r="r" t="t"/>
                <a:pathLst>
                  <a:path extrusionOk="0" h="2077" w="2077">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7" name="Google Shape;1247;p27"/>
              <p:cNvSpPr/>
              <p:nvPr/>
            </p:nvSpPr>
            <p:spPr>
              <a:xfrm>
                <a:off x="2244945" y="995050"/>
                <a:ext cx="694080" cy="694440"/>
              </a:xfrm>
              <a:custGeom>
                <a:rect b="b" l="l" r="r" t="t"/>
                <a:pathLst>
                  <a:path extrusionOk="0" h="1929" w="1928">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8" name="Google Shape;1248;p27"/>
              <p:cNvSpPr/>
              <p:nvPr/>
            </p:nvSpPr>
            <p:spPr>
              <a:xfrm>
                <a:off x="2271225" y="1020970"/>
                <a:ext cx="641520" cy="641880"/>
              </a:xfrm>
              <a:custGeom>
                <a:rect b="b" l="l" r="r" t="t"/>
                <a:pathLst>
                  <a:path extrusionOk="0" h="1783" w="1782">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249" name="Google Shape;1249;p27"/>
            <p:cNvGrpSpPr/>
            <p:nvPr/>
          </p:nvGrpSpPr>
          <p:grpSpPr>
            <a:xfrm rot="10800000">
              <a:off x="-3555" y="2068723"/>
              <a:ext cx="505984" cy="506378"/>
              <a:chOff x="6983640" y="2864160"/>
              <a:chExt cx="535320" cy="535680"/>
            </a:xfrm>
          </p:grpSpPr>
          <p:sp>
            <p:nvSpPr>
              <p:cNvPr id="1250" name="Google Shape;1250;p27"/>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lt1"/>
              </a:solidFill>
              <a:ln cap="flat" cmpd="sng" w="9525">
                <a:solidFill>
                  <a:schemeClr val="accen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1" name="Google Shape;1251;p27"/>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lt1"/>
              </a:solidFill>
              <a:ln cap="flat" cmpd="sng" w="9525">
                <a:solidFill>
                  <a:schemeClr val="accen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2" name="Google Shape;1252;p27"/>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lt1"/>
              </a:solidFill>
              <a:ln cap="flat" cmpd="sng" w="9525">
                <a:solidFill>
                  <a:schemeClr val="accen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3" name="Google Shape;1253;p27"/>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lt1"/>
              </a:solidFill>
              <a:ln cap="flat" cmpd="sng" w="9525">
                <a:solidFill>
                  <a:schemeClr val="accen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4" name="Google Shape;1254;p27"/>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lt1"/>
              </a:solidFill>
              <a:ln cap="flat" cmpd="sng" w="9525">
                <a:solidFill>
                  <a:schemeClr val="accen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5" name="Google Shape;1255;p27"/>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lt1"/>
              </a:solidFill>
              <a:ln cap="flat" cmpd="sng" w="9525">
                <a:solidFill>
                  <a:schemeClr val="accen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6" name="Google Shape;1256;p27"/>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lt1"/>
              </a:solidFill>
              <a:ln cap="flat" cmpd="sng" w="9525">
                <a:solidFill>
                  <a:schemeClr val="accen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7" name="Google Shape;1257;p27"/>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lt1"/>
              </a:solidFill>
              <a:ln cap="flat" cmpd="sng" w="9525">
                <a:solidFill>
                  <a:schemeClr val="accen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8" name="Google Shape;1258;p27"/>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lt1"/>
              </a:solidFill>
              <a:ln cap="flat" cmpd="sng" w="9525">
                <a:solidFill>
                  <a:schemeClr val="accent2"/>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259" name="Google Shape;1259;p27"/>
            <p:cNvGrpSpPr/>
            <p:nvPr/>
          </p:nvGrpSpPr>
          <p:grpSpPr>
            <a:xfrm rot="10800000">
              <a:off x="502624" y="-760"/>
              <a:ext cx="1040953" cy="1558439"/>
              <a:chOff x="4963320" y="173520"/>
              <a:chExt cx="1065240" cy="1594800"/>
            </a:xfrm>
          </p:grpSpPr>
          <p:sp>
            <p:nvSpPr>
              <p:cNvPr id="1260" name="Google Shape;1260;p27"/>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1" name="Google Shape;1261;p27"/>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2" name="Google Shape;1262;p27"/>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3" name="Google Shape;1263;p27"/>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4" name="Google Shape;1264;p27"/>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5" name="Google Shape;1265;p27"/>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6" name="Google Shape;1266;p27"/>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7" name="Google Shape;1267;p27"/>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8" name="Google Shape;1268;p27"/>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9" name="Google Shape;1269;p27"/>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0" name="Google Shape;1270;p27"/>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1" name="Google Shape;1271;p27"/>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2" name="Google Shape;1272;p27"/>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3" name="Google Shape;1273;p27"/>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4" name="Google Shape;1274;p27"/>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5" name="Google Shape;1275;p27"/>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6" name="Google Shape;1276;p27"/>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7" name="Google Shape;1277;p27"/>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8" name="Google Shape;1278;p27"/>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9" name="Google Shape;1279;p27"/>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0" name="Google Shape;1280;p27"/>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281" name="Google Shape;1281;p27"/>
            <p:cNvSpPr/>
            <p:nvPr/>
          </p:nvSpPr>
          <p:spPr>
            <a:xfrm rot="-5400000">
              <a:off x="259105" y="780785"/>
              <a:ext cx="505074" cy="1010876"/>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2" name="Google Shape;1282;p27"/>
            <p:cNvSpPr/>
            <p:nvPr/>
          </p:nvSpPr>
          <p:spPr>
            <a:xfrm flipH="1" rot="10800000">
              <a:off x="1551862" y="1551585"/>
              <a:ext cx="506373" cy="505840"/>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3" name="Google Shape;1283;p27"/>
            <p:cNvSpPr/>
            <p:nvPr/>
          </p:nvSpPr>
          <p:spPr>
            <a:xfrm flipH="1" rot="10800000">
              <a:off x="323083" y="2386037"/>
              <a:ext cx="1400100" cy="1400100"/>
            </a:xfrm>
            <a:prstGeom prst="blockArc">
              <a:avLst>
                <a:gd fmla="val 5400645" name="adj1"/>
                <a:gd fmla="val 16308933" name="adj2"/>
                <a:gd fmla="val 24111"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7"/>
            <p:cNvSpPr/>
            <p:nvPr/>
          </p:nvSpPr>
          <p:spPr>
            <a:xfrm flipH="1">
              <a:off x="323033" y="2386135"/>
              <a:ext cx="1400100" cy="1400100"/>
            </a:xfrm>
            <a:prstGeom prst="blockArc">
              <a:avLst>
                <a:gd fmla="val 5400645" name="adj1"/>
                <a:gd fmla="val 16203351" name="adj2"/>
                <a:gd fmla="val 24166"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7"/>
            <p:cNvSpPr/>
            <p:nvPr/>
          </p:nvSpPr>
          <p:spPr>
            <a:xfrm>
              <a:off x="8633147" y="139900"/>
              <a:ext cx="370500" cy="37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286" name="Google Shape;1286;p27"/>
          <p:cNvSpPr txBox="1"/>
          <p:nvPr>
            <p:ph hasCustomPrompt="1" type="title"/>
          </p:nvPr>
        </p:nvSpPr>
        <p:spPr>
          <a:xfrm>
            <a:off x="3325872" y="585251"/>
            <a:ext cx="4696800" cy="841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87" name="Google Shape;1287;p27"/>
          <p:cNvSpPr txBox="1"/>
          <p:nvPr>
            <p:ph idx="1" type="subTitle"/>
          </p:nvPr>
        </p:nvSpPr>
        <p:spPr>
          <a:xfrm>
            <a:off x="3325872" y="1422627"/>
            <a:ext cx="4696800" cy="431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288" name="Google Shape;1288;p27"/>
          <p:cNvSpPr txBox="1"/>
          <p:nvPr>
            <p:ph hasCustomPrompt="1" idx="2" type="title"/>
          </p:nvPr>
        </p:nvSpPr>
        <p:spPr>
          <a:xfrm>
            <a:off x="3325872" y="1937451"/>
            <a:ext cx="4696800" cy="841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89" name="Google Shape;1289;p27"/>
          <p:cNvSpPr txBox="1"/>
          <p:nvPr>
            <p:ph idx="3" type="subTitle"/>
          </p:nvPr>
        </p:nvSpPr>
        <p:spPr>
          <a:xfrm>
            <a:off x="3325872" y="2774879"/>
            <a:ext cx="4696800" cy="431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290" name="Google Shape;1290;p27"/>
          <p:cNvSpPr txBox="1"/>
          <p:nvPr>
            <p:ph hasCustomPrompt="1" idx="4" type="title"/>
          </p:nvPr>
        </p:nvSpPr>
        <p:spPr>
          <a:xfrm>
            <a:off x="3325872" y="3289728"/>
            <a:ext cx="4696800" cy="841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91" name="Google Shape;1291;p27"/>
          <p:cNvSpPr txBox="1"/>
          <p:nvPr>
            <p:ph idx="5" type="subTitle"/>
          </p:nvPr>
        </p:nvSpPr>
        <p:spPr>
          <a:xfrm>
            <a:off x="3325872" y="4127149"/>
            <a:ext cx="4696800" cy="431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292" name="Shape 1292"/>
        <p:cNvGrpSpPr/>
        <p:nvPr/>
      </p:nvGrpSpPr>
      <p:grpSpPr>
        <a:xfrm>
          <a:off x="0" y="0"/>
          <a:ext cx="0" cy="0"/>
          <a:chOff x="0" y="0"/>
          <a:chExt cx="0" cy="0"/>
        </a:xfrm>
      </p:grpSpPr>
      <p:grpSp>
        <p:nvGrpSpPr>
          <p:cNvPr id="1293" name="Google Shape;1293;p28"/>
          <p:cNvGrpSpPr/>
          <p:nvPr/>
        </p:nvGrpSpPr>
        <p:grpSpPr>
          <a:xfrm>
            <a:off x="-23193" y="-526093"/>
            <a:ext cx="9867750" cy="6181336"/>
            <a:chOff x="-23193" y="-526093"/>
            <a:chExt cx="9867750" cy="6181336"/>
          </a:xfrm>
        </p:grpSpPr>
        <p:sp>
          <p:nvSpPr>
            <p:cNvPr id="1294" name="Google Shape;1294;p28"/>
            <p:cNvSpPr/>
            <p:nvPr/>
          </p:nvSpPr>
          <p:spPr>
            <a:xfrm rot="-5400000">
              <a:off x="7074495" y="341"/>
              <a:ext cx="1043700" cy="1043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5" name="Google Shape;1295;p28"/>
            <p:cNvSpPr/>
            <p:nvPr/>
          </p:nvSpPr>
          <p:spPr>
            <a:xfrm rot="-5400000">
              <a:off x="8118223" y="341"/>
              <a:ext cx="1043700" cy="104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296" name="Google Shape;1296;p28"/>
            <p:cNvGrpSpPr/>
            <p:nvPr/>
          </p:nvGrpSpPr>
          <p:grpSpPr>
            <a:xfrm rot="-5400000">
              <a:off x="6031204" y="36"/>
              <a:ext cx="1042910" cy="1043772"/>
              <a:chOff x="6983640" y="2864160"/>
              <a:chExt cx="535320" cy="535680"/>
            </a:xfrm>
          </p:grpSpPr>
          <p:sp>
            <p:nvSpPr>
              <p:cNvPr id="1297" name="Google Shape;1297;p28"/>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8" name="Google Shape;1298;p28"/>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9" name="Google Shape;1299;p28"/>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0" name="Google Shape;1300;p28"/>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1" name="Google Shape;1301;p28"/>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2" name="Google Shape;1302;p28"/>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3" name="Google Shape;1303;p28"/>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4" name="Google Shape;1304;p28"/>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5" name="Google Shape;1305;p28"/>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06" name="Google Shape;1306;p28"/>
            <p:cNvGrpSpPr/>
            <p:nvPr/>
          </p:nvGrpSpPr>
          <p:grpSpPr>
            <a:xfrm flipH="1" rot="5400000">
              <a:off x="235550" y="-784836"/>
              <a:ext cx="1040953" cy="1558439"/>
              <a:chOff x="4963320" y="173520"/>
              <a:chExt cx="1065240" cy="1594800"/>
            </a:xfrm>
          </p:grpSpPr>
          <p:sp>
            <p:nvSpPr>
              <p:cNvPr id="1307" name="Google Shape;1307;p28"/>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8" name="Google Shape;1308;p28"/>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9" name="Google Shape;1309;p28"/>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0" name="Google Shape;1310;p28"/>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1" name="Google Shape;1311;p28"/>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2" name="Google Shape;1312;p28"/>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3" name="Google Shape;1313;p28"/>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4" name="Google Shape;1314;p28"/>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5" name="Google Shape;1315;p28"/>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6" name="Google Shape;1316;p28"/>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7" name="Google Shape;1317;p28"/>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8" name="Google Shape;1318;p28"/>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9" name="Google Shape;1319;p28"/>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0" name="Google Shape;1320;p28"/>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1" name="Google Shape;1321;p28"/>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2" name="Google Shape;1322;p28"/>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3" name="Google Shape;1323;p28"/>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4" name="Google Shape;1324;p28"/>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5" name="Google Shape;1325;p28"/>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6" name="Google Shape;1326;p28"/>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7" name="Google Shape;1327;p28"/>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328" name="Google Shape;1328;p28"/>
            <p:cNvSpPr/>
            <p:nvPr/>
          </p:nvSpPr>
          <p:spPr>
            <a:xfrm rot="-5400000">
              <a:off x="8374933" y="-256683"/>
              <a:ext cx="512457" cy="1025646"/>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9" name="Google Shape;1329;p28"/>
            <p:cNvSpPr/>
            <p:nvPr/>
          </p:nvSpPr>
          <p:spPr>
            <a:xfrm flipH="1" rot="-5400000">
              <a:off x="7080997" y="3082302"/>
              <a:ext cx="1030500" cy="103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0" name="Google Shape;1330;p28"/>
            <p:cNvSpPr/>
            <p:nvPr/>
          </p:nvSpPr>
          <p:spPr>
            <a:xfrm flipH="1" rot="-5400000">
              <a:off x="8111668" y="3082302"/>
              <a:ext cx="1030500" cy="10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1" name="Google Shape;1331;p28"/>
            <p:cNvSpPr/>
            <p:nvPr/>
          </p:nvSpPr>
          <p:spPr>
            <a:xfrm rot="-5400000">
              <a:off x="7088070" y="4112647"/>
              <a:ext cx="1030500" cy="1030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2" name="Google Shape;1332;p28"/>
            <p:cNvSpPr/>
            <p:nvPr/>
          </p:nvSpPr>
          <p:spPr>
            <a:xfrm rot="-5400000">
              <a:off x="8111650" y="4112647"/>
              <a:ext cx="1030500" cy="10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333" name="Google Shape;1333;p28"/>
            <p:cNvGrpSpPr/>
            <p:nvPr/>
          </p:nvGrpSpPr>
          <p:grpSpPr>
            <a:xfrm flipH="1" rot="-5400000">
              <a:off x="7847081" y="4353020"/>
              <a:ext cx="1042976" cy="1561469"/>
              <a:chOff x="4963320" y="173520"/>
              <a:chExt cx="1065240" cy="1594800"/>
            </a:xfrm>
          </p:grpSpPr>
          <p:sp>
            <p:nvSpPr>
              <p:cNvPr id="1334" name="Google Shape;1334;p28"/>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5" name="Google Shape;1335;p28"/>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6" name="Google Shape;1336;p28"/>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7" name="Google Shape;1337;p28"/>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8" name="Google Shape;1338;p28"/>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9" name="Google Shape;1339;p28"/>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0" name="Google Shape;1340;p28"/>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1" name="Google Shape;1341;p28"/>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2" name="Google Shape;1342;p28"/>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3" name="Google Shape;1343;p28"/>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4" name="Google Shape;1344;p28"/>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5" name="Google Shape;1345;p28"/>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6" name="Google Shape;1346;p28"/>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7" name="Google Shape;1347;p28"/>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8" name="Google Shape;1348;p28"/>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9" name="Google Shape;1349;p28"/>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0" name="Google Shape;1350;p28"/>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1" name="Google Shape;1351;p28"/>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2" name="Google Shape;1352;p28"/>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3" name="Google Shape;1353;p28"/>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4" name="Google Shape;1354;p28"/>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355" name="Google Shape;1355;p28"/>
            <p:cNvSpPr/>
            <p:nvPr/>
          </p:nvSpPr>
          <p:spPr>
            <a:xfrm flipH="1" rot="5400000">
              <a:off x="7607498" y="4117076"/>
              <a:ext cx="507346" cy="506812"/>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6" name="Google Shape;1356;p28"/>
            <p:cNvSpPr/>
            <p:nvPr/>
          </p:nvSpPr>
          <p:spPr>
            <a:xfrm rot="-5400000">
              <a:off x="7081758" y="2055841"/>
              <a:ext cx="1030500" cy="1030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7" name="Google Shape;1357;p28"/>
            <p:cNvSpPr/>
            <p:nvPr/>
          </p:nvSpPr>
          <p:spPr>
            <a:xfrm rot="-5400000">
              <a:off x="8112428" y="2055841"/>
              <a:ext cx="1030500" cy="103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8" name="Google Shape;1358;p28"/>
            <p:cNvSpPr/>
            <p:nvPr/>
          </p:nvSpPr>
          <p:spPr>
            <a:xfrm rot="-5400000">
              <a:off x="7081753" y="1039747"/>
              <a:ext cx="1030500" cy="10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9" name="Google Shape;1359;p28"/>
            <p:cNvSpPr/>
            <p:nvPr/>
          </p:nvSpPr>
          <p:spPr>
            <a:xfrm rot="-5400000">
              <a:off x="8112423" y="1046931"/>
              <a:ext cx="1030500" cy="1030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360" name="Google Shape;1360;p28"/>
            <p:cNvGrpSpPr/>
            <p:nvPr/>
          </p:nvGrpSpPr>
          <p:grpSpPr>
            <a:xfrm rot="-5400000">
              <a:off x="7080274" y="2062091"/>
              <a:ext cx="1543753" cy="1542360"/>
              <a:chOff x="1793505" y="544330"/>
              <a:chExt cx="1596600" cy="1595160"/>
            </a:xfrm>
          </p:grpSpPr>
          <p:sp>
            <p:nvSpPr>
              <p:cNvPr id="1361" name="Google Shape;1361;p28"/>
              <p:cNvSpPr/>
              <p:nvPr/>
            </p:nvSpPr>
            <p:spPr>
              <a:xfrm>
                <a:off x="1793505" y="544330"/>
                <a:ext cx="1596600" cy="1595160"/>
              </a:xfrm>
              <a:custGeom>
                <a:rect b="b" l="l" r="r" t="t"/>
                <a:pathLst>
                  <a:path extrusionOk="0" h="4431" w="4435">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2" name="Google Shape;1362;p28"/>
              <p:cNvSpPr/>
              <p:nvPr/>
            </p:nvSpPr>
            <p:spPr>
              <a:xfrm>
                <a:off x="1820865" y="570610"/>
                <a:ext cx="1542240" cy="1542600"/>
              </a:xfrm>
              <a:custGeom>
                <a:rect b="b" l="l" r="r" t="t"/>
                <a:pathLst>
                  <a:path extrusionOk="0" h="4285" w="4284">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3" name="Google Shape;1363;p28"/>
              <p:cNvSpPr/>
              <p:nvPr/>
            </p:nvSpPr>
            <p:spPr>
              <a:xfrm>
                <a:off x="1847145" y="596890"/>
                <a:ext cx="1489680" cy="1490040"/>
              </a:xfrm>
              <a:custGeom>
                <a:rect b="b" l="l" r="r" t="t"/>
                <a:pathLst>
                  <a:path extrusionOk="0" h="4139" w="4138">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4" name="Google Shape;1364;p28"/>
              <p:cNvSpPr/>
              <p:nvPr/>
            </p:nvSpPr>
            <p:spPr>
              <a:xfrm>
                <a:off x="1873785" y="623530"/>
                <a:ext cx="1436400" cy="1437120"/>
              </a:xfrm>
              <a:custGeom>
                <a:rect b="b" l="l" r="r" t="t"/>
                <a:pathLst>
                  <a:path extrusionOk="0" h="3992" w="399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5" name="Google Shape;1365;p28"/>
              <p:cNvSpPr/>
              <p:nvPr/>
            </p:nvSpPr>
            <p:spPr>
              <a:xfrm>
                <a:off x="1900065" y="649810"/>
                <a:ext cx="1383840" cy="1384200"/>
              </a:xfrm>
              <a:custGeom>
                <a:rect b="b" l="l" r="r" t="t"/>
                <a:pathLst>
                  <a:path extrusionOk="0" h="3845" w="3844">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6" name="Google Shape;1366;p28"/>
              <p:cNvSpPr/>
              <p:nvPr/>
            </p:nvSpPr>
            <p:spPr>
              <a:xfrm>
                <a:off x="1926705" y="676450"/>
                <a:ext cx="1330560" cy="1330920"/>
              </a:xfrm>
              <a:custGeom>
                <a:rect b="b" l="l" r="r" t="t"/>
                <a:pathLst>
                  <a:path extrusionOk="0" h="3697" w="3696">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7" name="Google Shape;1367;p28"/>
              <p:cNvSpPr/>
              <p:nvPr/>
            </p:nvSpPr>
            <p:spPr>
              <a:xfrm>
                <a:off x="1952985" y="703090"/>
                <a:ext cx="1278000" cy="1277640"/>
              </a:xfrm>
              <a:custGeom>
                <a:rect b="b" l="l" r="r" t="t"/>
                <a:pathLst>
                  <a:path extrusionOk="0" h="3549" w="355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8" name="Google Shape;1368;p28"/>
              <p:cNvSpPr/>
              <p:nvPr/>
            </p:nvSpPr>
            <p:spPr>
              <a:xfrm>
                <a:off x="1979625" y="729730"/>
                <a:ext cx="1224720" cy="1224720"/>
              </a:xfrm>
              <a:custGeom>
                <a:rect b="b" l="l" r="r" t="t"/>
                <a:pathLst>
                  <a:path extrusionOk="0" h="3402" w="3402">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9" name="Google Shape;1369;p28"/>
              <p:cNvSpPr/>
              <p:nvPr/>
            </p:nvSpPr>
            <p:spPr>
              <a:xfrm>
                <a:off x="2005905" y="756010"/>
                <a:ext cx="1172160" cy="1171800"/>
              </a:xfrm>
              <a:custGeom>
                <a:rect b="b" l="l" r="r" t="t"/>
                <a:pathLst>
                  <a:path extrusionOk="0" h="3255" w="3256">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0" name="Google Shape;1370;p28"/>
              <p:cNvSpPr/>
              <p:nvPr/>
            </p:nvSpPr>
            <p:spPr>
              <a:xfrm>
                <a:off x="2032905" y="783010"/>
                <a:ext cx="1118160" cy="1118520"/>
              </a:xfrm>
              <a:custGeom>
                <a:rect b="b" l="l" r="r" t="t"/>
                <a:pathLst>
                  <a:path extrusionOk="0" h="3107" w="3106">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1" name="Google Shape;1371;p28"/>
              <p:cNvSpPr/>
              <p:nvPr/>
            </p:nvSpPr>
            <p:spPr>
              <a:xfrm>
                <a:off x="2059185" y="808930"/>
                <a:ext cx="1065600" cy="1065960"/>
              </a:xfrm>
              <a:custGeom>
                <a:rect b="b" l="l" r="r" t="t"/>
                <a:pathLst>
                  <a:path extrusionOk="0" h="2961" w="296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2" name="Google Shape;1372;p28"/>
              <p:cNvSpPr/>
              <p:nvPr/>
            </p:nvSpPr>
            <p:spPr>
              <a:xfrm>
                <a:off x="2085825" y="835570"/>
                <a:ext cx="1012320" cy="1013040"/>
              </a:xfrm>
              <a:custGeom>
                <a:rect b="b" l="l" r="r" t="t"/>
                <a:pathLst>
                  <a:path extrusionOk="0" h="2814" w="2812">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3" name="Google Shape;1373;p28"/>
              <p:cNvSpPr/>
              <p:nvPr/>
            </p:nvSpPr>
            <p:spPr>
              <a:xfrm>
                <a:off x="2112105" y="861850"/>
                <a:ext cx="959760" cy="960120"/>
              </a:xfrm>
              <a:custGeom>
                <a:rect b="b" l="l" r="r" t="t"/>
                <a:pathLst>
                  <a:path extrusionOk="0" h="2667" w="2666">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4" name="Google Shape;1374;p28"/>
              <p:cNvSpPr/>
              <p:nvPr/>
            </p:nvSpPr>
            <p:spPr>
              <a:xfrm>
                <a:off x="2138745" y="888850"/>
                <a:ext cx="906480" cy="906120"/>
              </a:xfrm>
              <a:custGeom>
                <a:rect b="b" l="l" r="r" t="t"/>
                <a:pathLst>
                  <a:path extrusionOk="0" h="2517" w="2518">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5" name="Google Shape;1375;p28"/>
              <p:cNvSpPr/>
              <p:nvPr/>
            </p:nvSpPr>
            <p:spPr>
              <a:xfrm>
                <a:off x="2165025" y="915130"/>
                <a:ext cx="853920" cy="853560"/>
              </a:xfrm>
              <a:custGeom>
                <a:rect b="b" l="l" r="r" t="t"/>
                <a:pathLst>
                  <a:path extrusionOk="0" h="2371" w="2372">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6" name="Google Shape;1376;p28"/>
              <p:cNvSpPr/>
              <p:nvPr/>
            </p:nvSpPr>
            <p:spPr>
              <a:xfrm>
                <a:off x="2191665" y="942130"/>
                <a:ext cx="800640" cy="800280"/>
              </a:xfrm>
              <a:custGeom>
                <a:rect b="b" l="l" r="r" t="t"/>
                <a:pathLst>
                  <a:path extrusionOk="0" h="2223" w="2224">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7" name="Google Shape;1377;p28"/>
              <p:cNvSpPr/>
              <p:nvPr/>
            </p:nvSpPr>
            <p:spPr>
              <a:xfrm>
                <a:off x="2217945" y="968050"/>
                <a:ext cx="747720" cy="747720"/>
              </a:xfrm>
              <a:custGeom>
                <a:rect b="b" l="l" r="r" t="t"/>
                <a:pathLst>
                  <a:path extrusionOk="0" h="2077" w="2077">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8" name="Google Shape;1378;p28"/>
              <p:cNvSpPr/>
              <p:nvPr/>
            </p:nvSpPr>
            <p:spPr>
              <a:xfrm>
                <a:off x="2244945" y="995050"/>
                <a:ext cx="694080" cy="694440"/>
              </a:xfrm>
              <a:custGeom>
                <a:rect b="b" l="l" r="r" t="t"/>
                <a:pathLst>
                  <a:path extrusionOk="0" h="1929" w="1928">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9" name="Google Shape;1379;p28"/>
              <p:cNvSpPr/>
              <p:nvPr/>
            </p:nvSpPr>
            <p:spPr>
              <a:xfrm>
                <a:off x="2271225" y="1020970"/>
                <a:ext cx="641520" cy="641880"/>
              </a:xfrm>
              <a:custGeom>
                <a:rect b="b" l="l" r="r" t="t"/>
                <a:pathLst>
                  <a:path extrusionOk="0" h="1783" w="1782">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80" name="Google Shape;1380;p28"/>
            <p:cNvGrpSpPr/>
            <p:nvPr/>
          </p:nvGrpSpPr>
          <p:grpSpPr>
            <a:xfrm flipH="1" rot="5400000">
              <a:off x="8111802" y="1046585"/>
              <a:ext cx="741258" cy="741917"/>
              <a:chOff x="6983640" y="2864160"/>
              <a:chExt cx="535320" cy="535680"/>
            </a:xfrm>
          </p:grpSpPr>
          <p:sp>
            <p:nvSpPr>
              <p:cNvPr id="1381" name="Google Shape;1381;p28"/>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2" name="Google Shape;1382;p28"/>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3" name="Google Shape;1383;p28"/>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4" name="Google Shape;1384;p28"/>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5" name="Google Shape;1385;p28"/>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6" name="Google Shape;1386;p28"/>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7" name="Google Shape;1387;p28"/>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8" name="Google Shape;1388;p28"/>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9" name="Google Shape;1389;p28"/>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390" name="Google Shape;1390;p28"/>
            <p:cNvSpPr/>
            <p:nvPr/>
          </p:nvSpPr>
          <p:spPr>
            <a:xfrm flipH="1">
              <a:off x="7081769" y="1055761"/>
              <a:ext cx="506042" cy="1012816"/>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1" name="Google Shape;1391;p28"/>
            <p:cNvSpPr/>
            <p:nvPr/>
          </p:nvSpPr>
          <p:spPr>
            <a:xfrm flipH="1" rot="10800000">
              <a:off x="8441757" y="2382206"/>
              <a:ext cx="1402800" cy="1402800"/>
            </a:xfrm>
            <a:prstGeom prst="blockArc">
              <a:avLst>
                <a:gd fmla="val 5400645" name="adj1"/>
                <a:gd fmla="val 16308933" name="adj2"/>
                <a:gd fmla="val 24111"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8"/>
            <p:cNvSpPr/>
            <p:nvPr/>
          </p:nvSpPr>
          <p:spPr>
            <a:xfrm>
              <a:off x="155222" y="4666175"/>
              <a:ext cx="370500" cy="37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393" name="Google Shape;1393;p28"/>
          <p:cNvSpPr txBox="1"/>
          <p:nvPr>
            <p:ph type="title"/>
          </p:nvPr>
        </p:nvSpPr>
        <p:spPr>
          <a:xfrm>
            <a:off x="739650" y="555650"/>
            <a:ext cx="5073900" cy="110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94" name="Google Shape;1394;p28"/>
          <p:cNvSpPr txBox="1"/>
          <p:nvPr>
            <p:ph idx="1" type="subTitle"/>
          </p:nvPr>
        </p:nvSpPr>
        <p:spPr>
          <a:xfrm>
            <a:off x="739650" y="1682452"/>
            <a:ext cx="5073900" cy="120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5" name="Google Shape;1395;p28"/>
          <p:cNvSpPr txBox="1"/>
          <p:nvPr/>
        </p:nvSpPr>
        <p:spPr>
          <a:xfrm>
            <a:off x="739650" y="3640675"/>
            <a:ext cx="5073900" cy="645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b="1" lang="en" sz="1200">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b="1" lang="en" sz="12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u="sng">
                <a:solidFill>
                  <a:schemeClr val="dk1"/>
                </a:solidFill>
                <a:latin typeface="DM Sans"/>
                <a:ea typeface="DM Sans"/>
                <a:cs typeface="DM Sans"/>
                <a:sym typeface="DM Sans"/>
                <a:hlinkClick r:id="rId4">
                  <a:extLst>
                    <a:ext uri="{A12FA001-AC4F-418D-AE19-62706E023703}">
                      <ahyp:hlinkClr val="tx"/>
                    </a:ext>
                  </a:extLst>
                </a:hlinkClick>
              </a:rPr>
              <a:t>Freepik</a:t>
            </a:r>
            <a:r>
              <a:rPr lang="en" sz="1200" u="sng">
                <a:solidFill>
                  <a:schemeClr val="dk1"/>
                </a:solidFill>
                <a:latin typeface="DM Sans"/>
                <a:ea typeface="DM Sans"/>
                <a:cs typeface="DM Sans"/>
                <a:sym typeface="DM Sans"/>
              </a:rPr>
              <a:t> </a:t>
            </a:r>
            <a:endParaRPr b="1" sz="1200" u="sng">
              <a:solidFill>
                <a:schemeClr val="dk1"/>
              </a:solidFill>
              <a:latin typeface="DM Sans"/>
              <a:ea typeface="DM Sans"/>
              <a:cs typeface="DM Sans"/>
              <a:sym typeface="DM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96" name="Shape 1396"/>
        <p:cNvGrpSpPr/>
        <p:nvPr/>
      </p:nvGrpSpPr>
      <p:grpSpPr>
        <a:xfrm>
          <a:off x="0" y="0"/>
          <a:ext cx="0" cy="0"/>
          <a:chOff x="0" y="0"/>
          <a:chExt cx="0" cy="0"/>
        </a:xfrm>
      </p:grpSpPr>
      <p:grpSp>
        <p:nvGrpSpPr>
          <p:cNvPr id="1397" name="Google Shape;1397;p29"/>
          <p:cNvGrpSpPr/>
          <p:nvPr/>
        </p:nvGrpSpPr>
        <p:grpSpPr>
          <a:xfrm>
            <a:off x="-10" y="5"/>
            <a:ext cx="2051625" cy="685440"/>
            <a:chOff x="-10" y="5"/>
            <a:chExt cx="2051625" cy="685440"/>
          </a:xfrm>
        </p:grpSpPr>
        <p:sp>
          <p:nvSpPr>
            <p:cNvPr id="1398" name="Google Shape;1398;p29"/>
            <p:cNvSpPr/>
            <p:nvPr/>
          </p:nvSpPr>
          <p:spPr>
            <a:xfrm rot="10800000">
              <a:off x="-10" y="1455"/>
              <a:ext cx="682560" cy="682560"/>
            </a:xfrm>
            <a:custGeom>
              <a:rect b="b" l="l" r="r" t="t"/>
              <a:pathLst>
                <a:path extrusionOk="0" h="1896" w="1896">
                  <a:moveTo>
                    <a:pt x="1503" y="0"/>
                  </a:moveTo>
                  <a:lnTo>
                    <a:pt x="47" y="0"/>
                  </a:lnTo>
                  <a:lnTo>
                    <a:pt x="0" y="0"/>
                  </a:lnTo>
                  <a:lnTo>
                    <a:pt x="0" y="1183"/>
                  </a:lnTo>
                  <a:lnTo>
                    <a:pt x="0" y="1896"/>
                  </a:lnTo>
                  <a:lnTo>
                    <a:pt x="851" y="1896"/>
                  </a:lnTo>
                  <a:lnTo>
                    <a:pt x="1896" y="1896"/>
                  </a:lnTo>
                  <a:lnTo>
                    <a:pt x="1896" y="1552"/>
                  </a:lnTo>
                  <a:lnTo>
                    <a:pt x="1896" y="331"/>
                  </a:lnTo>
                  <a:lnTo>
                    <a:pt x="1896" y="0"/>
                  </a:lnTo>
                  <a:lnTo>
                    <a:pt x="1503"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9" name="Google Shape;1399;p29"/>
            <p:cNvSpPr/>
            <p:nvPr/>
          </p:nvSpPr>
          <p:spPr>
            <a:xfrm flipH="1" rot="5400000">
              <a:off x="682185" y="1273"/>
              <a:ext cx="683640" cy="682920"/>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400" name="Google Shape;1400;p29"/>
            <p:cNvGrpSpPr/>
            <p:nvPr/>
          </p:nvGrpSpPr>
          <p:grpSpPr>
            <a:xfrm rot="10800000">
              <a:off x="1365455" y="5"/>
              <a:ext cx="686160" cy="685440"/>
              <a:chOff x="6105240" y="2645280"/>
              <a:chExt cx="686160" cy="685440"/>
            </a:xfrm>
          </p:grpSpPr>
          <p:sp>
            <p:nvSpPr>
              <p:cNvPr id="1401" name="Google Shape;1401;p29"/>
              <p:cNvSpPr/>
              <p:nvPr/>
            </p:nvSpPr>
            <p:spPr>
              <a:xfrm>
                <a:off x="6105240" y="2645280"/>
                <a:ext cx="685800" cy="685440"/>
              </a:xfrm>
              <a:custGeom>
                <a:rect b="b" l="l" r="r" t="t"/>
                <a:pathLst>
                  <a:path extrusionOk="0" h="1904" w="1905">
                    <a:moveTo>
                      <a:pt x="0" y="1904"/>
                    </a:moveTo>
                    <a:lnTo>
                      <a:pt x="19" y="1904"/>
                    </a:lnTo>
                    <a:cubicBezTo>
                      <a:pt x="19" y="863"/>
                      <a:pt x="865" y="19"/>
                      <a:pt x="1905" y="19"/>
                    </a:cubicBezTo>
                    <a:lnTo>
                      <a:pt x="1905" y="0"/>
                    </a:lnTo>
                    <a:cubicBezTo>
                      <a:pt x="854" y="-1"/>
                      <a:pt x="0" y="854"/>
                      <a:pt x="0" y="190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2" name="Google Shape;1402;p29"/>
              <p:cNvSpPr/>
              <p:nvPr/>
            </p:nvSpPr>
            <p:spPr>
              <a:xfrm>
                <a:off x="6139440" y="2679120"/>
                <a:ext cx="651960" cy="651600"/>
              </a:xfrm>
              <a:custGeom>
                <a:rect b="b" l="l" r="r" t="t"/>
                <a:pathLst>
                  <a:path extrusionOk="0" h="1810" w="1811">
                    <a:moveTo>
                      <a:pt x="0" y="1810"/>
                    </a:moveTo>
                    <a:lnTo>
                      <a:pt x="19" y="1810"/>
                    </a:lnTo>
                    <a:cubicBezTo>
                      <a:pt x="19" y="822"/>
                      <a:pt x="823" y="19"/>
                      <a:pt x="1811" y="19"/>
                    </a:cubicBezTo>
                    <a:lnTo>
                      <a:pt x="1811" y="0"/>
                    </a:lnTo>
                    <a:cubicBezTo>
                      <a:pt x="812" y="0"/>
                      <a:pt x="0" y="811"/>
                      <a:pt x="0" y="181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3" name="Google Shape;1403;p29"/>
              <p:cNvSpPr/>
              <p:nvPr/>
            </p:nvSpPr>
            <p:spPr>
              <a:xfrm>
                <a:off x="6173640" y="2713320"/>
                <a:ext cx="617760" cy="617400"/>
              </a:xfrm>
              <a:custGeom>
                <a:rect b="b" l="l" r="r" t="t"/>
                <a:pathLst>
                  <a:path extrusionOk="0" h="1715" w="1716">
                    <a:moveTo>
                      <a:pt x="0" y="1715"/>
                    </a:moveTo>
                    <a:lnTo>
                      <a:pt x="18" y="1715"/>
                    </a:lnTo>
                    <a:cubicBezTo>
                      <a:pt x="18" y="779"/>
                      <a:pt x="780" y="19"/>
                      <a:pt x="1716" y="19"/>
                    </a:cubicBezTo>
                    <a:lnTo>
                      <a:pt x="1716" y="0"/>
                    </a:lnTo>
                    <a:cubicBezTo>
                      <a:pt x="769" y="0"/>
                      <a:pt x="0" y="768"/>
                      <a:pt x="0" y="171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4" name="Google Shape;1404;p29"/>
              <p:cNvSpPr/>
              <p:nvPr/>
            </p:nvSpPr>
            <p:spPr>
              <a:xfrm>
                <a:off x="6207840" y="2747520"/>
                <a:ext cx="583560" cy="583200"/>
              </a:xfrm>
              <a:custGeom>
                <a:rect b="b" l="l" r="r" t="t"/>
                <a:pathLst>
                  <a:path extrusionOk="0" h="1620" w="1621">
                    <a:moveTo>
                      <a:pt x="0" y="1620"/>
                    </a:moveTo>
                    <a:lnTo>
                      <a:pt x="18" y="1620"/>
                    </a:lnTo>
                    <a:cubicBezTo>
                      <a:pt x="18" y="737"/>
                      <a:pt x="737" y="19"/>
                      <a:pt x="1621" y="19"/>
                    </a:cubicBezTo>
                    <a:lnTo>
                      <a:pt x="1621" y="0"/>
                    </a:lnTo>
                    <a:cubicBezTo>
                      <a:pt x="726" y="0"/>
                      <a:pt x="0" y="726"/>
                      <a:pt x="0" y="162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5" name="Google Shape;1405;p29"/>
              <p:cNvSpPr/>
              <p:nvPr/>
            </p:nvSpPr>
            <p:spPr>
              <a:xfrm>
                <a:off x="6241680" y="2781720"/>
                <a:ext cx="549360" cy="549000"/>
              </a:xfrm>
              <a:custGeom>
                <a:rect b="b" l="l" r="r" t="t"/>
                <a:pathLst>
                  <a:path extrusionOk="0" h="1525" w="1526">
                    <a:moveTo>
                      <a:pt x="0" y="1525"/>
                    </a:moveTo>
                    <a:lnTo>
                      <a:pt x="18" y="1525"/>
                    </a:lnTo>
                    <a:cubicBezTo>
                      <a:pt x="18" y="694"/>
                      <a:pt x="695" y="18"/>
                      <a:pt x="1526" y="18"/>
                    </a:cubicBezTo>
                    <a:lnTo>
                      <a:pt x="1526" y="0"/>
                    </a:lnTo>
                    <a:cubicBezTo>
                      <a:pt x="685" y="0"/>
                      <a:pt x="0" y="683"/>
                      <a:pt x="0" y="152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6" name="Google Shape;1406;p29"/>
              <p:cNvSpPr/>
              <p:nvPr/>
            </p:nvSpPr>
            <p:spPr>
              <a:xfrm>
                <a:off x="6275880" y="2815920"/>
                <a:ext cx="515160" cy="514800"/>
              </a:xfrm>
              <a:custGeom>
                <a:rect b="b" l="l" r="r" t="t"/>
                <a:pathLst>
                  <a:path extrusionOk="0" h="1430" w="1431">
                    <a:moveTo>
                      <a:pt x="0" y="1430"/>
                    </a:moveTo>
                    <a:lnTo>
                      <a:pt x="18" y="1430"/>
                    </a:lnTo>
                    <a:cubicBezTo>
                      <a:pt x="18" y="651"/>
                      <a:pt x="652" y="18"/>
                      <a:pt x="1431" y="18"/>
                    </a:cubicBezTo>
                    <a:lnTo>
                      <a:pt x="1431" y="0"/>
                    </a:lnTo>
                    <a:cubicBezTo>
                      <a:pt x="642" y="-1"/>
                      <a:pt x="0" y="640"/>
                      <a:pt x="0" y="143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7" name="Google Shape;1407;p29"/>
              <p:cNvSpPr/>
              <p:nvPr/>
            </p:nvSpPr>
            <p:spPr>
              <a:xfrm>
                <a:off x="6309720" y="2849400"/>
                <a:ext cx="481320" cy="481320"/>
              </a:xfrm>
              <a:custGeom>
                <a:rect b="b" l="l" r="r" t="t"/>
                <a:pathLst>
                  <a:path extrusionOk="0" h="1337" w="1337">
                    <a:moveTo>
                      <a:pt x="0" y="1337"/>
                    </a:moveTo>
                    <a:lnTo>
                      <a:pt x="19" y="1337"/>
                    </a:lnTo>
                    <a:cubicBezTo>
                      <a:pt x="19" y="611"/>
                      <a:pt x="610" y="19"/>
                      <a:pt x="1337" y="19"/>
                    </a:cubicBezTo>
                    <a:lnTo>
                      <a:pt x="1337" y="0"/>
                    </a:lnTo>
                    <a:cubicBezTo>
                      <a:pt x="600" y="0"/>
                      <a:pt x="0" y="600"/>
                      <a:pt x="0" y="133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8" name="Google Shape;1408;p29"/>
              <p:cNvSpPr/>
              <p:nvPr/>
            </p:nvSpPr>
            <p:spPr>
              <a:xfrm>
                <a:off x="6343920" y="2883960"/>
                <a:ext cx="447120" cy="446760"/>
              </a:xfrm>
              <a:custGeom>
                <a:rect b="b" l="l" r="r" t="t"/>
                <a:pathLst>
                  <a:path extrusionOk="0" h="1241" w="1242">
                    <a:moveTo>
                      <a:pt x="0" y="1241"/>
                    </a:moveTo>
                    <a:lnTo>
                      <a:pt x="19" y="1241"/>
                    </a:lnTo>
                    <a:cubicBezTo>
                      <a:pt x="19" y="567"/>
                      <a:pt x="568" y="18"/>
                      <a:pt x="1242" y="18"/>
                    </a:cubicBezTo>
                    <a:lnTo>
                      <a:pt x="1242" y="0"/>
                    </a:lnTo>
                    <a:cubicBezTo>
                      <a:pt x="558" y="-1"/>
                      <a:pt x="0" y="556"/>
                      <a:pt x="0" y="124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9" name="Google Shape;1409;p29"/>
              <p:cNvSpPr/>
              <p:nvPr/>
            </p:nvSpPr>
            <p:spPr>
              <a:xfrm>
                <a:off x="6378120" y="2918160"/>
                <a:ext cx="412920" cy="412560"/>
              </a:xfrm>
              <a:custGeom>
                <a:rect b="b" l="l" r="r" t="t"/>
                <a:pathLst>
                  <a:path extrusionOk="0" h="1146" w="1147">
                    <a:moveTo>
                      <a:pt x="0" y="1146"/>
                    </a:moveTo>
                    <a:lnTo>
                      <a:pt x="19" y="1146"/>
                    </a:lnTo>
                    <a:cubicBezTo>
                      <a:pt x="19" y="524"/>
                      <a:pt x="525" y="18"/>
                      <a:pt x="1147" y="18"/>
                    </a:cubicBezTo>
                    <a:lnTo>
                      <a:pt x="1147" y="0"/>
                    </a:lnTo>
                    <a:cubicBezTo>
                      <a:pt x="515" y="-1"/>
                      <a:pt x="0" y="513"/>
                      <a:pt x="0" y="114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0" name="Google Shape;1410;p29"/>
              <p:cNvSpPr/>
              <p:nvPr/>
            </p:nvSpPr>
            <p:spPr>
              <a:xfrm>
                <a:off x="6412320" y="2952360"/>
                <a:ext cx="378720" cy="378360"/>
              </a:xfrm>
              <a:custGeom>
                <a:rect b="b" l="l" r="r" t="t"/>
                <a:pathLst>
                  <a:path extrusionOk="0" h="1051" w="1052">
                    <a:moveTo>
                      <a:pt x="0" y="1051"/>
                    </a:moveTo>
                    <a:lnTo>
                      <a:pt x="19" y="1051"/>
                    </a:lnTo>
                    <a:cubicBezTo>
                      <a:pt x="19" y="482"/>
                      <a:pt x="482" y="18"/>
                      <a:pt x="1052" y="18"/>
                    </a:cubicBezTo>
                    <a:lnTo>
                      <a:pt x="1052" y="0"/>
                    </a:lnTo>
                    <a:cubicBezTo>
                      <a:pt x="473" y="-2"/>
                      <a:pt x="0" y="471"/>
                      <a:pt x="0" y="105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1" name="Google Shape;1411;p29"/>
              <p:cNvSpPr/>
              <p:nvPr/>
            </p:nvSpPr>
            <p:spPr>
              <a:xfrm>
                <a:off x="6446520" y="2986200"/>
                <a:ext cx="344520" cy="344520"/>
              </a:xfrm>
              <a:custGeom>
                <a:rect b="b" l="l" r="r" t="t"/>
                <a:pathLst>
                  <a:path extrusionOk="0" h="957" w="957">
                    <a:moveTo>
                      <a:pt x="0" y="957"/>
                    </a:moveTo>
                    <a:lnTo>
                      <a:pt x="19" y="957"/>
                    </a:lnTo>
                    <a:cubicBezTo>
                      <a:pt x="19" y="440"/>
                      <a:pt x="440" y="19"/>
                      <a:pt x="957" y="19"/>
                    </a:cubicBezTo>
                    <a:lnTo>
                      <a:pt x="957" y="0"/>
                    </a:lnTo>
                    <a:cubicBezTo>
                      <a:pt x="430" y="-1"/>
                      <a:pt x="0" y="429"/>
                      <a:pt x="0" y="95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2" name="Google Shape;1412;p29"/>
              <p:cNvSpPr/>
              <p:nvPr/>
            </p:nvSpPr>
            <p:spPr>
              <a:xfrm>
                <a:off x="6480720" y="3020400"/>
                <a:ext cx="310320" cy="310320"/>
              </a:xfrm>
              <a:custGeom>
                <a:rect b="b" l="l" r="r" t="t"/>
                <a:pathLst>
                  <a:path extrusionOk="0" h="862" w="862">
                    <a:moveTo>
                      <a:pt x="0" y="862"/>
                    </a:moveTo>
                    <a:lnTo>
                      <a:pt x="19" y="862"/>
                    </a:lnTo>
                    <a:cubicBezTo>
                      <a:pt x="19" y="397"/>
                      <a:pt x="397" y="19"/>
                      <a:pt x="862" y="19"/>
                    </a:cubicBezTo>
                    <a:lnTo>
                      <a:pt x="862" y="0"/>
                    </a:lnTo>
                    <a:cubicBezTo>
                      <a:pt x="387" y="-1"/>
                      <a:pt x="0" y="387"/>
                      <a:pt x="0" y="862"/>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3" name="Google Shape;1413;p29"/>
              <p:cNvSpPr/>
              <p:nvPr/>
            </p:nvSpPr>
            <p:spPr>
              <a:xfrm>
                <a:off x="6514920" y="3054240"/>
                <a:ext cx="276480" cy="276480"/>
              </a:xfrm>
              <a:custGeom>
                <a:rect b="b" l="l" r="r" t="t"/>
                <a:pathLst>
                  <a:path extrusionOk="0" h="768" w="768">
                    <a:moveTo>
                      <a:pt x="0" y="768"/>
                    </a:moveTo>
                    <a:lnTo>
                      <a:pt x="18" y="768"/>
                    </a:lnTo>
                    <a:cubicBezTo>
                      <a:pt x="18" y="355"/>
                      <a:pt x="354" y="19"/>
                      <a:pt x="768" y="19"/>
                    </a:cubicBezTo>
                    <a:lnTo>
                      <a:pt x="768" y="0"/>
                    </a:lnTo>
                    <a:cubicBezTo>
                      <a:pt x="344" y="0"/>
                      <a:pt x="0" y="345"/>
                      <a:pt x="0" y="7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4" name="Google Shape;1414;p29"/>
              <p:cNvSpPr/>
              <p:nvPr/>
            </p:nvSpPr>
            <p:spPr>
              <a:xfrm>
                <a:off x="6549120" y="3088440"/>
                <a:ext cx="242280" cy="242280"/>
              </a:xfrm>
              <a:custGeom>
                <a:rect b="b" l="l" r="r" t="t"/>
                <a:pathLst>
                  <a:path extrusionOk="0" h="673" w="673">
                    <a:moveTo>
                      <a:pt x="0" y="673"/>
                    </a:moveTo>
                    <a:lnTo>
                      <a:pt x="18" y="673"/>
                    </a:lnTo>
                    <a:cubicBezTo>
                      <a:pt x="18" y="312"/>
                      <a:pt x="312" y="19"/>
                      <a:pt x="673" y="19"/>
                    </a:cubicBezTo>
                    <a:lnTo>
                      <a:pt x="673" y="0"/>
                    </a:lnTo>
                    <a:cubicBezTo>
                      <a:pt x="301" y="0"/>
                      <a:pt x="0" y="302"/>
                      <a:pt x="0" y="6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5" name="Google Shape;1415;p29"/>
              <p:cNvSpPr/>
              <p:nvPr/>
            </p:nvSpPr>
            <p:spPr>
              <a:xfrm>
                <a:off x="6583320" y="3122640"/>
                <a:ext cx="208080" cy="208080"/>
              </a:xfrm>
              <a:custGeom>
                <a:rect b="b" l="l" r="r" t="t"/>
                <a:pathLst>
                  <a:path extrusionOk="0" h="578" w="578">
                    <a:moveTo>
                      <a:pt x="0" y="578"/>
                    </a:moveTo>
                    <a:lnTo>
                      <a:pt x="18" y="578"/>
                    </a:lnTo>
                    <a:cubicBezTo>
                      <a:pt x="18" y="269"/>
                      <a:pt x="269" y="19"/>
                      <a:pt x="578" y="19"/>
                    </a:cubicBezTo>
                    <a:lnTo>
                      <a:pt x="578" y="0"/>
                    </a:lnTo>
                    <a:cubicBezTo>
                      <a:pt x="258" y="0"/>
                      <a:pt x="0" y="259"/>
                      <a:pt x="0" y="57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6" name="Google Shape;1416;p29"/>
              <p:cNvSpPr/>
              <p:nvPr/>
            </p:nvSpPr>
            <p:spPr>
              <a:xfrm>
                <a:off x="6617160" y="3156840"/>
                <a:ext cx="173880" cy="173880"/>
              </a:xfrm>
              <a:custGeom>
                <a:rect b="b" l="l" r="r" t="t"/>
                <a:pathLst>
                  <a:path extrusionOk="0" h="483" w="483">
                    <a:moveTo>
                      <a:pt x="0" y="483"/>
                    </a:moveTo>
                    <a:lnTo>
                      <a:pt x="18" y="483"/>
                    </a:lnTo>
                    <a:cubicBezTo>
                      <a:pt x="18" y="227"/>
                      <a:pt x="226" y="18"/>
                      <a:pt x="483" y="18"/>
                    </a:cubicBezTo>
                    <a:lnTo>
                      <a:pt x="483" y="0"/>
                    </a:lnTo>
                    <a:cubicBezTo>
                      <a:pt x="217" y="0"/>
                      <a:pt x="0" y="216"/>
                      <a:pt x="0" y="48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7" name="Google Shape;1417;p29"/>
              <p:cNvSpPr/>
              <p:nvPr/>
            </p:nvSpPr>
            <p:spPr>
              <a:xfrm>
                <a:off x="6651000" y="3191040"/>
                <a:ext cx="140040" cy="139680"/>
              </a:xfrm>
              <a:custGeom>
                <a:rect b="b" l="l" r="r" t="t"/>
                <a:pathLst>
                  <a:path extrusionOk="0" h="388" w="389">
                    <a:moveTo>
                      <a:pt x="0" y="388"/>
                    </a:moveTo>
                    <a:lnTo>
                      <a:pt x="19" y="388"/>
                    </a:lnTo>
                    <a:cubicBezTo>
                      <a:pt x="19" y="184"/>
                      <a:pt x="185" y="18"/>
                      <a:pt x="389" y="18"/>
                    </a:cubicBezTo>
                    <a:lnTo>
                      <a:pt x="389" y="0"/>
                    </a:lnTo>
                    <a:cubicBezTo>
                      <a:pt x="175" y="-1"/>
                      <a:pt x="0" y="173"/>
                      <a:pt x="0" y="38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8" name="Google Shape;1418;p29"/>
              <p:cNvSpPr/>
              <p:nvPr/>
            </p:nvSpPr>
            <p:spPr>
              <a:xfrm>
                <a:off x="6685200" y="3225240"/>
                <a:ext cx="105840" cy="105480"/>
              </a:xfrm>
              <a:custGeom>
                <a:rect b="b" l="l" r="r" t="t"/>
                <a:pathLst>
                  <a:path extrusionOk="0" h="293" w="294">
                    <a:moveTo>
                      <a:pt x="0" y="293"/>
                    </a:moveTo>
                    <a:lnTo>
                      <a:pt x="19" y="293"/>
                    </a:lnTo>
                    <a:cubicBezTo>
                      <a:pt x="19" y="142"/>
                      <a:pt x="142" y="18"/>
                      <a:pt x="294" y="18"/>
                    </a:cubicBezTo>
                    <a:lnTo>
                      <a:pt x="294" y="0"/>
                    </a:lnTo>
                    <a:cubicBezTo>
                      <a:pt x="132" y="-1"/>
                      <a:pt x="0" y="131"/>
                      <a:pt x="0" y="29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9" name="Google Shape;1419;p29"/>
              <p:cNvSpPr/>
              <p:nvPr/>
            </p:nvSpPr>
            <p:spPr>
              <a:xfrm>
                <a:off x="6719400" y="3259440"/>
                <a:ext cx="71640" cy="71280"/>
              </a:xfrm>
              <a:custGeom>
                <a:rect b="b" l="l" r="r" t="t"/>
                <a:pathLst>
                  <a:path extrusionOk="0" h="198" w="199">
                    <a:moveTo>
                      <a:pt x="0" y="198"/>
                    </a:moveTo>
                    <a:lnTo>
                      <a:pt x="19" y="198"/>
                    </a:lnTo>
                    <a:cubicBezTo>
                      <a:pt x="19" y="99"/>
                      <a:pt x="100" y="18"/>
                      <a:pt x="199" y="18"/>
                    </a:cubicBezTo>
                    <a:lnTo>
                      <a:pt x="199" y="0"/>
                    </a:lnTo>
                    <a:cubicBezTo>
                      <a:pt x="90" y="-1"/>
                      <a:pt x="0" y="88"/>
                      <a:pt x="0" y="198"/>
                    </a:cubicBezTo>
                    <a:close/>
                  </a:path>
                </a:pathLst>
              </a:custGeom>
              <a:solidFill>
                <a:schemeClr val="accent2"/>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0" name="Google Shape;1420;p29"/>
              <p:cNvSpPr/>
              <p:nvPr/>
            </p:nvSpPr>
            <p:spPr>
              <a:xfrm>
                <a:off x="6753600" y="3292920"/>
                <a:ext cx="37440" cy="37800"/>
              </a:xfrm>
              <a:custGeom>
                <a:rect b="b" l="l" r="r" t="t"/>
                <a:pathLst>
                  <a:path extrusionOk="0" h="105" w="104">
                    <a:moveTo>
                      <a:pt x="0" y="105"/>
                    </a:moveTo>
                    <a:lnTo>
                      <a:pt x="19" y="105"/>
                    </a:lnTo>
                    <a:cubicBezTo>
                      <a:pt x="19" y="58"/>
                      <a:pt x="57" y="20"/>
                      <a:pt x="104" y="20"/>
                    </a:cubicBezTo>
                    <a:lnTo>
                      <a:pt x="104" y="0"/>
                    </a:lnTo>
                    <a:cubicBezTo>
                      <a:pt x="47" y="0"/>
                      <a:pt x="0" y="47"/>
                      <a:pt x="0" y="105"/>
                    </a:cubicBez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421" name="Shape 1421"/>
        <p:cNvGrpSpPr/>
        <p:nvPr/>
      </p:nvGrpSpPr>
      <p:grpSpPr>
        <a:xfrm>
          <a:off x="0" y="0"/>
          <a:ext cx="0" cy="0"/>
          <a:chOff x="0" y="0"/>
          <a:chExt cx="0" cy="0"/>
        </a:xfrm>
      </p:grpSpPr>
      <p:grpSp>
        <p:nvGrpSpPr>
          <p:cNvPr id="1422" name="Google Shape;1422;p30"/>
          <p:cNvGrpSpPr/>
          <p:nvPr/>
        </p:nvGrpSpPr>
        <p:grpSpPr>
          <a:xfrm rot="10800000">
            <a:off x="8477613" y="2866135"/>
            <a:ext cx="1217620" cy="2277360"/>
            <a:chOff x="-535055" y="10"/>
            <a:chExt cx="1217620" cy="2277360"/>
          </a:xfrm>
        </p:grpSpPr>
        <p:sp>
          <p:nvSpPr>
            <p:cNvPr id="1423" name="Google Shape;1423;p30"/>
            <p:cNvSpPr/>
            <p:nvPr/>
          </p:nvSpPr>
          <p:spPr>
            <a:xfrm>
              <a:off x="5" y="10"/>
              <a:ext cx="682560" cy="682560"/>
            </a:xfrm>
            <a:custGeom>
              <a:rect b="b" l="l" r="r" t="t"/>
              <a:pathLst>
                <a:path extrusionOk="0" h="1896" w="1896">
                  <a:moveTo>
                    <a:pt x="1503" y="0"/>
                  </a:moveTo>
                  <a:lnTo>
                    <a:pt x="47" y="0"/>
                  </a:lnTo>
                  <a:lnTo>
                    <a:pt x="0" y="0"/>
                  </a:lnTo>
                  <a:lnTo>
                    <a:pt x="0" y="1183"/>
                  </a:lnTo>
                  <a:lnTo>
                    <a:pt x="0" y="1896"/>
                  </a:lnTo>
                  <a:lnTo>
                    <a:pt x="851" y="1896"/>
                  </a:lnTo>
                  <a:lnTo>
                    <a:pt x="1896" y="1896"/>
                  </a:lnTo>
                  <a:lnTo>
                    <a:pt x="1896" y="1552"/>
                  </a:lnTo>
                  <a:lnTo>
                    <a:pt x="1896" y="331"/>
                  </a:lnTo>
                  <a:lnTo>
                    <a:pt x="1896" y="0"/>
                  </a:lnTo>
                  <a:lnTo>
                    <a:pt x="1503"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424" name="Google Shape;1424;p30"/>
            <p:cNvGrpSpPr/>
            <p:nvPr/>
          </p:nvGrpSpPr>
          <p:grpSpPr>
            <a:xfrm rot="10800000">
              <a:off x="-535055" y="682570"/>
              <a:ext cx="1065240" cy="1594800"/>
              <a:chOff x="4963320" y="173520"/>
              <a:chExt cx="1065240" cy="1594800"/>
            </a:xfrm>
          </p:grpSpPr>
          <p:sp>
            <p:nvSpPr>
              <p:cNvPr id="1425" name="Google Shape;1425;p30"/>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6" name="Google Shape;1426;p30"/>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7" name="Google Shape;1427;p30"/>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8" name="Google Shape;1428;p30"/>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9" name="Google Shape;1429;p30"/>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0" name="Google Shape;1430;p30"/>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1" name="Google Shape;1431;p30"/>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2" name="Google Shape;1432;p30"/>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3" name="Google Shape;1433;p30"/>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4" name="Google Shape;1434;p30"/>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5" name="Google Shape;1435;p30"/>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6" name="Google Shape;1436;p30"/>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7" name="Google Shape;1437;p30"/>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8" name="Google Shape;1438;p30"/>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9" name="Google Shape;1439;p30"/>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0" name="Google Shape;1440;p30"/>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1" name="Google Shape;1441;p30"/>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2" name="Google Shape;1442;p30"/>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3" name="Google Shape;1443;p30"/>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4" name="Google Shape;1444;p30"/>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5" name="Google Shape;1445;p30"/>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8" name="Shape 148"/>
        <p:cNvGrpSpPr/>
        <p:nvPr/>
      </p:nvGrpSpPr>
      <p:grpSpPr>
        <a:xfrm>
          <a:off x="0" y="0"/>
          <a:ext cx="0" cy="0"/>
          <a:chOff x="0" y="0"/>
          <a:chExt cx="0" cy="0"/>
        </a:xfrm>
      </p:grpSpPr>
      <p:grpSp>
        <p:nvGrpSpPr>
          <p:cNvPr id="149" name="Google Shape;149;p4"/>
          <p:cNvGrpSpPr/>
          <p:nvPr/>
        </p:nvGrpSpPr>
        <p:grpSpPr>
          <a:xfrm>
            <a:off x="7212300" y="-544636"/>
            <a:ext cx="1930848" cy="1396168"/>
            <a:chOff x="7212300" y="-544636"/>
            <a:chExt cx="1930848" cy="1396168"/>
          </a:xfrm>
        </p:grpSpPr>
        <p:grpSp>
          <p:nvGrpSpPr>
            <p:cNvPr id="150" name="Google Shape;150;p4"/>
            <p:cNvGrpSpPr/>
            <p:nvPr/>
          </p:nvGrpSpPr>
          <p:grpSpPr>
            <a:xfrm flipH="1" rot="10800000">
              <a:off x="8292097" y="-253"/>
              <a:ext cx="851052" cy="851785"/>
              <a:chOff x="6983640" y="2864160"/>
              <a:chExt cx="535320" cy="535680"/>
            </a:xfrm>
          </p:grpSpPr>
          <p:sp>
            <p:nvSpPr>
              <p:cNvPr id="151" name="Google Shape;151;p4"/>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 name="Google Shape;152;p4"/>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 name="Google Shape;153;p4"/>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 name="Google Shape;154;p4"/>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 name="Google Shape;155;p4"/>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 name="Google Shape;156;p4"/>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 name="Google Shape;157;p4"/>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 name="Google Shape;158;p4"/>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 name="Google Shape;159;p4"/>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60" name="Google Shape;160;p4"/>
            <p:cNvSpPr/>
            <p:nvPr/>
          </p:nvSpPr>
          <p:spPr>
            <a:xfrm flipH="1" rot="5400000">
              <a:off x="7212300" y="-544636"/>
              <a:ext cx="1059300" cy="1059300"/>
            </a:xfrm>
            <a:prstGeom prst="blockArc">
              <a:avLst>
                <a:gd fmla="val 5400645" name="adj1"/>
                <a:gd fmla="val 16125597" name="adj2"/>
                <a:gd fmla="val 23214"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4"/>
          <p:cNvSpPr txBox="1"/>
          <p:nvPr>
            <p:ph idx="1" type="body"/>
          </p:nvPr>
        </p:nvSpPr>
        <p:spPr>
          <a:xfrm>
            <a:off x="720000" y="1155474"/>
            <a:ext cx="7704000" cy="461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Lato Light"/>
              <a:buChar char="●"/>
              <a:defRPr>
                <a:latin typeface="Poppins"/>
                <a:ea typeface="Poppins"/>
                <a:cs typeface="Poppins"/>
                <a:sym typeface="Poppins"/>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162" name="Google Shape;162;p4"/>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3" name="Shape 163"/>
        <p:cNvGrpSpPr/>
        <p:nvPr/>
      </p:nvGrpSpPr>
      <p:grpSpPr>
        <a:xfrm>
          <a:off x="0" y="0"/>
          <a:ext cx="0" cy="0"/>
          <a:chOff x="0" y="0"/>
          <a:chExt cx="0" cy="0"/>
        </a:xfrm>
      </p:grpSpPr>
      <p:sp>
        <p:nvSpPr>
          <p:cNvPr id="164" name="Google Shape;164;p5"/>
          <p:cNvSpPr txBox="1"/>
          <p:nvPr>
            <p:ph idx="1" type="subTitle"/>
          </p:nvPr>
        </p:nvSpPr>
        <p:spPr>
          <a:xfrm>
            <a:off x="3363600" y="3735524"/>
            <a:ext cx="24168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5" name="Google Shape;165;p5"/>
          <p:cNvSpPr txBox="1"/>
          <p:nvPr>
            <p:ph idx="2" type="subTitle"/>
          </p:nvPr>
        </p:nvSpPr>
        <p:spPr>
          <a:xfrm>
            <a:off x="726863" y="3735524"/>
            <a:ext cx="24168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p5"/>
          <p:cNvSpPr txBox="1"/>
          <p:nvPr>
            <p:ph idx="3" type="subTitle"/>
          </p:nvPr>
        </p:nvSpPr>
        <p:spPr>
          <a:xfrm>
            <a:off x="3363600" y="3308309"/>
            <a:ext cx="2416800" cy="49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67" name="Google Shape;167;p5"/>
          <p:cNvSpPr txBox="1"/>
          <p:nvPr>
            <p:ph idx="4" type="subTitle"/>
          </p:nvPr>
        </p:nvSpPr>
        <p:spPr>
          <a:xfrm>
            <a:off x="726863" y="3308309"/>
            <a:ext cx="2416800" cy="49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68" name="Google Shape;168;p5"/>
          <p:cNvSpPr txBox="1"/>
          <p:nvPr>
            <p:ph type="title"/>
          </p:nvPr>
        </p:nvSpPr>
        <p:spPr>
          <a:xfrm>
            <a:off x="713225" y="533275"/>
            <a:ext cx="6527700" cy="619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
        <p:nvSpPr>
          <p:cNvPr id="169" name="Google Shape;169;p5"/>
          <p:cNvSpPr txBox="1"/>
          <p:nvPr>
            <p:ph idx="5" type="subTitle"/>
          </p:nvPr>
        </p:nvSpPr>
        <p:spPr>
          <a:xfrm>
            <a:off x="6000338" y="3735524"/>
            <a:ext cx="24168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0" name="Google Shape;170;p5"/>
          <p:cNvSpPr txBox="1"/>
          <p:nvPr>
            <p:ph idx="6" type="subTitle"/>
          </p:nvPr>
        </p:nvSpPr>
        <p:spPr>
          <a:xfrm>
            <a:off x="6000338" y="3308309"/>
            <a:ext cx="2416800" cy="49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71" name="Google Shape;171;p5"/>
          <p:cNvGrpSpPr/>
          <p:nvPr/>
        </p:nvGrpSpPr>
        <p:grpSpPr>
          <a:xfrm>
            <a:off x="7240847" y="11"/>
            <a:ext cx="1903153" cy="702302"/>
            <a:chOff x="7240847" y="11"/>
            <a:chExt cx="1903153" cy="702302"/>
          </a:xfrm>
        </p:grpSpPr>
        <p:sp>
          <p:nvSpPr>
            <p:cNvPr id="172" name="Google Shape;172;p5"/>
            <p:cNvSpPr/>
            <p:nvPr/>
          </p:nvSpPr>
          <p:spPr>
            <a:xfrm flipH="1" rot="-5400000">
              <a:off x="7739438" y="13"/>
              <a:ext cx="702300" cy="702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 name="Google Shape;173;p5"/>
            <p:cNvSpPr/>
            <p:nvPr/>
          </p:nvSpPr>
          <p:spPr>
            <a:xfrm flipH="1" rot="-5400000">
              <a:off x="8441701" y="13"/>
              <a:ext cx="702300" cy="70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 name="Google Shape;174;p5"/>
            <p:cNvSpPr/>
            <p:nvPr/>
          </p:nvSpPr>
          <p:spPr>
            <a:xfrm flipH="1" rot="5400000">
              <a:off x="8798212" y="195"/>
              <a:ext cx="345689" cy="345320"/>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75" name="Google Shape;175;p5"/>
            <p:cNvGrpSpPr/>
            <p:nvPr/>
          </p:nvGrpSpPr>
          <p:grpSpPr>
            <a:xfrm flipH="1" rot="10800000">
              <a:off x="7240847" y="13"/>
              <a:ext cx="1064880" cy="532800"/>
              <a:chOff x="6986160" y="4312800"/>
              <a:chExt cx="1064880" cy="532800"/>
            </a:xfrm>
          </p:grpSpPr>
          <p:sp>
            <p:nvSpPr>
              <p:cNvPr id="176" name="Google Shape;176;p5"/>
              <p:cNvSpPr/>
              <p:nvPr/>
            </p:nvSpPr>
            <p:spPr>
              <a:xfrm>
                <a:off x="6986160" y="4312800"/>
                <a:ext cx="1064880" cy="532800"/>
              </a:xfrm>
              <a:custGeom>
                <a:rect b="b" l="l" r="r" t="t"/>
                <a:pathLst>
                  <a:path extrusionOk="0" h="1480" w="2958">
                    <a:moveTo>
                      <a:pt x="1480" y="0"/>
                    </a:moveTo>
                    <a:cubicBezTo>
                      <a:pt x="664" y="0"/>
                      <a:pt x="0" y="664"/>
                      <a:pt x="0" y="1480"/>
                    </a:cubicBezTo>
                    <a:lnTo>
                      <a:pt x="14" y="1480"/>
                    </a:lnTo>
                    <a:cubicBezTo>
                      <a:pt x="14" y="672"/>
                      <a:pt x="672" y="15"/>
                      <a:pt x="1479" y="15"/>
                    </a:cubicBezTo>
                    <a:cubicBezTo>
                      <a:pt x="2286" y="15"/>
                      <a:pt x="2944" y="673"/>
                      <a:pt x="2944" y="1480"/>
                    </a:cubicBezTo>
                    <a:lnTo>
                      <a:pt x="2958" y="1480"/>
                    </a:lnTo>
                    <a:cubicBezTo>
                      <a:pt x="2961" y="664"/>
                      <a:pt x="2296" y="0"/>
                      <a:pt x="1480"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 name="Google Shape;177;p5"/>
              <p:cNvSpPr/>
              <p:nvPr/>
            </p:nvSpPr>
            <p:spPr>
              <a:xfrm>
                <a:off x="7012800" y="4339440"/>
                <a:ext cx="1012320" cy="506160"/>
              </a:xfrm>
              <a:custGeom>
                <a:rect b="b" l="l" r="r" t="t"/>
                <a:pathLst>
                  <a:path extrusionOk="0" h="1406" w="2812">
                    <a:moveTo>
                      <a:pt x="1406" y="0"/>
                    </a:moveTo>
                    <a:cubicBezTo>
                      <a:pt x="631" y="0"/>
                      <a:pt x="0" y="630"/>
                      <a:pt x="0" y="1406"/>
                    </a:cubicBezTo>
                    <a:lnTo>
                      <a:pt x="14" y="1406"/>
                    </a:lnTo>
                    <a:cubicBezTo>
                      <a:pt x="14" y="639"/>
                      <a:pt x="638" y="14"/>
                      <a:pt x="1406" y="14"/>
                    </a:cubicBezTo>
                    <a:cubicBezTo>
                      <a:pt x="2174" y="14"/>
                      <a:pt x="2798" y="638"/>
                      <a:pt x="2798" y="1406"/>
                    </a:cubicBezTo>
                    <a:lnTo>
                      <a:pt x="2812" y="1406"/>
                    </a:lnTo>
                    <a:cubicBezTo>
                      <a:pt x="2814" y="630"/>
                      <a:pt x="2182" y="0"/>
                      <a:pt x="1406"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 name="Google Shape;178;p5"/>
              <p:cNvSpPr/>
              <p:nvPr/>
            </p:nvSpPr>
            <p:spPr>
              <a:xfrm>
                <a:off x="7039080" y="4365720"/>
                <a:ext cx="959040" cy="479880"/>
              </a:xfrm>
              <a:custGeom>
                <a:rect b="b" l="l" r="r" t="t"/>
                <a:pathLst>
                  <a:path extrusionOk="0" h="1333" w="2664">
                    <a:moveTo>
                      <a:pt x="1333" y="0"/>
                    </a:moveTo>
                    <a:cubicBezTo>
                      <a:pt x="598" y="0"/>
                      <a:pt x="0" y="598"/>
                      <a:pt x="0" y="1333"/>
                    </a:cubicBezTo>
                    <a:lnTo>
                      <a:pt x="14" y="1333"/>
                    </a:lnTo>
                    <a:cubicBezTo>
                      <a:pt x="14" y="606"/>
                      <a:pt x="606" y="15"/>
                      <a:pt x="1332" y="15"/>
                    </a:cubicBezTo>
                    <a:cubicBezTo>
                      <a:pt x="2059" y="15"/>
                      <a:pt x="2650" y="606"/>
                      <a:pt x="2650" y="1333"/>
                    </a:cubicBezTo>
                    <a:lnTo>
                      <a:pt x="2664" y="1333"/>
                    </a:lnTo>
                    <a:cubicBezTo>
                      <a:pt x="2666" y="599"/>
                      <a:pt x="2069" y="0"/>
                      <a:pt x="1333"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 name="Google Shape;179;p5"/>
              <p:cNvSpPr/>
              <p:nvPr/>
            </p:nvSpPr>
            <p:spPr>
              <a:xfrm>
                <a:off x="7065720" y="4392360"/>
                <a:ext cx="906480" cy="453240"/>
              </a:xfrm>
              <a:custGeom>
                <a:rect b="b" l="l" r="r" t="t"/>
                <a:pathLst>
                  <a:path extrusionOk="0" h="1259" w="2518">
                    <a:moveTo>
                      <a:pt x="1259" y="0"/>
                    </a:moveTo>
                    <a:cubicBezTo>
                      <a:pt x="565" y="0"/>
                      <a:pt x="0" y="565"/>
                      <a:pt x="0" y="1259"/>
                    </a:cubicBezTo>
                    <a:lnTo>
                      <a:pt x="15" y="1259"/>
                    </a:lnTo>
                    <a:cubicBezTo>
                      <a:pt x="15" y="573"/>
                      <a:pt x="573" y="14"/>
                      <a:pt x="1259" y="14"/>
                    </a:cubicBezTo>
                    <a:cubicBezTo>
                      <a:pt x="1945" y="14"/>
                      <a:pt x="2504" y="573"/>
                      <a:pt x="2504" y="1259"/>
                    </a:cubicBezTo>
                    <a:lnTo>
                      <a:pt x="2518" y="1259"/>
                    </a:lnTo>
                    <a:cubicBezTo>
                      <a:pt x="2519" y="565"/>
                      <a:pt x="1954" y="0"/>
                      <a:pt x="1259"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 name="Google Shape;180;p5"/>
              <p:cNvSpPr/>
              <p:nvPr/>
            </p:nvSpPr>
            <p:spPr>
              <a:xfrm>
                <a:off x="7092360" y="4418640"/>
                <a:ext cx="852840" cy="426960"/>
              </a:xfrm>
              <a:custGeom>
                <a:rect b="b" l="l" r="r" t="t"/>
                <a:pathLst>
                  <a:path extrusionOk="0" h="1186" w="2369">
                    <a:moveTo>
                      <a:pt x="1185" y="0"/>
                    </a:moveTo>
                    <a:cubicBezTo>
                      <a:pt x="532" y="0"/>
                      <a:pt x="0" y="532"/>
                      <a:pt x="0" y="1186"/>
                    </a:cubicBezTo>
                    <a:lnTo>
                      <a:pt x="14" y="1186"/>
                    </a:lnTo>
                    <a:cubicBezTo>
                      <a:pt x="14" y="540"/>
                      <a:pt x="538" y="15"/>
                      <a:pt x="1184" y="15"/>
                    </a:cubicBezTo>
                    <a:cubicBezTo>
                      <a:pt x="1830" y="15"/>
                      <a:pt x="2355" y="540"/>
                      <a:pt x="2355" y="1186"/>
                    </a:cubicBezTo>
                    <a:lnTo>
                      <a:pt x="2369" y="1186"/>
                    </a:lnTo>
                    <a:cubicBezTo>
                      <a:pt x="2371" y="532"/>
                      <a:pt x="1840" y="0"/>
                      <a:pt x="1185"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 name="Google Shape;181;p5"/>
              <p:cNvSpPr/>
              <p:nvPr/>
            </p:nvSpPr>
            <p:spPr>
              <a:xfrm>
                <a:off x="7119000" y="4445280"/>
                <a:ext cx="800280" cy="400320"/>
              </a:xfrm>
              <a:custGeom>
                <a:rect b="b" l="l" r="r" t="t"/>
                <a:pathLst>
                  <a:path extrusionOk="0" h="1112" w="2223">
                    <a:moveTo>
                      <a:pt x="1111" y="0"/>
                    </a:moveTo>
                    <a:cubicBezTo>
                      <a:pt x="498" y="0"/>
                      <a:pt x="0" y="499"/>
                      <a:pt x="0" y="1112"/>
                    </a:cubicBezTo>
                    <a:lnTo>
                      <a:pt x="14" y="1112"/>
                    </a:lnTo>
                    <a:cubicBezTo>
                      <a:pt x="14" y="506"/>
                      <a:pt x="506" y="14"/>
                      <a:pt x="1111" y="14"/>
                    </a:cubicBezTo>
                    <a:cubicBezTo>
                      <a:pt x="1717" y="14"/>
                      <a:pt x="2209" y="506"/>
                      <a:pt x="2209" y="1112"/>
                    </a:cubicBezTo>
                    <a:lnTo>
                      <a:pt x="2223" y="1112"/>
                    </a:lnTo>
                    <a:cubicBezTo>
                      <a:pt x="2224" y="499"/>
                      <a:pt x="1724" y="0"/>
                      <a:pt x="1111"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 name="Google Shape;182;p5"/>
              <p:cNvSpPr/>
              <p:nvPr/>
            </p:nvSpPr>
            <p:spPr>
              <a:xfrm>
                <a:off x="7145280" y="4471560"/>
                <a:ext cx="747000" cy="374040"/>
              </a:xfrm>
              <a:custGeom>
                <a:rect b="b" l="l" r="r" t="t"/>
                <a:pathLst>
                  <a:path extrusionOk="0" h="1039" w="2075">
                    <a:moveTo>
                      <a:pt x="1038" y="0"/>
                    </a:moveTo>
                    <a:cubicBezTo>
                      <a:pt x="466" y="0"/>
                      <a:pt x="0" y="466"/>
                      <a:pt x="0" y="1039"/>
                    </a:cubicBezTo>
                    <a:lnTo>
                      <a:pt x="14" y="1039"/>
                    </a:lnTo>
                    <a:cubicBezTo>
                      <a:pt x="14" y="475"/>
                      <a:pt x="473" y="16"/>
                      <a:pt x="1037" y="16"/>
                    </a:cubicBezTo>
                    <a:cubicBezTo>
                      <a:pt x="1601" y="16"/>
                      <a:pt x="2060" y="475"/>
                      <a:pt x="2060" y="1039"/>
                    </a:cubicBezTo>
                    <a:lnTo>
                      <a:pt x="2075" y="1039"/>
                    </a:lnTo>
                    <a:cubicBezTo>
                      <a:pt x="2077" y="466"/>
                      <a:pt x="1611" y="0"/>
                      <a:pt x="1038"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 name="Google Shape;183;p5"/>
              <p:cNvSpPr/>
              <p:nvPr/>
            </p:nvSpPr>
            <p:spPr>
              <a:xfrm>
                <a:off x="7171920" y="4498560"/>
                <a:ext cx="694440" cy="347040"/>
              </a:xfrm>
              <a:custGeom>
                <a:rect b="b" l="l" r="r" t="t"/>
                <a:pathLst>
                  <a:path extrusionOk="0" h="964" w="1929">
                    <a:moveTo>
                      <a:pt x="964" y="0"/>
                    </a:moveTo>
                    <a:cubicBezTo>
                      <a:pt x="432" y="0"/>
                      <a:pt x="0" y="433"/>
                      <a:pt x="0" y="964"/>
                    </a:cubicBezTo>
                    <a:lnTo>
                      <a:pt x="14" y="964"/>
                    </a:lnTo>
                    <a:cubicBezTo>
                      <a:pt x="14" y="440"/>
                      <a:pt x="441" y="14"/>
                      <a:pt x="964" y="14"/>
                    </a:cubicBezTo>
                    <a:cubicBezTo>
                      <a:pt x="1488" y="14"/>
                      <a:pt x="1914" y="440"/>
                      <a:pt x="1914" y="964"/>
                    </a:cubicBezTo>
                    <a:lnTo>
                      <a:pt x="1929" y="964"/>
                    </a:lnTo>
                    <a:cubicBezTo>
                      <a:pt x="1930" y="433"/>
                      <a:pt x="1497" y="0"/>
                      <a:pt x="964"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 name="Google Shape;184;p5"/>
              <p:cNvSpPr/>
              <p:nvPr/>
            </p:nvSpPr>
            <p:spPr>
              <a:xfrm>
                <a:off x="7198200" y="4524840"/>
                <a:ext cx="640800" cy="320760"/>
              </a:xfrm>
              <a:custGeom>
                <a:rect b="b" l="l" r="r" t="t"/>
                <a:pathLst>
                  <a:path extrusionOk="0" h="891" w="1780">
                    <a:moveTo>
                      <a:pt x="891" y="0"/>
                    </a:moveTo>
                    <a:cubicBezTo>
                      <a:pt x="400" y="0"/>
                      <a:pt x="0" y="399"/>
                      <a:pt x="0" y="891"/>
                    </a:cubicBezTo>
                    <a:lnTo>
                      <a:pt x="14" y="891"/>
                    </a:lnTo>
                    <a:cubicBezTo>
                      <a:pt x="14" y="408"/>
                      <a:pt x="407" y="15"/>
                      <a:pt x="890" y="15"/>
                    </a:cubicBezTo>
                    <a:cubicBezTo>
                      <a:pt x="1373" y="15"/>
                      <a:pt x="1766" y="408"/>
                      <a:pt x="1766" y="891"/>
                    </a:cubicBezTo>
                    <a:lnTo>
                      <a:pt x="1780" y="891"/>
                    </a:lnTo>
                    <a:cubicBezTo>
                      <a:pt x="1783" y="400"/>
                      <a:pt x="1383" y="0"/>
                      <a:pt x="891"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 name="Google Shape;185;p5"/>
              <p:cNvSpPr/>
              <p:nvPr/>
            </p:nvSpPr>
            <p:spPr>
              <a:xfrm>
                <a:off x="7224840" y="4551480"/>
                <a:ext cx="588240" cy="294120"/>
              </a:xfrm>
              <a:custGeom>
                <a:rect b="b" l="l" r="r" t="t"/>
                <a:pathLst>
                  <a:path extrusionOk="0" h="817" w="1634">
                    <a:moveTo>
                      <a:pt x="817" y="0"/>
                    </a:moveTo>
                    <a:cubicBezTo>
                      <a:pt x="367" y="0"/>
                      <a:pt x="0" y="366"/>
                      <a:pt x="0" y="817"/>
                    </a:cubicBezTo>
                    <a:lnTo>
                      <a:pt x="14" y="817"/>
                    </a:lnTo>
                    <a:cubicBezTo>
                      <a:pt x="14" y="374"/>
                      <a:pt x="374" y="14"/>
                      <a:pt x="817" y="14"/>
                    </a:cubicBezTo>
                    <a:cubicBezTo>
                      <a:pt x="1260" y="14"/>
                      <a:pt x="1620" y="374"/>
                      <a:pt x="1620" y="817"/>
                    </a:cubicBezTo>
                    <a:lnTo>
                      <a:pt x="1634" y="817"/>
                    </a:lnTo>
                    <a:cubicBezTo>
                      <a:pt x="1635" y="366"/>
                      <a:pt x="1269" y="0"/>
                      <a:pt x="817"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6" name="Shape 186"/>
        <p:cNvGrpSpPr/>
        <p:nvPr/>
      </p:nvGrpSpPr>
      <p:grpSpPr>
        <a:xfrm>
          <a:off x="0" y="0"/>
          <a:ext cx="0" cy="0"/>
          <a:chOff x="0" y="0"/>
          <a:chExt cx="0" cy="0"/>
        </a:xfrm>
      </p:grpSpPr>
      <p:grpSp>
        <p:nvGrpSpPr>
          <p:cNvPr id="187" name="Google Shape;187;p6"/>
          <p:cNvGrpSpPr/>
          <p:nvPr/>
        </p:nvGrpSpPr>
        <p:grpSpPr>
          <a:xfrm>
            <a:off x="-7175" y="-25670"/>
            <a:ext cx="9145791" cy="5169160"/>
            <a:chOff x="-7175" y="-25670"/>
            <a:chExt cx="9145791" cy="5169160"/>
          </a:xfrm>
        </p:grpSpPr>
        <p:grpSp>
          <p:nvGrpSpPr>
            <p:cNvPr id="188" name="Google Shape;188;p6"/>
            <p:cNvGrpSpPr/>
            <p:nvPr/>
          </p:nvGrpSpPr>
          <p:grpSpPr>
            <a:xfrm>
              <a:off x="8425409" y="4429750"/>
              <a:ext cx="713207" cy="713740"/>
              <a:chOff x="6983640" y="2864160"/>
              <a:chExt cx="535320" cy="535680"/>
            </a:xfrm>
          </p:grpSpPr>
          <p:sp>
            <p:nvSpPr>
              <p:cNvPr id="189" name="Google Shape;189;p6"/>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 name="Google Shape;190;p6"/>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 name="Google Shape;191;p6"/>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 name="Google Shape;192;p6"/>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 name="Google Shape;193;p6"/>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 name="Google Shape;194;p6"/>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 name="Google Shape;195;p6"/>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 name="Google Shape;196;p6"/>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 name="Google Shape;197;p6"/>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98" name="Google Shape;198;p6"/>
            <p:cNvSpPr/>
            <p:nvPr/>
          </p:nvSpPr>
          <p:spPr>
            <a:xfrm flipH="1">
              <a:off x="-5366" y="659785"/>
              <a:ext cx="682560" cy="682560"/>
            </a:xfrm>
            <a:custGeom>
              <a:rect b="b" l="l" r="r" t="t"/>
              <a:pathLst>
                <a:path extrusionOk="0" h="1896" w="1896">
                  <a:moveTo>
                    <a:pt x="1503" y="0"/>
                  </a:moveTo>
                  <a:lnTo>
                    <a:pt x="47" y="0"/>
                  </a:lnTo>
                  <a:lnTo>
                    <a:pt x="0" y="0"/>
                  </a:lnTo>
                  <a:lnTo>
                    <a:pt x="0" y="1183"/>
                  </a:lnTo>
                  <a:lnTo>
                    <a:pt x="0" y="1896"/>
                  </a:lnTo>
                  <a:lnTo>
                    <a:pt x="851" y="1896"/>
                  </a:lnTo>
                  <a:lnTo>
                    <a:pt x="1896" y="1896"/>
                  </a:lnTo>
                  <a:lnTo>
                    <a:pt x="1896" y="1552"/>
                  </a:lnTo>
                  <a:lnTo>
                    <a:pt x="1896" y="331"/>
                  </a:lnTo>
                  <a:lnTo>
                    <a:pt x="1896" y="0"/>
                  </a:lnTo>
                  <a:lnTo>
                    <a:pt x="1503"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99" name="Google Shape;199;p6"/>
            <p:cNvGrpSpPr/>
            <p:nvPr/>
          </p:nvGrpSpPr>
          <p:grpSpPr>
            <a:xfrm flipH="1">
              <a:off x="-7163" y="-25670"/>
              <a:ext cx="686160" cy="685440"/>
              <a:chOff x="6105240" y="2645280"/>
              <a:chExt cx="686160" cy="685440"/>
            </a:xfrm>
          </p:grpSpPr>
          <p:sp>
            <p:nvSpPr>
              <p:cNvPr id="200" name="Google Shape;200;p6"/>
              <p:cNvSpPr/>
              <p:nvPr/>
            </p:nvSpPr>
            <p:spPr>
              <a:xfrm>
                <a:off x="6105240" y="2645280"/>
                <a:ext cx="685800" cy="685440"/>
              </a:xfrm>
              <a:custGeom>
                <a:rect b="b" l="l" r="r" t="t"/>
                <a:pathLst>
                  <a:path extrusionOk="0" h="1904" w="1905">
                    <a:moveTo>
                      <a:pt x="0" y="1904"/>
                    </a:moveTo>
                    <a:lnTo>
                      <a:pt x="19" y="1904"/>
                    </a:lnTo>
                    <a:cubicBezTo>
                      <a:pt x="19" y="863"/>
                      <a:pt x="865" y="19"/>
                      <a:pt x="1905" y="19"/>
                    </a:cubicBezTo>
                    <a:lnTo>
                      <a:pt x="1905" y="0"/>
                    </a:lnTo>
                    <a:cubicBezTo>
                      <a:pt x="854" y="-1"/>
                      <a:pt x="0" y="854"/>
                      <a:pt x="0" y="19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 name="Google Shape;201;p6"/>
              <p:cNvSpPr/>
              <p:nvPr/>
            </p:nvSpPr>
            <p:spPr>
              <a:xfrm>
                <a:off x="6139440" y="2679120"/>
                <a:ext cx="651960" cy="651600"/>
              </a:xfrm>
              <a:custGeom>
                <a:rect b="b" l="l" r="r" t="t"/>
                <a:pathLst>
                  <a:path extrusionOk="0" h="1810" w="1811">
                    <a:moveTo>
                      <a:pt x="0" y="1810"/>
                    </a:moveTo>
                    <a:lnTo>
                      <a:pt x="19" y="1810"/>
                    </a:lnTo>
                    <a:cubicBezTo>
                      <a:pt x="19" y="822"/>
                      <a:pt x="823" y="19"/>
                      <a:pt x="1811" y="19"/>
                    </a:cubicBezTo>
                    <a:lnTo>
                      <a:pt x="1811" y="0"/>
                    </a:lnTo>
                    <a:cubicBezTo>
                      <a:pt x="812" y="0"/>
                      <a:pt x="0" y="811"/>
                      <a:pt x="0" y="181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 name="Google Shape;202;p6"/>
              <p:cNvSpPr/>
              <p:nvPr/>
            </p:nvSpPr>
            <p:spPr>
              <a:xfrm>
                <a:off x="6173640" y="2713320"/>
                <a:ext cx="617760" cy="617400"/>
              </a:xfrm>
              <a:custGeom>
                <a:rect b="b" l="l" r="r" t="t"/>
                <a:pathLst>
                  <a:path extrusionOk="0" h="1715" w="1716">
                    <a:moveTo>
                      <a:pt x="0" y="1715"/>
                    </a:moveTo>
                    <a:lnTo>
                      <a:pt x="18" y="1715"/>
                    </a:lnTo>
                    <a:cubicBezTo>
                      <a:pt x="18" y="779"/>
                      <a:pt x="780" y="19"/>
                      <a:pt x="1716" y="19"/>
                    </a:cubicBezTo>
                    <a:lnTo>
                      <a:pt x="1716" y="0"/>
                    </a:lnTo>
                    <a:cubicBezTo>
                      <a:pt x="769" y="0"/>
                      <a:pt x="0" y="768"/>
                      <a:pt x="0" y="171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 name="Google Shape;203;p6"/>
              <p:cNvSpPr/>
              <p:nvPr/>
            </p:nvSpPr>
            <p:spPr>
              <a:xfrm>
                <a:off x="6207840" y="2747520"/>
                <a:ext cx="583560" cy="583200"/>
              </a:xfrm>
              <a:custGeom>
                <a:rect b="b" l="l" r="r" t="t"/>
                <a:pathLst>
                  <a:path extrusionOk="0" h="1620" w="1621">
                    <a:moveTo>
                      <a:pt x="0" y="1620"/>
                    </a:moveTo>
                    <a:lnTo>
                      <a:pt x="18" y="1620"/>
                    </a:lnTo>
                    <a:cubicBezTo>
                      <a:pt x="18" y="737"/>
                      <a:pt x="737" y="19"/>
                      <a:pt x="1621" y="19"/>
                    </a:cubicBezTo>
                    <a:lnTo>
                      <a:pt x="1621" y="0"/>
                    </a:lnTo>
                    <a:cubicBezTo>
                      <a:pt x="726" y="0"/>
                      <a:pt x="0" y="726"/>
                      <a:pt x="0" y="162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 name="Google Shape;204;p6"/>
              <p:cNvSpPr/>
              <p:nvPr/>
            </p:nvSpPr>
            <p:spPr>
              <a:xfrm>
                <a:off x="6241680" y="2781720"/>
                <a:ext cx="549360" cy="549000"/>
              </a:xfrm>
              <a:custGeom>
                <a:rect b="b" l="l" r="r" t="t"/>
                <a:pathLst>
                  <a:path extrusionOk="0" h="1525" w="1526">
                    <a:moveTo>
                      <a:pt x="0" y="1525"/>
                    </a:moveTo>
                    <a:lnTo>
                      <a:pt x="18" y="1525"/>
                    </a:lnTo>
                    <a:cubicBezTo>
                      <a:pt x="18" y="694"/>
                      <a:pt x="695" y="18"/>
                      <a:pt x="1526" y="18"/>
                    </a:cubicBezTo>
                    <a:lnTo>
                      <a:pt x="1526" y="0"/>
                    </a:lnTo>
                    <a:cubicBezTo>
                      <a:pt x="685" y="0"/>
                      <a:pt x="0" y="683"/>
                      <a:pt x="0" y="152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 name="Google Shape;205;p6"/>
              <p:cNvSpPr/>
              <p:nvPr/>
            </p:nvSpPr>
            <p:spPr>
              <a:xfrm>
                <a:off x="6275880" y="2815920"/>
                <a:ext cx="515160" cy="514800"/>
              </a:xfrm>
              <a:custGeom>
                <a:rect b="b" l="l" r="r" t="t"/>
                <a:pathLst>
                  <a:path extrusionOk="0" h="1430" w="1431">
                    <a:moveTo>
                      <a:pt x="0" y="1430"/>
                    </a:moveTo>
                    <a:lnTo>
                      <a:pt x="18" y="1430"/>
                    </a:lnTo>
                    <a:cubicBezTo>
                      <a:pt x="18" y="651"/>
                      <a:pt x="652" y="18"/>
                      <a:pt x="1431" y="18"/>
                    </a:cubicBezTo>
                    <a:lnTo>
                      <a:pt x="1431" y="0"/>
                    </a:lnTo>
                    <a:cubicBezTo>
                      <a:pt x="642" y="-1"/>
                      <a:pt x="0" y="640"/>
                      <a:pt x="0" y="143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 name="Google Shape;206;p6"/>
              <p:cNvSpPr/>
              <p:nvPr/>
            </p:nvSpPr>
            <p:spPr>
              <a:xfrm>
                <a:off x="6309720" y="2849400"/>
                <a:ext cx="481320" cy="481320"/>
              </a:xfrm>
              <a:custGeom>
                <a:rect b="b" l="l" r="r" t="t"/>
                <a:pathLst>
                  <a:path extrusionOk="0" h="1337" w="1337">
                    <a:moveTo>
                      <a:pt x="0" y="1337"/>
                    </a:moveTo>
                    <a:lnTo>
                      <a:pt x="19" y="1337"/>
                    </a:lnTo>
                    <a:cubicBezTo>
                      <a:pt x="19" y="611"/>
                      <a:pt x="610" y="19"/>
                      <a:pt x="1337" y="19"/>
                    </a:cubicBezTo>
                    <a:lnTo>
                      <a:pt x="1337" y="0"/>
                    </a:lnTo>
                    <a:cubicBezTo>
                      <a:pt x="600" y="0"/>
                      <a:pt x="0" y="600"/>
                      <a:pt x="0" y="133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 name="Google Shape;207;p6"/>
              <p:cNvSpPr/>
              <p:nvPr/>
            </p:nvSpPr>
            <p:spPr>
              <a:xfrm>
                <a:off x="6343920" y="2883960"/>
                <a:ext cx="447120" cy="446760"/>
              </a:xfrm>
              <a:custGeom>
                <a:rect b="b" l="l" r="r" t="t"/>
                <a:pathLst>
                  <a:path extrusionOk="0" h="1241" w="1242">
                    <a:moveTo>
                      <a:pt x="0" y="1241"/>
                    </a:moveTo>
                    <a:lnTo>
                      <a:pt x="19" y="1241"/>
                    </a:lnTo>
                    <a:cubicBezTo>
                      <a:pt x="19" y="567"/>
                      <a:pt x="568" y="18"/>
                      <a:pt x="1242" y="18"/>
                    </a:cubicBezTo>
                    <a:lnTo>
                      <a:pt x="1242" y="0"/>
                    </a:lnTo>
                    <a:cubicBezTo>
                      <a:pt x="558" y="-1"/>
                      <a:pt x="0" y="556"/>
                      <a:pt x="0" y="124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 name="Google Shape;208;p6"/>
              <p:cNvSpPr/>
              <p:nvPr/>
            </p:nvSpPr>
            <p:spPr>
              <a:xfrm>
                <a:off x="6378120" y="2918160"/>
                <a:ext cx="412920" cy="412560"/>
              </a:xfrm>
              <a:custGeom>
                <a:rect b="b" l="l" r="r" t="t"/>
                <a:pathLst>
                  <a:path extrusionOk="0" h="1146" w="1147">
                    <a:moveTo>
                      <a:pt x="0" y="1146"/>
                    </a:moveTo>
                    <a:lnTo>
                      <a:pt x="19" y="1146"/>
                    </a:lnTo>
                    <a:cubicBezTo>
                      <a:pt x="19" y="524"/>
                      <a:pt x="525" y="18"/>
                      <a:pt x="1147" y="18"/>
                    </a:cubicBezTo>
                    <a:lnTo>
                      <a:pt x="1147" y="0"/>
                    </a:lnTo>
                    <a:cubicBezTo>
                      <a:pt x="515" y="-1"/>
                      <a:pt x="0" y="513"/>
                      <a:pt x="0" y="114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 name="Google Shape;209;p6"/>
              <p:cNvSpPr/>
              <p:nvPr/>
            </p:nvSpPr>
            <p:spPr>
              <a:xfrm>
                <a:off x="6412320" y="2952360"/>
                <a:ext cx="378720" cy="378360"/>
              </a:xfrm>
              <a:custGeom>
                <a:rect b="b" l="l" r="r" t="t"/>
                <a:pathLst>
                  <a:path extrusionOk="0" h="1051" w="1052">
                    <a:moveTo>
                      <a:pt x="0" y="1051"/>
                    </a:moveTo>
                    <a:lnTo>
                      <a:pt x="19" y="1051"/>
                    </a:lnTo>
                    <a:cubicBezTo>
                      <a:pt x="19" y="482"/>
                      <a:pt x="482" y="18"/>
                      <a:pt x="1052" y="18"/>
                    </a:cubicBezTo>
                    <a:lnTo>
                      <a:pt x="1052" y="0"/>
                    </a:lnTo>
                    <a:cubicBezTo>
                      <a:pt x="473" y="-2"/>
                      <a:pt x="0" y="471"/>
                      <a:pt x="0" y="105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 name="Google Shape;210;p6"/>
              <p:cNvSpPr/>
              <p:nvPr/>
            </p:nvSpPr>
            <p:spPr>
              <a:xfrm>
                <a:off x="6446520" y="2986200"/>
                <a:ext cx="344520" cy="344520"/>
              </a:xfrm>
              <a:custGeom>
                <a:rect b="b" l="l" r="r" t="t"/>
                <a:pathLst>
                  <a:path extrusionOk="0" h="957" w="957">
                    <a:moveTo>
                      <a:pt x="0" y="957"/>
                    </a:moveTo>
                    <a:lnTo>
                      <a:pt x="19" y="957"/>
                    </a:lnTo>
                    <a:cubicBezTo>
                      <a:pt x="19" y="440"/>
                      <a:pt x="440" y="19"/>
                      <a:pt x="957" y="19"/>
                    </a:cubicBezTo>
                    <a:lnTo>
                      <a:pt x="957" y="0"/>
                    </a:lnTo>
                    <a:cubicBezTo>
                      <a:pt x="430" y="-1"/>
                      <a:pt x="0" y="429"/>
                      <a:pt x="0" y="95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 name="Google Shape;211;p6"/>
              <p:cNvSpPr/>
              <p:nvPr/>
            </p:nvSpPr>
            <p:spPr>
              <a:xfrm>
                <a:off x="6480720" y="3020400"/>
                <a:ext cx="310320" cy="310320"/>
              </a:xfrm>
              <a:custGeom>
                <a:rect b="b" l="l" r="r" t="t"/>
                <a:pathLst>
                  <a:path extrusionOk="0" h="862" w="862">
                    <a:moveTo>
                      <a:pt x="0" y="862"/>
                    </a:moveTo>
                    <a:lnTo>
                      <a:pt x="19" y="862"/>
                    </a:lnTo>
                    <a:cubicBezTo>
                      <a:pt x="19" y="397"/>
                      <a:pt x="397" y="19"/>
                      <a:pt x="862" y="19"/>
                    </a:cubicBezTo>
                    <a:lnTo>
                      <a:pt x="862" y="0"/>
                    </a:lnTo>
                    <a:cubicBezTo>
                      <a:pt x="387" y="-1"/>
                      <a:pt x="0" y="387"/>
                      <a:pt x="0" y="862"/>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 name="Google Shape;212;p6"/>
              <p:cNvSpPr/>
              <p:nvPr/>
            </p:nvSpPr>
            <p:spPr>
              <a:xfrm>
                <a:off x="6514920" y="3054240"/>
                <a:ext cx="276480" cy="276480"/>
              </a:xfrm>
              <a:custGeom>
                <a:rect b="b" l="l" r="r" t="t"/>
                <a:pathLst>
                  <a:path extrusionOk="0" h="768" w="768">
                    <a:moveTo>
                      <a:pt x="0" y="768"/>
                    </a:moveTo>
                    <a:lnTo>
                      <a:pt x="18" y="768"/>
                    </a:lnTo>
                    <a:cubicBezTo>
                      <a:pt x="18" y="355"/>
                      <a:pt x="354" y="19"/>
                      <a:pt x="768" y="19"/>
                    </a:cubicBezTo>
                    <a:lnTo>
                      <a:pt x="768" y="0"/>
                    </a:lnTo>
                    <a:cubicBezTo>
                      <a:pt x="344" y="0"/>
                      <a:pt x="0" y="345"/>
                      <a:pt x="0" y="76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 name="Google Shape;213;p6"/>
              <p:cNvSpPr/>
              <p:nvPr/>
            </p:nvSpPr>
            <p:spPr>
              <a:xfrm>
                <a:off x="6549120" y="3088440"/>
                <a:ext cx="242280" cy="242280"/>
              </a:xfrm>
              <a:custGeom>
                <a:rect b="b" l="l" r="r" t="t"/>
                <a:pathLst>
                  <a:path extrusionOk="0" h="673" w="673">
                    <a:moveTo>
                      <a:pt x="0" y="673"/>
                    </a:moveTo>
                    <a:lnTo>
                      <a:pt x="18" y="673"/>
                    </a:lnTo>
                    <a:cubicBezTo>
                      <a:pt x="18" y="312"/>
                      <a:pt x="312" y="19"/>
                      <a:pt x="673" y="19"/>
                    </a:cubicBezTo>
                    <a:lnTo>
                      <a:pt x="673" y="0"/>
                    </a:lnTo>
                    <a:cubicBezTo>
                      <a:pt x="301" y="0"/>
                      <a:pt x="0" y="302"/>
                      <a:pt x="0" y="67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 name="Google Shape;214;p6"/>
              <p:cNvSpPr/>
              <p:nvPr/>
            </p:nvSpPr>
            <p:spPr>
              <a:xfrm>
                <a:off x="6583320" y="3122640"/>
                <a:ext cx="208080" cy="208080"/>
              </a:xfrm>
              <a:custGeom>
                <a:rect b="b" l="l" r="r" t="t"/>
                <a:pathLst>
                  <a:path extrusionOk="0" h="578" w="578">
                    <a:moveTo>
                      <a:pt x="0" y="578"/>
                    </a:moveTo>
                    <a:lnTo>
                      <a:pt x="18" y="578"/>
                    </a:lnTo>
                    <a:cubicBezTo>
                      <a:pt x="18" y="269"/>
                      <a:pt x="269" y="19"/>
                      <a:pt x="578" y="19"/>
                    </a:cubicBezTo>
                    <a:lnTo>
                      <a:pt x="578" y="0"/>
                    </a:lnTo>
                    <a:cubicBezTo>
                      <a:pt x="258" y="0"/>
                      <a:pt x="0" y="259"/>
                      <a:pt x="0" y="57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 name="Google Shape;215;p6"/>
              <p:cNvSpPr/>
              <p:nvPr/>
            </p:nvSpPr>
            <p:spPr>
              <a:xfrm>
                <a:off x="6617160" y="3156840"/>
                <a:ext cx="173880" cy="173880"/>
              </a:xfrm>
              <a:custGeom>
                <a:rect b="b" l="l" r="r" t="t"/>
                <a:pathLst>
                  <a:path extrusionOk="0" h="483" w="483">
                    <a:moveTo>
                      <a:pt x="0" y="483"/>
                    </a:moveTo>
                    <a:lnTo>
                      <a:pt x="18" y="483"/>
                    </a:lnTo>
                    <a:cubicBezTo>
                      <a:pt x="18" y="227"/>
                      <a:pt x="226" y="18"/>
                      <a:pt x="483" y="18"/>
                    </a:cubicBezTo>
                    <a:lnTo>
                      <a:pt x="483" y="0"/>
                    </a:lnTo>
                    <a:cubicBezTo>
                      <a:pt x="217" y="0"/>
                      <a:pt x="0" y="216"/>
                      <a:pt x="0" y="48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 name="Google Shape;216;p6"/>
              <p:cNvSpPr/>
              <p:nvPr/>
            </p:nvSpPr>
            <p:spPr>
              <a:xfrm>
                <a:off x="6651000" y="3191040"/>
                <a:ext cx="140040" cy="139680"/>
              </a:xfrm>
              <a:custGeom>
                <a:rect b="b" l="l" r="r" t="t"/>
                <a:pathLst>
                  <a:path extrusionOk="0" h="388" w="389">
                    <a:moveTo>
                      <a:pt x="0" y="388"/>
                    </a:moveTo>
                    <a:lnTo>
                      <a:pt x="19" y="388"/>
                    </a:lnTo>
                    <a:cubicBezTo>
                      <a:pt x="19" y="184"/>
                      <a:pt x="185" y="18"/>
                      <a:pt x="389" y="18"/>
                    </a:cubicBezTo>
                    <a:lnTo>
                      <a:pt x="389" y="0"/>
                    </a:lnTo>
                    <a:cubicBezTo>
                      <a:pt x="175" y="-1"/>
                      <a:pt x="0" y="173"/>
                      <a:pt x="0" y="38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 name="Google Shape;217;p6"/>
              <p:cNvSpPr/>
              <p:nvPr/>
            </p:nvSpPr>
            <p:spPr>
              <a:xfrm>
                <a:off x="6685200" y="3225240"/>
                <a:ext cx="105840" cy="105480"/>
              </a:xfrm>
              <a:custGeom>
                <a:rect b="b" l="l" r="r" t="t"/>
                <a:pathLst>
                  <a:path extrusionOk="0" h="293" w="294">
                    <a:moveTo>
                      <a:pt x="0" y="293"/>
                    </a:moveTo>
                    <a:lnTo>
                      <a:pt x="19" y="293"/>
                    </a:lnTo>
                    <a:cubicBezTo>
                      <a:pt x="19" y="142"/>
                      <a:pt x="142" y="18"/>
                      <a:pt x="294" y="18"/>
                    </a:cubicBezTo>
                    <a:lnTo>
                      <a:pt x="294" y="0"/>
                    </a:lnTo>
                    <a:cubicBezTo>
                      <a:pt x="132" y="-1"/>
                      <a:pt x="0" y="131"/>
                      <a:pt x="0" y="29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 name="Google Shape;218;p6"/>
              <p:cNvSpPr/>
              <p:nvPr/>
            </p:nvSpPr>
            <p:spPr>
              <a:xfrm>
                <a:off x="6719400" y="3259440"/>
                <a:ext cx="71640" cy="71280"/>
              </a:xfrm>
              <a:custGeom>
                <a:rect b="b" l="l" r="r" t="t"/>
                <a:pathLst>
                  <a:path extrusionOk="0" h="198" w="199">
                    <a:moveTo>
                      <a:pt x="0" y="198"/>
                    </a:moveTo>
                    <a:lnTo>
                      <a:pt x="19" y="198"/>
                    </a:lnTo>
                    <a:cubicBezTo>
                      <a:pt x="19" y="99"/>
                      <a:pt x="100" y="18"/>
                      <a:pt x="199" y="18"/>
                    </a:cubicBezTo>
                    <a:lnTo>
                      <a:pt x="199" y="0"/>
                    </a:lnTo>
                    <a:cubicBezTo>
                      <a:pt x="90" y="-1"/>
                      <a:pt x="0" y="88"/>
                      <a:pt x="0" y="198"/>
                    </a:cubicBezTo>
                    <a:close/>
                  </a:path>
                </a:pathLst>
              </a:custGeom>
              <a:solidFill>
                <a:schemeClr val="dk2"/>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 name="Google Shape;219;p6"/>
              <p:cNvSpPr/>
              <p:nvPr/>
            </p:nvSpPr>
            <p:spPr>
              <a:xfrm>
                <a:off x="6753600" y="3292920"/>
                <a:ext cx="37440" cy="37800"/>
              </a:xfrm>
              <a:custGeom>
                <a:rect b="b" l="l" r="r" t="t"/>
                <a:pathLst>
                  <a:path extrusionOk="0" h="105" w="104">
                    <a:moveTo>
                      <a:pt x="0" y="105"/>
                    </a:moveTo>
                    <a:lnTo>
                      <a:pt x="19" y="105"/>
                    </a:lnTo>
                    <a:cubicBezTo>
                      <a:pt x="19" y="58"/>
                      <a:pt x="57" y="20"/>
                      <a:pt x="104" y="20"/>
                    </a:cubicBezTo>
                    <a:lnTo>
                      <a:pt x="104" y="0"/>
                    </a:lnTo>
                    <a:cubicBezTo>
                      <a:pt x="47" y="0"/>
                      <a:pt x="0" y="47"/>
                      <a:pt x="0" y="10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20" name="Google Shape;220;p6"/>
            <p:cNvSpPr/>
            <p:nvPr/>
          </p:nvSpPr>
          <p:spPr>
            <a:xfrm flipH="1">
              <a:off x="-7175" y="661350"/>
              <a:ext cx="339474" cy="679425"/>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 name="Google Shape;221;p6"/>
            <p:cNvSpPr/>
            <p:nvPr/>
          </p:nvSpPr>
          <p:spPr>
            <a:xfrm flipH="1">
              <a:off x="-5908" y="1340770"/>
              <a:ext cx="683640" cy="682920"/>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22" name="Google Shape;222;p6"/>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3" name="Shape 223"/>
        <p:cNvGrpSpPr/>
        <p:nvPr/>
      </p:nvGrpSpPr>
      <p:grpSpPr>
        <a:xfrm>
          <a:off x="0" y="0"/>
          <a:ext cx="0" cy="0"/>
          <a:chOff x="0" y="0"/>
          <a:chExt cx="0" cy="0"/>
        </a:xfrm>
      </p:grpSpPr>
      <p:grpSp>
        <p:nvGrpSpPr>
          <p:cNvPr id="224" name="Google Shape;224;p7"/>
          <p:cNvGrpSpPr/>
          <p:nvPr/>
        </p:nvGrpSpPr>
        <p:grpSpPr>
          <a:xfrm>
            <a:off x="5036051" y="3038177"/>
            <a:ext cx="5253510" cy="2178057"/>
            <a:chOff x="5036051" y="3038177"/>
            <a:chExt cx="5253510" cy="2178057"/>
          </a:xfrm>
        </p:grpSpPr>
        <p:sp>
          <p:nvSpPr>
            <p:cNvPr id="225" name="Google Shape;225;p7"/>
            <p:cNvSpPr/>
            <p:nvPr/>
          </p:nvSpPr>
          <p:spPr>
            <a:xfrm>
              <a:off x="8115300" y="4125876"/>
              <a:ext cx="1028700" cy="102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 name="Google Shape;226;p7"/>
            <p:cNvSpPr/>
            <p:nvPr/>
          </p:nvSpPr>
          <p:spPr>
            <a:xfrm rot="-5400000">
              <a:off x="6057901" y="4122320"/>
              <a:ext cx="10287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 name="Google Shape;227;p7"/>
            <p:cNvSpPr/>
            <p:nvPr/>
          </p:nvSpPr>
          <p:spPr>
            <a:xfrm rot="-5400000">
              <a:off x="7086596" y="4122320"/>
              <a:ext cx="1028700" cy="102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28" name="Google Shape;228;p7"/>
            <p:cNvGrpSpPr/>
            <p:nvPr/>
          </p:nvGrpSpPr>
          <p:grpSpPr>
            <a:xfrm rot="-8100000">
              <a:off x="8430126" y="3357493"/>
              <a:ext cx="1540814" cy="1539424"/>
              <a:chOff x="1793505" y="544330"/>
              <a:chExt cx="1596600" cy="1595160"/>
            </a:xfrm>
          </p:grpSpPr>
          <p:sp>
            <p:nvSpPr>
              <p:cNvPr id="229" name="Google Shape;229;p7"/>
              <p:cNvSpPr/>
              <p:nvPr/>
            </p:nvSpPr>
            <p:spPr>
              <a:xfrm>
                <a:off x="1793505" y="544330"/>
                <a:ext cx="1596600" cy="1595160"/>
              </a:xfrm>
              <a:custGeom>
                <a:rect b="b" l="l" r="r" t="t"/>
                <a:pathLst>
                  <a:path extrusionOk="0" h="4431" w="4435">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 name="Google Shape;230;p7"/>
              <p:cNvSpPr/>
              <p:nvPr/>
            </p:nvSpPr>
            <p:spPr>
              <a:xfrm>
                <a:off x="1820865" y="570610"/>
                <a:ext cx="1542240" cy="1542600"/>
              </a:xfrm>
              <a:custGeom>
                <a:rect b="b" l="l" r="r" t="t"/>
                <a:pathLst>
                  <a:path extrusionOk="0" h="4285" w="4284">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 name="Google Shape;231;p7"/>
              <p:cNvSpPr/>
              <p:nvPr/>
            </p:nvSpPr>
            <p:spPr>
              <a:xfrm>
                <a:off x="1847145" y="596890"/>
                <a:ext cx="1489680" cy="1490040"/>
              </a:xfrm>
              <a:custGeom>
                <a:rect b="b" l="l" r="r" t="t"/>
                <a:pathLst>
                  <a:path extrusionOk="0" h="4139" w="4138">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 name="Google Shape;232;p7"/>
              <p:cNvSpPr/>
              <p:nvPr/>
            </p:nvSpPr>
            <p:spPr>
              <a:xfrm>
                <a:off x="1873785" y="623530"/>
                <a:ext cx="1436400" cy="1437120"/>
              </a:xfrm>
              <a:custGeom>
                <a:rect b="b" l="l" r="r" t="t"/>
                <a:pathLst>
                  <a:path extrusionOk="0" h="3992" w="399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 name="Google Shape;233;p7"/>
              <p:cNvSpPr/>
              <p:nvPr/>
            </p:nvSpPr>
            <p:spPr>
              <a:xfrm>
                <a:off x="1900065" y="649810"/>
                <a:ext cx="1383840" cy="1384200"/>
              </a:xfrm>
              <a:custGeom>
                <a:rect b="b" l="l" r="r" t="t"/>
                <a:pathLst>
                  <a:path extrusionOk="0" h="3845" w="3844">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 name="Google Shape;234;p7"/>
              <p:cNvSpPr/>
              <p:nvPr/>
            </p:nvSpPr>
            <p:spPr>
              <a:xfrm>
                <a:off x="1926705" y="676450"/>
                <a:ext cx="1330560" cy="1330920"/>
              </a:xfrm>
              <a:custGeom>
                <a:rect b="b" l="l" r="r" t="t"/>
                <a:pathLst>
                  <a:path extrusionOk="0" h="3697" w="3696">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 name="Google Shape;235;p7"/>
              <p:cNvSpPr/>
              <p:nvPr/>
            </p:nvSpPr>
            <p:spPr>
              <a:xfrm>
                <a:off x="1952985" y="703090"/>
                <a:ext cx="1278000" cy="1277640"/>
              </a:xfrm>
              <a:custGeom>
                <a:rect b="b" l="l" r="r" t="t"/>
                <a:pathLst>
                  <a:path extrusionOk="0" h="3549" w="355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 name="Google Shape;236;p7"/>
              <p:cNvSpPr/>
              <p:nvPr/>
            </p:nvSpPr>
            <p:spPr>
              <a:xfrm>
                <a:off x="1979625" y="729730"/>
                <a:ext cx="1224720" cy="1224720"/>
              </a:xfrm>
              <a:custGeom>
                <a:rect b="b" l="l" r="r" t="t"/>
                <a:pathLst>
                  <a:path extrusionOk="0" h="3402" w="3402">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 name="Google Shape;237;p7"/>
              <p:cNvSpPr/>
              <p:nvPr/>
            </p:nvSpPr>
            <p:spPr>
              <a:xfrm>
                <a:off x="2005905" y="756010"/>
                <a:ext cx="1172160" cy="1171800"/>
              </a:xfrm>
              <a:custGeom>
                <a:rect b="b" l="l" r="r" t="t"/>
                <a:pathLst>
                  <a:path extrusionOk="0" h="3255" w="3256">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 name="Google Shape;238;p7"/>
              <p:cNvSpPr/>
              <p:nvPr/>
            </p:nvSpPr>
            <p:spPr>
              <a:xfrm>
                <a:off x="2032905" y="783010"/>
                <a:ext cx="1118160" cy="1118520"/>
              </a:xfrm>
              <a:custGeom>
                <a:rect b="b" l="l" r="r" t="t"/>
                <a:pathLst>
                  <a:path extrusionOk="0" h="3107" w="3106">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 name="Google Shape;239;p7"/>
              <p:cNvSpPr/>
              <p:nvPr/>
            </p:nvSpPr>
            <p:spPr>
              <a:xfrm>
                <a:off x="2059185" y="808930"/>
                <a:ext cx="1065600" cy="1065960"/>
              </a:xfrm>
              <a:custGeom>
                <a:rect b="b" l="l" r="r" t="t"/>
                <a:pathLst>
                  <a:path extrusionOk="0" h="2961" w="296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 name="Google Shape;240;p7"/>
              <p:cNvSpPr/>
              <p:nvPr/>
            </p:nvSpPr>
            <p:spPr>
              <a:xfrm>
                <a:off x="2085825" y="835570"/>
                <a:ext cx="1012320" cy="1013040"/>
              </a:xfrm>
              <a:custGeom>
                <a:rect b="b" l="l" r="r" t="t"/>
                <a:pathLst>
                  <a:path extrusionOk="0" h="2814" w="2812">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 name="Google Shape;241;p7"/>
              <p:cNvSpPr/>
              <p:nvPr/>
            </p:nvSpPr>
            <p:spPr>
              <a:xfrm>
                <a:off x="2112105" y="861850"/>
                <a:ext cx="959760" cy="960120"/>
              </a:xfrm>
              <a:custGeom>
                <a:rect b="b" l="l" r="r" t="t"/>
                <a:pathLst>
                  <a:path extrusionOk="0" h="2667" w="2666">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 name="Google Shape;242;p7"/>
              <p:cNvSpPr/>
              <p:nvPr/>
            </p:nvSpPr>
            <p:spPr>
              <a:xfrm>
                <a:off x="2138745" y="888850"/>
                <a:ext cx="906480" cy="906120"/>
              </a:xfrm>
              <a:custGeom>
                <a:rect b="b" l="l" r="r" t="t"/>
                <a:pathLst>
                  <a:path extrusionOk="0" h="2517" w="2518">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 name="Google Shape;243;p7"/>
              <p:cNvSpPr/>
              <p:nvPr/>
            </p:nvSpPr>
            <p:spPr>
              <a:xfrm>
                <a:off x="2165025" y="915130"/>
                <a:ext cx="853920" cy="853560"/>
              </a:xfrm>
              <a:custGeom>
                <a:rect b="b" l="l" r="r" t="t"/>
                <a:pathLst>
                  <a:path extrusionOk="0" h="2371" w="2372">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 name="Google Shape;244;p7"/>
              <p:cNvSpPr/>
              <p:nvPr/>
            </p:nvSpPr>
            <p:spPr>
              <a:xfrm>
                <a:off x="2191665" y="942130"/>
                <a:ext cx="800640" cy="800280"/>
              </a:xfrm>
              <a:custGeom>
                <a:rect b="b" l="l" r="r" t="t"/>
                <a:pathLst>
                  <a:path extrusionOk="0" h="2223" w="2224">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 name="Google Shape;245;p7"/>
              <p:cNvSpPr/>
              <p:nvPr/>
            </p:nvSpPr>
            <p:spPr>
              <a:xfrm>
                <a:off x="2217945" y="968050"/>
                <a:ext cx="747720" cy="747720"/>
              </a:xfrm>
              <a:custGeom>
                <a:rect b="b" l="l" r="r" t="t"/>
                <a:pathLst>
                  <a:path extrusionOk="0" h="2077" w="2077">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 name="Google Shape;246;p7"/>
              <p:cNvSpPr/>
              <p:nvPr/>
            </p:nvSpPr>
            <p:spPr>
              <a:xfrm>
                <a:off x="2244945" y="995050"/>
                <a:ext cx="694080" cy="694440"/>
              </a:xfrm>
              <a:custGeom>
                <a:rect b="b" l="l" r="r" t="t"/>
                <a:pathLst>
                  <a:path extrusionOk="0" h="1929" w="1928">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7" name="Google Shape;247;p7"/>
              <p:cNvSpPr/>
              <p:nvPr/>
            </p:nvSpPr>
            <p:spPr>
              <a:xfrm>
                <a:off x="2271225" y="1020970"/>
                <a:ext cx="641520" cy="641880"/>
              </a:xfrm>
              <a:custGeom>
                <a:rect b="b" l="l" r="r" t="t"/>
                <a:pathLst>
                  <a:path extrusionOk="0" h="1783" w="1782">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48" name="Google Shape;248;p7"/>
            <p:cNvSpPr/>
            <p:nvPr/>
          </p:nvSpPr>
          <p:spPr>
            <a:xfrm flipH="1" rot="5400000">
              <a:off x="6388082" y="3426973"/>
              <a:ext cx="1400100" cy="1400100"/>
            </a:xfrm>
            <a:prstGeom prst="blockArc">
              <a:avLst>
                <a:gd fmla="val 5400645" name="adj1"/>
                <a:gd fmla="val 16203351" name="adj2"/>
                <a:gd fmla="val 24166"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rot="-5400000">
              <a:off x="5036051" y="4125870"/>
              <a:ext cx="1028700" cy="102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250" name="Google Shape;250;p7"/>
          <p:cNvSpPr txBox="1"/>
          <p:nvPr>
            <p:ph idx="1" type="subTitle"/>
          </p:nvPr>
        </p:nvSpPr>
        <p:spPr>
          <a:xfrm>
            <a:off x="720000" y="1737050"/>
            <a:ext cx="4294800" cy="2126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251" name="Google Shape;251;p7"/>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
        <p:nvSpPr>
          <p:cNvPr id="252" name="Google Shape;252;p7"/>
          <p:cNvSpPr/>
          <p:nvPr>
            <p:ph idx="2" type="pic"/>
          </p:nvPr>
        </p:nvSpPr>
        <p:spPr>
          <a:xfrm>
            <a:off x="5672200" y="1483200"/>
            <a:ext cx="2758800" cy="26436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3" name="Shape 253"/>
        <p:cNvGrpSpPr/>
        <p:nvPr/>
      </p:nvGrpSpPr>
      <p:grpSpPr>
        <a:xfrm>
          <a:off x="0" y="0"/>
          <a:ext cx="0" cy="0"/>
          <a:chOff x="0" y="0"/>
          <a:chExt cx="0" cy="0"/>
        </a:xfrm>
      </p:grpSpPr>
      <p:grpSp>
        <p:nvGrpSpPr>
          <p:cNvPr id="254" name="Google Shape;254;p8"/>
          <p:cNvGrpSpPr/>
          <p:nvPr/>
        </p:nvGrpSpPr>
        <p:grpSpPr>
          <a:xfrm>
            <a:off x="-11352" y="-11"/>
            <a:ext cx="9163232" cy="6158188"/>
            <a:chOff x="-11352" y="-11"/>
            <a:chExt cx="9163232" cy="6158188"/>
          </a:xfrm>
        </p:grpSpPr>
        <p:sp>
          <p:nvSpPr>
            <p:cNvPr id="255" name="Google Shape;255;p8"/>
            <p:cNvSpPr/>
            <p:nvPr/>
          </p:nvSpPr>
          <p:spPr>
            <a:xfrm flipH="1" rot="5400000">
              <a:off x="-11214" y="1029458"/>
              <a:ext cx="1028700" cy="102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 name="Google Shape;256;p8"/>
            <p:cNvSpPr/>
            <p:nvPr/>
          </p:nvSpPr>
          <p:spPr>
            <a:xfrm rot="-5400000">
              <a:off x="-11348" y="1539473"/>
              <a:ext cx="1028700" cy="1028700"/>
            </a:xfrm>
            <a:prstGeom prst="blockArc">
              <a:avLst>
                <a:gd fmla="val 5400645" name="adj1"/>
                <a:gd fmla="val 16190921" name="adj2"/>
                <a:gd fmla="val 23513"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flipH="1">
              <a:off x="-11352" y="749"/>
              <a:ext cx="1028700" cy="102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 name="Google Shape;258;p8"/>
            <p:cNvSpPr/>
            <p:nvPr/>
          </p:nvSpPr>
          <p:spPr>
            <a:xfrm rot="-5400000">
              <a:off x="6058900" y="396"/>
              <a:ext cx="1028700" cy="102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 name="Google Shape;259;p8"/>
            <p:cNvSpPr/>
            <p:nvPr/>
          </p:nvSpPr>
          <p:spPr>
            <a:xfrm rot="-5400000">
              <a:off x="7087599" y="396"/>
              <a:ext cx="10287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 name="Google Shape;260;p8"/>
            <p:cNvSpPr/>
            <p:nvPr/>
          </p:nvSpPr>
          <p:spPr>
            <a:xfrm rot="-5400000">
              <a:off x="8116298" y="396"/>
              <a:ext cx="1028700" cy="102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61" name="Google Shape;261;p8"/>
            <p:cNvGrpSpPr/>
            <p:nvPr/>
          </p:nvGrpSpPr>
          <p:grpSpPr>
            <a:xfrm flipH="1">
              <a:off x="-5811" y="-11"/>
              <a:ext cx="1540879" cy="1539489"/>
              <a:chOff x="1793505" y="544330"/>
              <a:chExt cx="1596600" cy="1595160"/>
            </a:xfrm>
          </p:grpSpPr>
          <p:sp>
            <p:nvSpPr>
              <p:cNvPr id="262" name="Google Shape;262;p8"/>
              <p:cNvSpPr/>
              <p:nvPr/>
            </p:nvSpPr>
            <p:spPr>
              <a:xfrm>
                <a:off x="1793505" y="544330"/>
                <a:ext cx="1596600" cy="1595160"/>
              </a:xfrm>
              <a:custGeom>
                <a:rect b="b" l="l" r="r" t="t"/>
                <a:pathLst>
                  <a:path extrusionOk="0" h="4431" w="4435">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 name="Google Shape;263;p8"/>
              <p:cNvSpPr/>
              <p:nvPr/>
            </p:nvSpPr>
            <p:spPr>
              <a:xfrm>
                <a:off x="1820865" y="570610"/>
                <a:ext cx="1542240" cy="1542600"/>
              </a:xfrm>
              <a:custGeom>
                <a:rect b="b" l="l" r="r" t="t"/>
                <a:pathLst>
                  <a:path extrusionOk="0" h="4285" w="4284">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 name="Google Shape;264;p8"/>
              <p:cNvSpPr/>
              <p:nvPr/>
            </p:nvSpPr>
            <p:spPr>
              <a:xfrm>
                <a:off x="1847145" y="596890"/>
                <a:ext cx="1489680" cy="1490040"/>
              </a:xfrm>
              <a:custGeom>
                <a:rect b="b" l="l" r="r" t="t"/>
                <a:pathLst>
                  <a:path extrusionOk="0" h="4139" w="4138">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 name="Google Shape;265;p8"/>
              <p:cNvSpPr/>
              <p:nvPr/>
            </p:nvSpPr>
            <p:spPr>
              <a:xfrm>
                <a:off x="1873785" y="623530"/>
                <a:ext cx="1436400" cy="1437120"/>
              </a:xfrm>
              <a:custGeom>
                <a:rect b="b" l="l" r="r" t="t"/>
                <a:pathLst>
                  <a:path extrusionOk="0" h="3992" w="399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 name="Google Shape;266;p8"/>
              <p:cNvSpPr/>
              <p:nvPr/>
            </p:nvSpPr>
            <p:spPr>
              <a:xfrm>
                <a:off x="1900065" y="649810"/>
                <a:ext cx="1383840" cy="1384200"/>
              </a:xfrm>
              <a:custGeom>
                <a:rect b="b" l="l" r="r" t="t"/>
                <a:pathLst>
                  <a:path extrusionOk="0" h="3845" w="3844">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 name="Google Shape;267;p8"/>
              <p:cNvSpPr/>
              <p:nvPr/>
            </p:nvSpPr>
            <p:spPr>
              <a:xfrm>
                <a:off x="1926705" y="676450"/>
                <a:ext cx="1330560" cy="1330920"/>
              </a:xfrm>
              <a:custGeom>
                <a:rect b="b" l="l" r="r" t="t"/>
                <a:pathLst>
                  <a:path extrusionOk="0" h="3697" w="3696">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 name="Google Shape;268;p8"/>
              <p:cNvSpPr/>
              <p:nvPr/>
            </p:nvSpPr>
            <p:spPr>
              <a:xfrm>
                <a:off x="1952985" y="703090"/>
                <a:ext cx="1278000" cy="1277640"/>
              </a:xfrm>
              <a:custGeom>
                <a:rect b="b" l="l" r="r" t="t"/>
                <a:pathLst>
                  <a:path extrusionOk="0" h="3549" w="355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9" name="Google Shape;269;p8"/>
              <p:cNvSpPr/>
              <p:nvPr/>
            </p:nvSpPr>
            <p:spPr>
              <a:xfrm>
                <a:off x="1979625" y="729730"/>
                <a:ext cx="1224720" cy="1224720"/>
              </a:xfrm>
              <a:custGeom>
                <a:rect b="b" l="l" r="r" t="t"/>
                <a:pathLst>
                  <a:path extrusionOk="0" h="3402" w="3402">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0" name="Google Shape;270;p8"/>
              <p:cNvSpPr/>
              <p:nvPr/>
            </p:nvSpPr>
            <p:spPr>
              <a:xfrm>
                <a:off x="2005905" y="756010"/>
                <a:ext cx="1172160" cy="1171800"/>
              </a:xfrm>
              <a:custGeom>
                <a:rect b="b" l="l" r="r" t="t"/>
                <a:pathLst>
                  <a:path extrusionOk="0" h="3255" w="3256">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1" name="Google Shape;271;p8"/>
              <p:cNvSpPr/>
              <p:nvPr/>
            </p:nvSpPr>
            <p:spPr>
              <a:xfrm>
                <a:off x="2032905" y="783010"/>
                <a:ext cx="1118160" cy="1118520"/>
              </a:xfrm>
              <a:custGeom>
                <a:rect b="b" l="l" r="r" t="t"/>
                <a:pathLst>
                  <a:path extrusionOk="0" h="3107" w="3106">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2" name="Google Shape;272;p8"/>
              <p:cNvSpPr/>
              <p:nvPr/>
            </p:nvSpPr>
            <p:spPr>
              <a:xfrm>
                <a:off x="2059185" y="808930"/>
                <a:ext cx="1065600" cy="1065960"/>
              </a:xfrm>
              <a:custGeom>
                <a:rect b="b" l="l" r="r" t="t"/>
                <a:pathLst>
                  <a:path extrusionOk="0" h="2961" w="296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3" name="Google Shape;273;p8"/>
              <p:cNvSpPr/>
              <p:nvPr/>
            </p:nvSpPr>
            <p:spPr>
              <a:xfrm>
                <a:off x="2085825" y="835570"/>
                <a:ext cx="1012320" cy="1013040"/>
              </a:xfrm>
              <a:custGeom>
                <a:rect b="b" l="l" r="r" t="t"/>
                <a:pathLst>
                  <a:path extrusionOk="0" h="2814" w="2812">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4" name="Google Shape;274;p8"/>
              <p:cNvSpPr/>
              <p:nvPr/>
            </p:nvSpPr>
            <p:spPr>
              <a:xfrm>
                <a:off x="2112105" y="861850"/>
                <a:ext cx="959760" cy="960120"/>
              </a:xfrm>
              <a:custGeom>
                <a:rect b="b" l="l" r="r" t="t"/>
                <a:pathLst>
                  <a:path extrusionOk="0" h="2667" w="2666">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5" name="Google Shape;275;p8"/>
              <p:cNvSpPr/>
              <p:nvPr/>
            </p:nvSpPr>
            <p:spPr>
              <a:xfrm>
                <a:off x="2138745" y="888850"/>
                <a:ext cx="906480" cy="906120"/>
              </a:xfrm>
              <a:custGeom>
                <a:rect b="b" l="l" r="r" t="t"/>
                <a:pathLst>
                  <a:path extrusionOk="0" h="2517" w="2518">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6" name="Google Shape;276;p8"/>
              <p:cNvSpPr/>
              <p:nvPr/>
            </p:nvSpPr>
            <p:spPr>
              <a:xfrm>
                <a:off x="2165025" y="915130"/>
                <a:ext cx="853920" cy="853560"/>
              </a:xfrm>
              <a:custGeom>
                <a:rect b="b" l="l" r="r" t="t"/>
                <a:pathLst>
                  <a:path extrusionOk="0" h="2371" w="2372">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7" name="Google Shape;277;p8"/>
              <p:cNvSpPr/>
              <p:nvPr/>
            </p:nvSpPr>
            <p:spPr>
              <a:xfrm>
                <a:off x="2191665" y="942130"/>
                <a:ext cx="800640" cy="800280"/>
              </a:xfrm>
              <a:custGeom>
                <a:rect b="b" l="l" r="r" t="t"/>
                <a:pathLst>
                  <a:path extrusionOk="0" h="2223" w="2224">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8" name="Google Shape;278;p8"/>
              <p:cNvSpPr/>
              <p:nvPr/>
            </p:nvSpPr>
            <p:spPr>
              <a:xfrm>
                <a:off x="2217945" y="968050"/>
                <a:ext cx="747720" cy="747720"/>
              </a:xfrm>
              <a:custGeom>
                <a:rect b="b" l="l" r="r" t="t"/>
                <a:pathLst>
                  <a:path extrusionOk="0" h="2077" w="2077">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9" name="Google Shape;279;p8"/>
              <p:cNvSpPr/>
              <p:nvPr/>
            </p:nvSpPr>
            <p:spPr>
              <a:xfrm>
                <a:off x="2244945" y="995050"/>
                <a:ext cx="694080" cy="694440"/>
              </a:xfrm>
              <a:custGeom>
                <a:rect b="b" l="l" r="r" t="t"/>
                <a:pathLst>
                  <a:path extrusionOk="0" h="1929" w="1928">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0" name="Google Shape;280;p8"/>
              <p:cNvSpPr/>
              <p:nvPr/>
            </p:nvSpPr>
            <p:spPr>
              <a:xfrm>
                <a:off x="2271225" y="1020970"/>
                <a:ext cx="641520" cy="641880"/>
              </a:xfrm>
              <a:custGeom>
                <a:rect b="b" l="l" r="r" t="t"/>
                <a:pathLst>
                  <a:path extrusionOk="0" h="1783" w="1782">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81" name="Google Shape;281;p8"/>
            <p:cNvGrpSpPr/>
            <p:nvPr/>
          </p:nvGrpSpPr>
          <p:grpSpPr>
            <a:xfrm rot="-5400000">
              <a:off x="5030516" y="381"/>
              <a:ext cx="1027868" cy="1028720"/>
              <a:chOff x="6983640" y="2864160"/>
              <a:chExt cx="535320" cy="535680"/>
            </a:xfrm>
          </p:grpSpPr>
          <p:sp>
            <p:nvSpPr>
              <p:cNvPr id="282" name="Google Shape;282;p8"/>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3" name="Google Shape;283;p8"/>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 name="Google Shape;284;p8"/>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 name="Google Shape;285;p8"/>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 name="Google Shape;286;p8"/>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 name="Google Shape;287;p8"/>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8" name="Google Shape;288;p8"/>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 name="Google Shape;289;p8"/>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 name="Google Shape;290;p8"/>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91" name="Google Shape;291;p8"/>
            <p:cNvGrpSpPr/>
            <p:nvPr/>
          </p:nvGrpSpPr>
          <p:grpSpPr>
            <a:xfrm rot="-5400000">
              <a:off x="7846100" y="246997"/>
              <a:ext cx="1040953" cy="1558439"/>
              <a:chOff x="4963320" y="173520"/>
              <a:chExt cx="1065240" cy="1594800"/>
            </a:xfrm>
          </p:grpSpPr>
          <p:sp>
            <p:nvSpPr>
              <p:cNvPr id="292" name="Google Shape;292;p8"/>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 name="Google Shape;293;p8"/>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 name="Google Shape;294;p8"/>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 name="Google Shape;295;p8"/>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6" name="Google Shape;296;p8"/>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 name="Google Shape;297;p8"/>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8" name="Google Shape;298;p8"/>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 name="Google Shape;299;p8"/>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 name="Google Shape;300;p8"/>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 name="Google Shape;301;p8"/>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2" name="Google Shape;302;p8"/>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3" name="Google Shape;303;p8"/>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 name="Google Shape;304;p8"/>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 name="Google Shape;305;p8"/>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 name="Google Shape;306;p8"/>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 name="Google Shape;307;p8"/>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 name="Google Shape;308;p8"/>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 name="Google Shape;309;p8"/>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0" name="Google Shape;310;p8"/>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 name="Google Shape;311;p8"/>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 name="Google Shape;312;p8"/>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13" name="Google Shape;313;p8"/>
            <p:cNvSpPr/>
            <p:nvPr/>
          </p:nvSpPr>
          <p:spPr>
            <a:xfrm rot="-5400000">
              <a:off x="7340613" y="-252893"/>
              <a:ext cx="505074" cy="1010876"/>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 name="Google Shape;314;p8"/>
            <p:cNvSpPr/>
            <p:nvPr/>
          </p:nvSpPr>
          <p:spPr>
            <a:xfrm rot="-5400000">
              <a:off x="5081684" y="4132350"/>
              <a:ext cx="1015800" cy="101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 name="Google Shape;315;p8"/>
            <p:cNvSpPr/>
            <p:nvPr/>
          </p:nvSpPr>
          <p:spPr>
            <a:xfrm rot="-5400000">
              <a:off x="4065852" y="4132350"/>
              <a:ext cx="1015800" cy="101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 name="Google Shape;316;p8"/>
            <p:cNvSpPr/>
            <p:nvPr/>
          </p:nvSpPr>
          <p:spPr>
            <a:xfrm rot="-5400000">
              <a:off x="6097513" y="4132350"/>
              <a:ext cx="1015800" cy="101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 name="Google Shape;317;p8"/>
            <p:cNvSpPr/>
            <p:nvPr/>
          </p:nvSpPr>
          <p:spPr>
            <a:xfrm rot="-5400000">
              <a:off x="7113338" y="4132350"/>
              <a:ext cx="1015800" cy="101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 name="Google Shape;318;p8"/>
            <p:cNvSpPr/>
            <p:nvPr/>
          </p:nvSpPr>
          <p:spPr>
            <a:xfrm rot="-5400000">
              <a:off x="8129170" y="4132350"/>
              <a:ext cx="1015800" cy="101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319" name="Google Shape;319;p8"/>
            <p:cNvGrpSpPr/>
            <p:nvPr/>
          </p:nvGrpSpPr>
          <p:grpSpPr>
            <a:xfrm rot="5400000">
              <a:off x="3556876" y="4637303"/>
              <a:ext cx="1521560" cy="1520187"/>
              <a:chOff x="1793505" y="544330"/>
              <a:chExt cx="1596600" cy="1595160"/>
            </a:xfrm>
          </p:grpSpPr>
          <p:sp>
            <p:nvSpPr>
              <p:cNvPr id="320" name="Google Shape;320;p8"/>
              <p:cNvSpPr/>
              <p:nvPr/>
            </p:nvSpPr>
            <p:spPr>
              <a:xfrm>
                <a:off x="1793505" y="544330"/>
                <a:ext cx="1596600" cy="1595160"/>
              </a:xfrm>
              <a:custGeom>
                <a:rect b="b" l="l" r="r" t="t"/>
                <a:pathLst>
                  <a:path extrusionOk="0" h="4431" w="4435">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 name="Google Shape;321;p8"/>
              <p:cNvSpPr/>
              <p:nvPr/>
            </p:nvSpPr>
            <p:spPr>
              <a:xfrm>
                <a:off x="1820865" y="570610"/>
                <a:ext cx="1542240" cy="1542600"/>
              </a:xfrm>
              <a:custGeom>
                <a:rect b="b" l="l" r="r" t="t"/>
                <a:pathLst>
                  <a:path extrusionOk="0" h="4285" w="4284">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 name="Google Shape;322;p8"/>
              <p:cNvSpPr/>
              <p:nvPr/>
            </p:nvSpPr>
            <p:spPr>
              <a:xfrm>
                <a:off x="1847145" y="596890"/>
                <a:ext cx="1489680" cy="1490040"/>
              </a:xfrm>
              <a:custGeom>
                <a:rect b="b" l="l" r="r" t="t"/>
                <a:pathLst>
                  <a:path extrusionOk="0" h="4139" w="4138">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3" name="Google Shape;323;p8"/>
              <p:cNvSpPr/>
              <p:nvPr/>
            </p:nvSpPr>
            <p:spPr>
              <a:xfrm>
                <a:off x="1873785" y="623530"/>
                <a:ext cx="1436400" cy="1437120"/>
              </a:xfrm>
              <a:custGeom>
                <a:rect b="b" l="l" r="r" t="t"/>
                <a:pathLst>
                  <a:path extrusionOk="0" h="3992" w="399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4" name="Google Shape;324;p8"/>
              <p:cNvSpPr/>
              <p:nvPr/>
            </p:nvSpPr>
            <p:spPr>
              <a:xfrm>
                <a:off x="1900065" y="649810"/>
                <a:ext cx="1383840" cy="1384200"/>
              </a:xfrm>
              <a:custGeom>
                <a:rect b="b" l="l" r="r" t="t"/>
                <a:pathLst>
                  <a:path extrusionOk="0" h="3845" w="3844">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5" name="Google Shape;325;p8"/>
              <p:cNvSpPr/>
              <p:nvPr/>
            </p:nvSpPr>
            <p:spPr>
              <a:xfrm>
                <a:off x="1926705" y="676450"/>
                <a:ext cx="1330560" cy="1330920"/>
              </a:xfrm>
              <a:custGeom>
                <a:rect b="b" l="l" r="r" t="t"/>
                <a:pathLst>
                  <a:path extrusionOk="0" h="3697" w="3696">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6" name="Google Shape;326;p8"/>
              <p:cNvSpPr/>
              <p:nvPr/>
            </p:nvSpPr>
            <p:spPr>
              <a:xfrm>
                <a:off x="1952985" y="703090"/>
                <a:ext cx="1278000" cy="1277640"/>
              </a:xfrm>
              <a:custGeom>
                <a:rect b="b" l="l" r="r" t="t"/>
                <a:pathLst>
                  <a:path extrusionOk="0" h="3549" w="355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 name="Google Shape;327;p8"/>
              <p:cNvSpPr/>
              <p:nvPr/>
            </p:nvSpPr>
            <p:spPr>
              <a:xfrm>
                <a:off x="1979625" y="729730"/>
                <a:ext cx="1224720" cy="1224720"/>
              </a:xfrm>
              <a:custGeom>
                <a:rect b="b" l="l" r="r" t="t"/>
                <a:pathLst>
                  <a:path extrusionOk="0" h="3402" w="3402">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8" name="Google Shape;328;p8"/>
              <p:cNvSpPr/>
              <p:nvPr/>
            </p:nvSpPr>
            <p:spPr>
              <a:xfrm>
                <a:off x="2005905" y="756010"/>
                <a:ext cx="1172160" cy="1171800"/>
              </a:xfrm>
              <a:custGeom>
                <a:rect b="b" l="l" r="r" t="t"/>
                <a:pathLst>
                  <a:path extrusionOk="0" h="3255" w="3256">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9" name="Google Shape;329;p8"/>
              <p:cNvSpPr/>
              <p:nvPr/>
            </p:nvSpPr>
            <p:spPr>
              <a:xfrm>
                <a:off x="2032905" y="783010"/>
                <a:ext cx="1118160" cy="1118520"/>
              </a:xfrm>
              <a:custGeom>
                <a:rect b="b" l="l" r="r" t="t"/>
                <a:pathLst>
                  <a:path extrusionOk="0" h="3107" w="3106">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0" name="Google Shape;330;p8"/>
              <p:cNvSpPr/>
              <p:nvPr/>
            </p:nvSpPr>
            <p:spPr>
              <a:xfrm>
                <a:off x="2059185" y="808930"/>
                <a:ext cx="1065600" cy="1065960"/>
              </a:xfrm>
              <a:custGeom>
                <a:rect b="b" l="l" r="r" t="t"/>
                <a:pathLst>
                  <a:path extrusionOk="0" h="2961" w="296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1" name="Google Shape;331;p8"/>
              <p:cNvSpPr/>
              <p:nvPr/>
            </p:nvSpPr>
            <p:spPr>
              <a:xfrm>
                <a:off x="2085825" y="835570"/>
                <a:ext cx="1012320" cy="1013040"/>
              </a:xfrm>
              <a:custGeom>
                <a:rect b="b" l="l" r="r" t="t"/>
                <a:pathLst>
                  <a:path extrusionOk="0" h="2814" w="2812">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2" name="Google Shape;332;p8"/>
              <p:cNvSpPr/>
              <p:nvPr/>
            </p:nvSpPr>
            <p:spPr>
              <a:xfrm>
                <a:off x="2112105" y="861850"/>
                <a:ext cx="959760" cy="960120"/>
              </a:xfrm>
              <a:custGeom>
                <a:rect b="b" l="l" r="r" t="t"/>
                <a:pathLst>
                  <a:path extrusionOk="0" h="2667" w="2666">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3" name="Google Shape;333;p8"/>
              <p:cNvSpPr/>
              <p:nvPr/>
            </p:nvSpPr>
            <p:spPr>
              <a:xfrm>
                <a:off x="2138745" y="888850"/>
                <a:ext cx="906480" cy="906120"/>
              </a:xfrm>
              <a:custGeom>
                <a:rect b="b" l="l" r="r" t="t"/>
                <a:pathLst>
                  <a:path extrusionOk="0" h="2517" w="2518">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4" name="Google Shape;334;p8"/>
              <p:cNvSpPr/>
              <p:nvPr/>
            </p:nvSpPr>
            <p:spPr>
              <a:xfrm>
                <a:off x="2165025" y="915130"/>
                <a:ext cx="853920" cy="853560"/>
              </a:xfrm>
              <a:custGeom>
                <a:rect b="b" l="l" r="r" t="t"/>
                <a:pathLst>
                  <a:path extrusionOk="0" h="2371" w="2372">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5" name="Google Shape;335;p8"/>
              <p:cNvSpPr/>
              <p:nvPr/>
            </p:nvSpPr>
            <p:spPr>
              <a:xfrm>
                <a:off x="2191665" y="942130"/>
                <a:ext cx="800640" cy="800280"/>
              </a:xfrm>
              <a:custGeom>
                <a:rect b="b" l="l" r="r" t="t"/>
                <a:pathLst>
                  <a:path extrusionOk="0" h="2223" w="2224">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 name="Google Shape;336;p8"/>
              <p:cNvSpPr/>
              <p:nvPr/>
            </p:nvSpPr>
            <p:spPr>
              <a:xfrm>
                <a:off x="2217945" y="968050"/>
                <a:ext cx="747720" cy="747720"/>
              </a:xfrm>
              <a:custGeom>
                <a:rect b="b" l="l" r="r" t="t"/>
                <a:pathLst>
                  <a:path extrusionOk="0" h="2077" w="2077">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 name="Google Shape;337;p8"/>
              <p:cNvSpPr/>
              <p:nvPr/>
            </p:nvSpPr>
            <p:spPr>
              <a:xfrm>
                <a:off x="2244945" y="995050"/>
                <a:ext cx="694080" cy="694440"/>
              </a:xfrm>
              <a:custGeom>
                <a:rect b="b" l="l" r="r" t="t"/>
                <a:pathLst>
                  <a:path extrusionOk="0" h="1929" w="1928">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 name="Google Shape;338;p8"/>
              <p:cNvSpPr/>
              <p:nvPr/>
            </p:nvSpPr>
            <p:spPr>
              <a:xfrm>
                <a:off x="2271225" y="1020970"/>
                <a:ext cx="641520" cy="641880"/>
              </a:xfrm>
              <a:custGeom>
                <a:rect b="b" l="l" r="r" t="t"/>
                <a:pathLst>
                  <a:path extrusionOk="0" h="1783" w="1782">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39" name="Google Shape;339;p8"/>
            <p:cNvGrpSpPr/>
            <p:nvPr/>
          </p:nvGrpSpPr>
          <p:grpSpPr>
            <a:xfrm flipH="1" rot="-5400000">
              <a:off x="7868411" y="4369431"/>
              <a:ext cx="1027957" cy="1538982"/>
              <a:chOff x="4963320" y="173520"/>
              <a:chExt cx="1065240" cy="1594800"/>
            </a:xfrm>
          </p:grpSpPr>
          <p:sp>
            <p:nvSpPr>
              <p:cNvPr id="340" name="Google Shape;340;p8"/>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 name="Google Shape;341;p8"/>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 name="Google Shape;342;p8"/>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3" name="Google Shape;343;p8"/>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4" name="Google Shape;344;p8"/>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5" name="Google Shape;345;p8"/>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6" name="Google Shape;346;p8"/>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7" name="Google Shape;347;p8"/>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8" name="Google Shape;348;p8"/>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9" name="Google Shape;349;p8"/>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0" name="Google Shape;350;p8"/>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1" name="Google Shape;351;p8"/>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2" name="Google Shape;352;p8"/>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3" name="Google Shape;353;p8"/>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4" name="Google Shape;354;p8"/>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5" name="Google Shape;355;p8"/>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6" name="Google Shape;356;p8"/>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7" name="Google Shape;357;p8"/>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8" name="Google Shape;358;p8"/>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9" name="Google Shape;359;p8"/>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0" name="Google Shape;360;p8"/>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61" name="Google Shape;361;p8"/>
            <p:cNvSpPr/>
            <p:nvPr/>
          </p:nvSpPr>
          <p:spPr>
            <a:xfrm flipH="1" rot="5400000">
              <a:off x="7625289" y="4136860"/>
              <a:ext cx="500035" cy="499513"/>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2" name="Google Shape;362;p8"/>
            <p:cNvSpPr/>
            <p:nvPr/>
          </p:nvSpPr>
          <p:spPr>
            <a:xfrm flipH="1" rot="5400000">
              <a:off x="5406053" y="3438052"/>
              <a:ext cx="1382700" cy="1382700"/>
            </a:xfrm>
            <a:prstGeom prst="blockArc">
              <a:avLst>
                <a:gd fmla="val 5400645" name="adj1"/>
                <a:gd fmla="val 16180606" name="adj2"/>
                <a:gd fmla="val 24406"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rot="-5400000">
              <a:off x="2534" y="4126721"/>
              <a:ext cx="1015800" cy="101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 name="Google Shape;364;p8"/>
            <p:cNvSpPr/>
            <p:nvPr/>
          </p:nvSpPr>
          <p:spPr>
            <a:xfrm rot="-5400000">
              <a:off x="1018363" y="4126721"/>
              <a:ext cx="1015800" cy="101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 name="Google Shape;365;p8"/>
            <p:cNvSpPr/>
            <p:nvPr/>
          </p:nvSpPr>
          <p:spPr>
            <a:xfrm rot="-5400000">
              <a:off x="2034191" y="4126721"/>
              <a:ext cx="1015800" cy="101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6" name="Google Shape;366;p8"/>
            <p:cNvSpPr/>
            <p:nvPr/>
          </p:nvSpPr>
          <p:spPr>
            <a:xfrm rot="-5400000">
              <a:off x="3050020" y="4126721"/>
              <a:ext cx="1015800" cy="101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367" name="Google Shape;367;p8"/>
            <p:cNvGrpSpPr/>
            <p:nvPr/>
          </p:nvGrpSpPr>
          <p:grpSpPr>
            <a:xfrm rot="-5400000">
              <a:off x="1084" y="4132927"/>
              <a:ext cx="1521560" cy="1520187"/>
              <a:chOff x="1793505" y="544330"/>
              <a:chExt cx="1596600" cy="1595160"/>
            </a:xfrm>
          </p:grpSpPr>
          <p:sp>
            <p:nvSpPr>
              <p:cNvPr id="368" name="Google Shape;368;p8"/>
              <p:cNvSpPr/>
              <p:nvPr/>
            </p:nvSpPr>
            <p:spPr>
              <a:xfrm>
                <a:off x="1793505" y="544330"/>
                <a:ext cx="1596600" cy="1595160"/>
              </a:xfrm>
              <a:custGeom>
                <a:rect b="b" l="l" r="r" t="t"/>
                <a:pathLst>
                  <a:path extrusionOk="0" h="4431" w="4435">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9" name="Google Shape;369;p8"/>
              <p:cNvSpPr/>
              <p:nvPr/>
            </p:nvSpPr>
            <p:spPr>
              <a:xfrm>
                <a:off x="1820865" y="570610"/>
                <a:ext cx="1542240" cy="1542600"/>
              </a:xfrm>
              <a:custGeom>
                <a:rect b="b" l="l" r="r" t="t"/>
                <a:pathLst>
                  <a:path extrusionOk="0" h="4285" w="4284">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0" name="Google Shape;370;p8"/>
              <p:cNvSpPr/>
              <p:nvPr/>
            </p:nvSpPr>
            <p:spPr>
              <a:xfrm>
                <a:off x="1847145" y="596890"/>
                <a:ext cx="1489680" cy="1490040"/>
              </a:xfrm>
              <a:custGeom>
                <a:rect b="b" l="l" r="r" t="t"/>
                <a:pathLst>
                  <a:path extrusionOk="0" h="4139" w="4138">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1" name="Google Shape;371;p8"/>
              <p:cNvSpPr/>
              <p:nvPr/>
            </p:nvSpPr>
            <p:spPr>
              <a:xfrm>
                <a:off x="1873785" y="623530"/>
                <a:ext cx="1436400" cy="1437120"/>
              </a:xfrm>
              <a:custGeom>
                <a:rect b="b" l="l" r="r" t="t"/>
                <a:pathLst>
                  <a:path extrusionOk="0" h="3992" w="399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2" name="Google Shape;372;p8"/>
              <p:cNvSpPr/>
              <p:nvPr/>
            </p:nvSpPr>
            <p:spPr>
              <a:xfrm>
                <a:off x="1900065" y="649810"/>
                <a:ext cx="1383840" cy="1384200"/>
              </a:xfrm>
              <a:custGeom>
                <a:rect b="b" l="l" r="r" t="t"/>
                <a:pathLst>
                  <a:path extrusionOk="0" h="3845" w="3844">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3" name="Google Shape;373;p8"/>
              <p:cNvSpPr/>
              <p:nvPr/>
            </p:nvSpPr>
            <p:spPr>
              <a:xfrm>
                <a:off x="1926705" y="676450"/>
                <a:ext cx="1330560" cy="1330920"/>
              </a:xfrm>
              <a:custGeom>
                <a:rect b="b" l="l" r="r" t="t"/>
                <a:pathLst>
                  <a:path extrusionOk="0" h="3697" w="3696">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4" name="Google Shape;374;p8"/>
              <p:cNvSpPr/>
              <p:nvPr/>
            </p:nvSpPr>
            <p:spPr>
              <a:xfrm>
                <a:off x="1952985" y="703090"/>
                <a:ext cx="1278000" cy="1277640"/>
              </a:xfrm>
              <a:custGeom>
                <a:rect b="b" l="l" r="r" t="t"/>
                <a:pathLst>
                  <a:path extrusionOk="0" h="3549" w="355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5" name="Google Shape;375;p8"/>
              <p:cNvSpPr/>
              <p:nvPr/>
            </p:nvSpPr>
            <p:spPr>
              <a:xfrm>
                <a:off x="1979625" y="729730"/>
                <a:ext cx="1224720" cy="1224720"/>
              </a:xfrm>
              <a:custGeom>
                <a:rect b="b" l="l" r="r" t="t"/>
                <a:pathLst>
                  <a:path extrusionOk="0" h="3402" w="3402">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6" name="Google Shape;376;p8"/>
              <p:cNvSpPr/>
              <p:nvPr/>
            </p:nvSpPr>
            <p:spPr>
              <a:xfrm>
                <a:off x="2005905" y="756010"/>
                <a:ext cx="1172160" cy="1171800"/>
              </a:xfrm>
              <a:custGeom>
                <a:rect b="b" l="l" r="r" t="t"/>
                <a:pathLst>
                  <a:path extrusionOk="0" h="3255" w="3256">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7" name="Google Shape;377;p8"/>
              <p:cNvSpPr/>
              <p:nvPr/>
            </p:nvSpPr>
            <p:spPr>
              <a:xfrm>
                <a:off x="2032905" y="783010"/>
                <a:ext cx="1118160" cy="1118520"/>
              </a:xfrm>
              <a:custGeom>
                <a:rect b="b" l="l" r="r" t="t"/>
                <a:pathLst>
                  <a:path extrusionOk="0" h="3107" w="3106">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8" name="Google Shape;378;p8"/>
              <p:cNvSpPr/>
              <p:nvPr/>
            </p:nvSpPr>
            <p:spPr>
              <a:xfrm>
                <a:off x="2059185" y="808930"/>
                <a:ext cx="1065600" cy="1065960"/>
              </a:xfrm>
              <a:custGeom>
                <a:rect b="b" l="l" r="r" t="t"/>
                <a:pathLst>
                  <a:path extrusionOk="0" h="2961" w="296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9" name="Google Shape;379;p8"/>
              <p:cNvSpPr/>
              <p:nvPr/>
            </p:nvSpPr>
            <p:spPr>
              <a:xfrm>
                <a:off x="2085825" y="835570"/>
                <a:ext cx="1012320" cy="1013040"/>
              </a:xfrm>
              <a:custGeom>
                <a:rect b="b" l="l" r="r" t="t"/>
                <a:pathLst>
                  <a:path extrusionOk="0" h="2814" w="2812">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0" name="Google Shape;380;p8"/>
              <p:cNvSpPr/>
              <p:nvPr/>
            </p:nvSpPr>
            <p:spPr>
              <a:xfrm>
                <a:off x="2112105" y="861850"/>
                <a:ext cx="959760" cy="960120"/>
              </a:xfrm>
              <a:custGeom>
                <a:rect b="b" l="l" r="r" t="t"/>
                <a:pathLst>
                  <a:path extrusionOk="0" h="2667" w="2666">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1" name="Google Shape;381;p8"/>
              <p:cNvSpPr/>
              <p:nvPr/>
            </p:nvSpPr>
            <p:spPr>
              <a:xfrm>
                <a:off x="2138745" y="888850"/>
                <a:ext cx="906480" cy="906120"/>
              </a:xfrm>
              <a:custGeom>
                <a:rect b="b" l="l" r="r" t="t"/>
                <a:pathLst>
                  <a:path extrusionOk="0" h="2517" w="2518">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2" name="Google Shape;382;p8"/>
              <p:cNvSpPr/>
              <p:nvPr/>
            </p:nvSpPr>
            <p:spPr>
              <a:xfrm>
                <a:off x="2165025" y="915130"/>
                <a:ext cx="853920" cy="853560"/>
              </a:xfrm>
              <a:custGeom>
                <a:rect b="b" l="l" r="r" t="t"/>
                <a:pathLst>
                  <a:path extrusionOk="0" h="2371" w="2372">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3" name="Google Shape;383;p8"/>
              <p:cNvSpPr/>
              <p:nvPr/>
            </p:nvSpPr>
            <p:spPr>
              <a:xfrm>
                <a:off x="2191665" y="942130"/>
                <a:ext cx="800640" cy="800280"/>
              </a:xfrm>
              <a:custGeom>
                <a:rect b="b" l="l" r="r" t="t"/>
                <a:pathLst>
                  <a:path extrusionOk="0" h="2223" w="2224">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4" name="Google Shape;384;p8"/>
              <p:cNvSpPr/>
              <p:nvPr/>
            </p:nvSpPr>
            <p:spPr>
              <a:xfrm>
                <a:off x="2217945" y="968050"/>
                <a:ext cx="747720" cy="747720"/>
              </a:xfrm>
              <a:custGeom>
                <a:rect b="b" l="l" r="r" t="t"/>
                <a:pathLst>
                  <a:path extrusionOk="0" h="2077" w="2077">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5" name="Google Shape;385;p8"/>
              <p:cNvSpPr/>
              <p:nvPr/>
            </p:nvSpPr>
            <p:spPr>
              <a:xfrm>
                <a:off x="2244945" y="995050"/>
                <a:ext cx="694080" cy="694440"/>
              </a:xfrm>
              <a:custGeom>
                <a:rect b="b" l="l" r="r" t="t"/>
                <a:pathLst>
                  <a:path extrusionOk="0" h="1929" w="1928">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6" name="Google Shape;386;p8"/>
              <p:cNvSpPr/>
              <p:nvPr/>
            </p:nvSpPr>
            <p:spPr>
              <a:xfrm>
                <a:off x="2271225" y="1020970"/>
                <a:ext cx="641520" cy="641880"/>
              </a:xfrm>
              <a:custGeom>
                <a:rect b="b" l="l" r="r" t="t"/>
                <a:pathLst>
                  <a:path extrusionOk="0" h="1783" w="1782">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87" name="Google Shape;387;p8"/>
            <p:cNvGrpSpPr/>
            <p:nvPr/>
          </p:nvGrpSpPr>
          <p:grpSpPr>
            <a:xfrm rot="-5400000">
              <a:off x="2539105" y="4125456"/>
              <a:ext cx="499668" cy="500057"/>
              <a:chOff x="6983640" y="2864160"/>
              <a:chExt cx="535320" cy="535680"/>
            </a:xfrm>
          </p:grpSpPr>
          <p:sp>
            <p:nvSpPr>
              <p:cNvPr id="388" name="Google Shape;388;p8"/>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9" name="Google Shape;389;p8"/>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0" name="Google Shape;390;p8"/>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1" name="Google Shape;391;p8"/>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2" name="Google Shape;392;p8"/>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3" name="Google Shape;393;p8"/>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4" name="Google Shape;394;p8"/>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5" name="Google Shape;395;p8"/>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6" name="Google Shape;396;p8"/>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97" name="Google Shape;397;p8"/>
            <p:cNvSpPr/>
            <p:nvPr/>
          </p:nvSpPr>
          <p:spPr>
            <a:xfrm>
              <a:off x="3562208" y="4135508"/>
              <a:ext cx="498756" cy="998226"/>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8" name="Google Shape;398;p8"/>
            <p:cNvSpPr/>
            <p:nvPr/>
          </p:nvSpPr>
          <p:spPr>
            <a:xfrm flipH="1" rot="-5400000">
              <a:off x="1342948" y="4448420"/>
              <a:ext cx="1382700" cy="1382700"/>
            </a:xfrm>
            <a:prstGeom prst="blockArc">
              <a:avLst>
                <a:gd fmla="val 5400645" name="adj1"/>
                <a:gd fmla="val 16308933" name="adj2"/>
                <a:gd fmla="val 24111"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8"/>
          <p:cNvSpPr txBox="1"/>
          <p:nvPr>
            <p:ph type="title"/>
          </p:nvPr>
        </p:nvSpPr>
        <p:spPr>
          <a:xfrm>
            <a:off x="1768550" y="1568550"/>
            <a:ext cx="56070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0" name="Shape 400"/>
        <p:cNvGrpSpPr/>
        <p:nvPr/>
      </p:nvGrpSpPr>
      <p:grpSpPr>
        <a:xfrm>
          <a:off x="0" y="0"/>
          <a:ext cx="0" cy="0"/>
          <a:chOff x="0" y="0"/>
          <a:chExt cx="0" cy="0"/>
        </a:xfrm>
      </p:grpSpPr>
      <p:grpSp>
        <p:nvGrpSpPr>
          <p:cNvPr id="401" name="Google Shape;401;p9"/>
          <p:cNvGrpSpPr/>
          <p:nvPr/>
        </p:nvGrpSpPr>
        <p:grpSpPr>
          <a:xfrm>
            <a:off x="-6097" y="-1015129"/>
            <a:ext cx="9159764" cy="6158169"/>
            <a:chOff x="-6097" y="-1015129"/>
            <a:chExt cx="9159764" cy="6158169"/>
          </a:xfrm>
        </p:grpSpPr>
        <p:sp>
          <p:nvSpPr>
            <p:cNvPr id="402" name="Google Shape;402;p9"/>
            <p:cNvSpPr/>
            <p:nvPr/>
          </p:nvSpPr>
          <p:spPr>
            <a:xfrm rot="5400000">
              <a:off x="785" y="3085252"/>
              <a:ext cx="1028700" cy="102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3" name="Google Shape;403;p9"/>
            <p:cNvSpPr/>
            <p:nvPr/>
          </p:nvSpPr>
          <p:spPr>
            <a:xfrm rot="5400000">
              <a:off x="8124207" y="4114077"/>
              <a:ext cx="1028700" cy="102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4" name="Google Shape;404;p9"/>
            <p:cNvSpPr/>
            <p:nvPr/>
          </p:nvSpPr>
          <p:spPr>
            <a:xfrm rot="5400000">
              <a:off x="1029485" y="4113952"/>
              <a:ext cx="10287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5" name="Google Shape;405;p9"/>
            <p:cNvSpPr/>
            <p:nvPr/>
          </p:nvSpPr>
          <p:spPr>
            <a:xfrm rot="5400000">
              <a:off x="786" y="4113952"/>
              <a:ext cx="1028700" cy="102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406" name="Google Shape;406;p9"/>
            <p:cNvGrpSpPr/>
            <p:nvPr/>
          </p:nvGrpSpPr>
          <p:grpSpPr>
            <a:xfrm rot="5400000">
              <a:off x="7613484" y="3597052"/>
              <a:ext cx="1540879" cy="1539489"/>
              <a:chOff x="1793505" y="544330"/>
              <a:chExt cx="1596600" cy="1595160"/>
            </a:xfrm>
          </p:grpSpPr>
          <p:sp>
            <p:nvSpPr>
              <p:cNvPr id="407" name="Google Shape;407;p9"/>
              <p:cNvSpPr/>
              <p:nvPr/>
            </p:nvSpPr>
            <p:spPr>
              <a:xfrm>
                <a:off x="1793505" y="544330"/>
                <a:ext cx="1596600" cy="1595160"/>
              </a:xfrm>
              <a:custGeom>
                <a:rect b="b" l="l" r="r" t="t"/>
                <a:pathLst>
                  <a:path extrusionOk="0" h="4431" w="4435">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8" name="Google Shape;408;p9"/>
              <p:cNvSpPr/>
              <p:nvPr/>
            </p:nvSpPr>
            <p:spPr>
              <a:xfrm>
                <a:off x="1820865" y="570610"/>
                <a:ext cx="1542240" cy="1542600"/>
              </a:xfrm>
              <a:custGeom>
                <a:rect b="b" l="l" r="r" t="t"/>
                <a:pathLst>
                  <a:path extrusionOk="0" h="4285" w="4284">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9" name="Google Shape;409;p9"/>
              <p:cNvSpPr/>
              <p:nvPr/>
            </p:nvSpPr>
            <p:spPr>
              <a:xfrm>
                <a:off x="1847145" y="596890"/>
                <a:ext cx="1489680" cy="1490040"/>
              </a:xfrm>
              <a:custGeom>
                <a:rect b="b" l="l" r="r" t="t"/>
                <a:pathLst>
                  <a:path extrusionOk="0" h="4139" w="4138">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0" name="Google Shape;410;p9"/>
              <p:cNvSpPr/>
              <p:nvPr/>
            </p:nvSpPr>
            <p:spPr>
              <a:xfrm>
                <a:off x="1873785" y="623530"/>
                <a:ext cx="1436400" cy="1437120"/>
              </a:xfrm>
              <a:custGeom>
                <a:rect b="b" l="l" r="r" t="t"/>
                <a:pathLst>
                  <a:path extrusionOk="0" h="3992" w="399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1" name="Google Shape;411;p9"/>
              <p:cNvSpPr/>
              <p:nvPr/>
            </p:nvSpPr>
            <p:spPr>
              <a:xfrm>
                <a:off x="1900065" y="649810"/>
                <a:ext cx="1383840" cy="1384200"/>
              </a:xfrm>
              <a:custGeom>
                <a:rect b="b" l="l" r="r" t="t"/>
                <a:pathLst>
                  <a:path extrusionOk="0" h="3845" w="3844">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2" name="Google Shape;412;p9"/>
              <p:cNvSpPr/>
              <p:nvPr/>
            </p:nvSpPr>
            <p:spPr>
              <a:xfrm>
                <a:off x="1926705" y="676450"/>
                <a:ext cx="1330560" cy="1330920"/>
              </a:xfrm>
              <a:custGeom>
                <a:rect b="b" l="l" r="r" t="t"/>
                <a:pathLst>
                  <a:path extrusionOk="0" h="3697" w="3696">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3" name="Google Shape;413;p9"/>
              <p:cNvSpPr/>
              <p:nvPr/>
            </p:nvSpPr>
            <p:spPr>
              <a:xfrm>
                <a:off x="1952985" y="703090"/>
                <a:ext cx="1278000" cy="1277640"/>
              </a:xfrm>
              <a:custGeom>
                <a:rect b="b" l="l" r="r" t="t"/>
                <a:pathLst>
                  <a:path extrusionOk="0" h="3549" w="355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4" name="Google Shape;414;p9"/>
              <p:cNvSpPr/>
              <p:nvPr/>
            </p:nvSpPr>
            <p:spPr>
              <a:xfrm>
                <a:off x="1979625" y="729730"/>
                <a:ext cx="1224720" cy="1224720"/>
              </a:xfrm>
              <a:custGeom>
                <a:rect b="b" l="l" r="r" t="t"/>
                <a:pathLst>
                  <a:path extrusionOk="0" h="3402" w="3402">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5" name="Google Shape;415;p9"/>
              <p:cNvSpPr/>
              <p:nvPr/>
            </p:nvSpPr>
            <p:spPr>
              <a:xfrm>
                <a:off x="2005905" y="756010"/>
                <a:ext cx="1172160" cy="1171800"/>
              </a:xfrm>
              <a:custGeom>
                <a:rect b="b" l="l" r="r" t="t"/>
                <a:pathLst>
                  <a:path extrusionOk="0" h="3255" w="3256">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6" name="Google Shape;416;p9"/>
              <p:cNvSpPr/>
              <p:nvPr/>
            </p:nvSpPr>
            <p:spPr>
              <a:xfrm>
                <a:off x="2032905" y="783010"/>
                <a:ext cx="1118160" cy="1118520"/>
              </a:xfrm>
              <a:custGeom>
                <a:rect b="b" l="l" r="r" t="t"/>
                <a:pathLst>
                  <a:path extrusionOk="0" h="3107" w="3106">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7" name="Google Shape;417;p9"/>
              <p:cNvSpPr/>
              <p:nvPr/>
            </p:nvSpPr>
            <p:spPr>
              <a:xfrm>
                <a:off x="2059185" y="808930"/>
                <a:ext cx="1065600" cy="1065960"/>
              </a:xfrm>
              <a:custGeom>
                <a:rect b="b" l="l" r="r" t="t"/>
                <a:pathLst>
                  <a:path extrusionOk="0" h="2961" w="296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8" name="Google Shape;418;p9"/>
              <p:cNvSpPr/>
              <p:nvPr/>
            </p:nvSpPr>
            <p:spPr>
              <a:xfrm>
                <a:off x="2085825" y="835570"/>
                <a:ext cx="1012320" cy="1013040"/>
              </a:xfrm>
              <a:custGeom>
                <a:rect b="b" l="l" r="r" t="t"/>
                <a:pathLst>
                  <a:path extrusionOk="0" h="2814" w="2812">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9" name="Google Shape;419;p9"/>
              <p:cNvSpPr/>
              <p:nvPr/>
            </p:nvSpPr>
            <p:spPr>
              <a:xfrm>
                <a:off x="2112105" y="861850"/>
                <a:ext cx="959760" cy="960120"/>
              </a:xfrm>
              <a:custGeom>
                <a:rect b="b" l="l" r="r" t="t"/>
                <a:pathLst>
                  <a:path extrusionOk="0" h="2667" w="2666">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0" name="Google Shape;420;p9"/>
              <p:cNvSpPr/>
              <p:nvPr/>
            </p:nvSpPr>
            <p:spPr>
              <a:xfrm>
                <a:off x="2138745" y="888850"/>
                <a:ext cx="906480" cy="906120"/>
              </a:xfrm>
              <a:custGeom>
                <a:rect b="b" l="l" r="r" t="t"/>
                <a:pathLst>
                  <a:path extrusionOk="0" h="2517" w="2518">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1" name="Google Shape;421;p9"/>
              <p:cNvSpPr/>
              <p:nvPr/>
            </p:nvSpPr>
            <p:spPr>
              <a:xfrm>
                <a:off x="2165025" y="915130"/>
                <a:ext cx="853920" cy="853560"/>
              </a:xfrm>
              <a:custGeom>
                <a:rect b="b" l="l" r="r" t="t"/>
                <a:pathLst>
                  <a:path extrusionOk="0" h="2371" w="2372">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2" name="Google Shape;422;p9"/>
              <p:cNvSpPr/>
              <p:nvPr/>
            </p:nvSpPr>
            <p:spPr>
              <a:xfrm>
                <a:off x="2191665" y="942130"/>
                <a:ext cx="800640" cy="800280"/>
              </a:xfrm>
              <a:custGeom>
                <a:rect b="b" l="l" r="r" t="t"/>
                <a:pathLst>
                  <a:path extrusionOk="0" h="2223" w="2224">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3" name="Google Shape;423;p9"/>
              <p:cNvSpPr/>
              <p:nvPr/>
            </p:nvSpPr>
            <p:spPr>
              <a:xfrm>
                <a:off x="2217945" y="968050"/>
                <a:ext cx="747720" cy="747720"/>
              </a:xfrm>
              <a:custGeom>
                <a:rect b="b" l="l" r="r" t="t"/>
                <a:pathLst>
                  <a:path extrusionOk="0" h="2077" w="2077">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4" name="Google Shape;424;p9"/>
              <p:cNvSpPr/>
              <p:nvPr/>
            </p:nvSpPr>
            <p:spPr>
              <a:xfrm>
                <a:off x="2244945" y="995050"/>
                <a:ext cx="694080" cy="694440"/>
              </a:xfrm>
              <a:custGeom>
                <a:rect b="b" l="l" r="r" t="t"/>
                <a:pathLst>
                  <a:path extrusionOk="0" h="1929" w="1928">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5" name="Google Shape;425;p9"/>
              <p:cNvSpPr/>
              <p:nvPr/>
            </p:nvSpPr>
            <p:spPr>
              <a:xfrm>
                <a:off x="2271225" y="1020970"/>
                <a:ext cx="641520" cy="641880"/>
              </a:xfrm>
              <a:custGeom>
                <a:rect b="b" l="l" r="r" t="t"/>
                <a:pathLst>
                  <a:path extrusionOk="0" h="1783" w="1782">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26" name="Google Shape;426;p9"/>
            <p:cNvGrpSpPr/>
            <p:nvPr/>
          </p:nvGrpSpPr>
          <p:grpSpPr>
            <a:xfrm rot="5400000">
              <a:off x="2068422" y="4113947"/>
              <a:ext cx="1027868" cy="1028720"/>
              <a:chOff x="6983640" y="2864160"/>
              <a:chExt cx="535320" cy="535680"/>
            </a:xfrm>
          </p:grpSpPr>
          <p:sp>
            <p:nvSpPr>
              <p:cNvPr id="427" name="Google Shape;427;p9"/>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8" name="Google Shape;428;p9"/>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9" name="Google Shape;429;p9"/>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0" name="Google Shape;430;p9"/>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1" name="Google Shape;431;p9"/>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2" name="Google Shape;432;p9"/>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3" name="Google Shape;433;p9"/>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4" name="Google Shape;434;p9"/>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5" name="Google Shape;435;p9"/>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36" name="Google Shape;436;p9"/>
            <p:cNvGrpSpPr/>
            <p:nvPr/>
          </p:nvGrpSpPr>
          <p:grpSpPr>
            <a:xfrm rot="5400000">
              <a:off x="258731" y="3337612"/>
              <a:ext cx="1040953" cy="1558439"/>
              <a:chOff x="4963320" y="173520"/>
              <a:chExt cx="1065240" cy="1594800"/>
            </a:xfrm>
          </p:grpSpPr>
          <p:sp>
            <p:nvSpPr>
              <p:cNvPr id="437" name="Google Shape;437;p9"/>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8" name="Google Shape;438;p9"/>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9" name="Google Shape;439;p9"/>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0" name="Google Shape;440;p9"/>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1" name="Google Shape;441;p9"/>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2" name="Google Shape;442;p9"/>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3" name="Google Shape;443;p9"/>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4" name="Google Shape;444;p9"/>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5" name="Google Shape;445;p9"/>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6" name="Google Shape;446;p9"/>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7" name="Google Shape;447;p9"/>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8" name="Google Shape;448;p9"/>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9" name="Google Shape;449;p9"/>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0" name="Google Shape;450;p9"/>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1" name="Google Shape;451;p9"/>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2" name="Google Shape;452;p9"/>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3" name="Google Shape;453;p9"/>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4" name="Google Shape;454;p9"/>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5" name="Google Shape;455;p9"/>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6" name="Google Shape;456;p9"/>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7" name="Google Shape;457;p9"/>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458" name="Google Shape;458;p9"/>
            <p:cNvSpPr/>
            <p:nvPr/>
          </p:nvSpPr>
          <p:spPr>
            <a:xfrm rot="5400000">
              <a:off x="1300096" y="4385065"/>
              <a:ext cx="505074" cy="1010876"/>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9" name="Google Shape;459;p9"/>
            <p:cNvSpPr/>
            <p:nvPr/>
          </p:nvSpPr>
          <p:spPr>
            <a:xfrm flipH="1" rot="-5400000">
              <a:off x="17025" y="2593775"/>
              <a:ext cx="983400" cy="983400"/>
            </a:xfrm>
            <a:prstGeom prst="blockArc">
              <a:avLst>
                <a:gd fmla="val 5400645" name="adj1"/>
                <a:gd fmla="val 16286735" name="adj2"/>
                <a:gd fmla="val 24731"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rot="5400000">
              <a:off x="3048299" y="-5102"/>
              <a:ext cx="1015800" cy="101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1" name="Google Shape;461;p9"/>
            <p:cNvSpPr/>
            <p:nvPr/>
          </p:nvSpPr>
          <p:spPr>
            <a:xfrm rot="5400000">
              <a:off x="4064132" y="-5102"/>
              <a:ext cx="1015800" cy="101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2" name="Google Shape;462;p9"/>
            <p:cNvSpPr/>
            <p:nvPr/>
          </p:nvSpPr>
          <p:spPr>
            <a:xfrm rot="5400000">
              <a:off x="2032470" y="-5102"/>
              <a:ext cx="1015800" cy="101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3" name="Google Shape;463;p9"/>
            <p:cNvSpPr/>
            <p:nvPr/>
          </p:nvSpPr>
          <p:spPr>
            <a:xfrm rot="5400000">
              <a:off x="1016646" y="-5102"/>
              <a:ext cx="1015800" cy="101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4" name="Google Shape;464;p9"/>
            <p:cNvSpPr/>
            <p:nvPr/>
          </p:nvSpPr>
          <p:spPr>
            <a:xfrm rot="5400000">
              <a:off x="813" y="-5102"/>
              <a:ext cx="1015800" cy="101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465" name="Google Shape;465;p9"/>
            <p:cNvGrpSpPr/>
            <p:nvPr/>
          </p:nvGrpSpPr>
          <p:grpSpPr>
            <a:xfrm rot="-5400000">
              <a:off x="4067348" y="-1014442"/>
              <a:ext cx="1521560" cy="1520187"/>
              <a:chOff x="1793505" y="544330"/>
              <a:chExt cx="1596600" cy="1595160"/>
            </a:xfrm>
          </p:grpSpPr>
          <p:sp>
            <p:nvSpPr>
              <p:cNvPr id="466" name="Google Shape;466;p9"/>
              <p:cNvSpPr/>
              <p:nvPr/>
            </p:nvSpPr>
            <p:spPr>
              <a:xfrm>
                <a:off x="1793505" y="544330"/>
                <a:ext cx="1596600" cy="1595160"/>
              </a:xfrm>
              <a:custGeom>
                <a:rect b="b" l="l" r="r" t="t"/>
                <a:pathLst>
                  <a:path extrusionOk="0" h="4431" w="4435">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7" name="Google Shape;467;p9"/>
              <p:cNvSpPr/>
              <p:nvPr/>
            </p:nvSpPr>
            <p:spPr>
              <a:xfrm>
                <a:off x="1820865" y="570610"/>
                <a:ext cx="1542240" cy="1542600"/>
              </a:xfrm>
              <a:custGeom>
                <a:rect b="b" l="l" r="r" t="t"/>
                <a:pathLst>
                  <a:path extrusionOk="0" h="4285" w="4284">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8" name="Google Shape;468;p9"/>
              <p:cNvSpPr/>
              <p:nvPr/>
            </p:nvSpPr>
            <p:spPr>
              <a:xfrm>
                <a:off x="1847145" y="596890"/>
                <a:ext cx="1489680" cy="1490040"/>
              </a:xfrm>
              <a:custGeom>
                <a:rect b="b" l="l" r="r" t="t"/>
                <a:pathLst>
                  <a:path extrusionOk="0" h="4139" w="4138">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9" name="Google Shape;469;p9"/>
              <p:cNvSpPr/>
              <p:nvPr/>
            </p:nvSpPr>
            <p:spPr>
              <a:xfrm>
                <a:off x="1873785" y="623530"/>
                <a:ext cx="1436400" cy="1437120"/>
              </a:xfrm>
              <a:custGeom>
                <a:rect b="b" l="l" r="r" t="t"/>
                <a:pathLst>
                  <a:path extrusionOk="0" h="3992" w="399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0" name="Google Shape;470;p9"/>
              <p:cNvSpPr/>
              <p:nvPr/>
            </p:nvSpPr>
            <p:spPr>
              <a:xfrm>
                <a:off x="1900065" y="649810"/>
                <a:ext cx="1383840" cy="1384200"/>
              </a:xfrm>
              <a:custGeom>
                <a:rect b="b" l="l" r="r" t="t"/>
                <a:pathLst>
                  <a:path extrusionOk="0" h="3845" w="3844">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1" name="Google Shape;471;p9"/>
              <p:cNvSpPr/>
              <p:nvPr/>
            </p:nvSpPr>
            <p:spPr>
              <a:xfrm>
                <a:off x="1926705" y="676450"/>
                <a:ext cx="1330560" cy="1330920"/>
              </a:xfrm>
              <a:custGeom>
                <a:rect b="b" l="l" r="r" t="t"/>
                <a:pathLst>
                  <a:path extrusionOk="0" h="3697" w="3696">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2" name="Google Shape;472;p9"/>
              <p:cNvSpPr/>
              <p:nvPr/>
            </p:nvSpPr>
            <p:spPr>
              <a:xfrm>
                <a:off x="1952985" y="703090"/>
                <a:ext cx="1278000" cy="1277640"/>
              </a:xfrm>
              <a:custGeom>
                <a:rect b="b" l="l" r="r" t="t"/>
                <a:pathLst>
                  <a:path extrusionOk="0" h="3549" w="355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3" name="Google Shape;473;p9"/>
              <p:cNvSpPr/>
              <p:nvPr/>
            </p:nvSpPr>
            <p:spPr>
              <a:xfrm>
                <a:off x="1979625" y="729730"/>
                <a:ext cx="1224720" cy="1224720"/>
              </a:xfrm>
              <a:custGeom>
                <a:rect b="b" l="l" r="r" t="t"/>
                <a:pathLst>
                  <a:path extrusionOk="0" h="3402" w="3402">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4" name="Google Shape;474;p9"/>
              <p:cNvSpPr/>
              <p:nvPr/>
            </p:nvSpPr>
            <p:spPr>
              <a:xfrm>
                <a:off x="2005905" y="756010"/>
                <a:ext cx="1172160" cy="1171800"/>
              </a:xfrm>
              <a:custGeom>
                <a:rect b="b" l="l" r="r" t="t"/>
                <a:pathLst>
                  <a:path extrusionOk="0" h="3255" w="3256">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5" name="Google Shape;475;p9"/>
              <p:cNvSpPr/>
              <p:nvPr/>
            </p:nvSpPr>
            <p:spPr>
              <a:xfrm>
                <a:off x="2032905" y="783010"/>
                <a:ext cx="1118160" cy="1118520"/>
              </a:xfrm>
              <a:custGeom>
                <a:rect b="b" l="l" r="r" t="t"/>
                <a:pathLst>
                  <a:path extrusionOk="0" h="3107" w="3106">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6" name="Google Shape;476;p9"/>
              <p:cNvSpPr/>
              <p:nvPr/>
            </p:nvSpPr>
            <p:spPr>
              <a:xfrm>
                <a:off x="2059185" y="808930"/>
                <a:ext cx="1065600" cy="1065960"/>
              </a:xfrm>
              <a:custGeom>
                <a:rect b="b" l="l" r="r" t="t"/>
                <a:pathLst>
                  <a:path extrusionOk="0" h="2961" w="296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7" name="Google Shape;477;p9"/>
              <p:cNvSpPr/>
              <p:nvPr/>
            </p:nvSpPr>
            <p:spPr>
              <a:xfrm>
                <a:off x="2085825" y="835570"/>
                <a:ext cx="1012320" cy="1013040"/>
              </a:xfrm>
              <a:custGeom>
                <a:rect b="b" l="l" r="r" t="t"/>
                <a:pathLst>
                  <a:path extrusionOk="0" h="2814" w="2812">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8" name="Google Shape;478;p9"/>
              <p:cNvSpPr/>
              <p:nvPr/>
            </p:nvSpPr>
            <p:spPr>
              <a:xfrm>
                <a:off x="2112105" y="861850"/>
                <a:ext cx="959760" cy="960120"/>
              </a:xfrm>
              <a:custGeom>
                <a:rect b="b" l="l" r="r" t="t"/>
                <a:pathLst>
                  <a:path extrusionOk="0" h="2667" w="2666">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9" name="Google Shape;479;p9"/>
              <p:cNvSpPr/>
              <p:nvPr/>
            </p:nvSpPr>
            <p:spPr>
              <a:xfrm>
                <a:off x="2138745" y="888850"/>
                <a:ext cx="906480" cy="906120"/>
              </a:xfrm>
              <a:custGeom>
                <a:rect b="b" l="l" r="r" t="t"/>
                <a:pathLst>
                  <a:path extrusionOk="0" h="2517" w="2518">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0" name="Google Shape;480;p9"/>
              <p:cNvSpPr/>
              <p:nvPr/>
            </p:nvSpPr>
            <p:spPr>
              <a:xfrm>
                <a:off x="2165025" y="915130"/>
                <a:ext cx="853920" cy="853560"/>
              </a:xfrm>
              <a:custGeom>
                <a:rect b="b" l="l" r="r" t="t"/>
                <a:pathLst>
                  <a:path extrusionOk="0" h="2371" w="2372">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1" name="Google Shape;481;p9"/>
              <p:cNvSpPr/>
              <p:nvPr/>
            </p:nvSpPr>
            <p:spPr>
              <a:xfrm>
                <a:off x="2191665" y="942130"/>
                <a:ext cx="800640" cy="800280"/>
              </a:xfrm>
              <a:custGeom>
                <a:rect b="b" l="l" r="r" t="t"/>
                <a:pathLst>
                  <a:path extrusionOk="0" h="2223" w="2224">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2" name="Google Shape;482;p9"/>
              <p:cNvSpPr/>
              <p:nvPr/>
            </p:nvSpPr>
            <p:spPr>
              <a:xfrm>
                <a:off x="2217945" y="968050"/>
                <a:ext cx="747720" cy="747720"/>
              </a:xfrm>
              <a:custGeom>
                <a:rect b="b" l="l" r="r" t="t"/>
                <a:pathLst>
                  <a:path extrusionOk="0" h="2077" w="2077">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3" name="Google Shape;483;p9"/>
              <p:cNvSpPr/>
              <p:nvPr/>
            </p:nvSpPr>
            <p:spPr>
              <a:xfrm>
                <a:off x="2244945" y="995050"/>
                <a:ext cx="694080" cy="694440"/>
              </a:xfrm>
              <a:custGeom>
                <a:rect b="b" l="l" r="r" t="t"/>
                <a:pathLst>
                  <a:path extrusionOk="0" h="1929" w="1928">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4" name="Google Shape;484;p9"/>
              <p:cNvSpPr/>
              <p:nvPr/>
            </p:nvSpPr>
            <p:spPr>
              <a:xfrm>
                <a:off x="2271225" y="1020970"/>
                <a:ext cx="641520" cy="641880"/>
              </a:xfrm>
              <a:custGeom>
                <a:rect b="b" l="l" r="r" t="t"/>
                <a:pathLst>
                  <a:path extrusionOk="0" h="1783" w="1782">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85" name="Google Shape;485;p9"/>
            <p:cNvGrpSpPr/>
            <p:nvPr/>
          </p:nvGrpSpPr>
          <p:grpSpPr>
            <a:xfrm flipH="1" rot="5400000">
              <a:off x="249416" y="-765364"/>
              <a:ext cx="1027957" cy="1538982"/>
              <a:chOff x="4963320" y="173520"/>
              <a:chExt cx="1065240" cy="1594800"/>
            </a:xfrm>
          </p:grpSpPr>
          <p:sp>
            <p:nvSpPr>
              <p:cNvPr id="486" name="Google Shape;486;p9"/>
              <p:cNvSpPr/>
              <p:nvPr/>
            </p:nvSpPr>
            <p:spPr>
              <a:xfrm>
                <a:off x="5466960" y="677160"/>
                <a:ext cx="534960" cy="1089360"/>
              </a:xfrm>
              <a:custGeom>
                <a:rect b="b" l="l" r="r" t="t"/>
                <a:pathLst>
                  <a:path extrusionOk="0" h="3026" w="1486">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7" name="Google Shape;487;p9"/>
              <p:cNvSpPr/>
              <p:nvPr/>
            </p:nvSpPr>
            <p:spPr>
              <a:xfrm>
                <a:off x="5440320" y="650160"/>
                <a:ext cx="535320" cy="1116360"/>
              </a:xfrm>
              <a:custGeom>
                <a:rect b="b" l="l" r="r" t="t"/>
                <a:pathLst>
                  <a:path extrusionOk="0" h="3101" w="1487">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8" name="Google Shape;488;p9"/>
              <p:cNvSpPr/>
              <p:nvPr/>
            </p:nvSpPr>
            <p:spPr>
              <a:xfrm>
                <a:off x="5496120" y="703440"/>
                <a:ext cx="532440" cy="1064880"/>
              </a:xfrm>
              <a:custGeom>
                <a:rect b="b" l="l" r="r" t="t"/>
                <a:pathLst>
                  <a:path extrusionOk="0" h="2958" w="1479">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9" name="Google Shape;489;p9"/>
              <p:cNvSpPr/>
              <p:nvPr/>
            </p:nvSpPr>
            <p:spPr>
              <a:xfrm>
                <a:off x="4963320" y="173520"/>
                <a:ext cx="532800" cy="1593360"/>
              </a:xfrm>
              <a:custGeom>
                <a:rect b="b" l="l" r="r" t="t"/>
                <a:pathLst>
                  <a:path extrusionOk="0" h="4426" w="148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0" name="Google Shape;490;p9"/>
              <p:cNvSpPr/>
              <p:nvPr/>
            </p:nvSpPr>
            <p:spPr>
              <a:xfrm>
                <a:off x="4989960" y="199800"/>
                <a:ext cx="535320" cy="1566720"/>
              </a:xfrm>
              <a:custGeom>
                <a:rect b="b" l="l" r="r" t="t"/>
                <a:pathLst>
                  <a:path extrusionOk="0" h="4352" w="1487">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1" name="Google Shape;491;p9"/>
              <p:cNvSpPr/>
              <p:nvPr/>
            </p:nvSpPr>
            <p:spPr>
              <a:xfrm>
                <a:off x="5016240" y="226080"/>
                <a:ext cx="535680" cy="1540440"/>
              </a:xfrm>
              <a:custGeom>
                <a:rect b="b" l="l" r="r" t="t"/>
                <a:pathLst>
                  <a:path extrusionOk="0" h="4279" w="1488">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2" name="Google Shape;492;p9"/>
              <p:cNvSpPr/>
              <p:nvPr/>
            </p:nvSpPr>
            <p:spPr>
              <a:xfrm>
                <a:off x="5042880" y="252720"/>
                <a:ext cx="535320" cy="1513800"/>
              </a:xfrm>
              <a:custGeom>
                <a:rect b="b" l="l" r="r" t="t"/>
                <a:pathLst>
                  <a:path extrusionOk="0" h="4205" w="1487">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3" name="Google Shape;493;p9"/>
              <p:cNvSpPr/>
              <p:nvPr/>
            </p:nvSpPr>
            <p:spPr>
              <a:xfrm>
                <a:off x="5069160" y="279720"/>
                <a:ext cx="535320" cy="1487160"/>
              </a:xfrm>
              <a:custGeom>
                <a:rect b="b" l="l" r="r" t="t"/>
                <a:pathLst>
                  <a:path extrusionOk="0" h="4131" w="1487">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4" name="Google Shape;494;p9"/>
              <p:cNvSpPr/>
              <p:nvPr/>
            </p:nvSpPr>
            <p:spPr>
              <a:xfrm>
                <a:off x="5095800" y="306000"/>
                <a:ext cx="534960" cy="1460520"/>
              </a:xfrm>
              <a:custGeom>
                <a:rect b="b" l="l" r="r" t="t"/>
                <a:pathLst>
                  <a:path extrusionOk="0" h="4057" w="1486">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5" name="Google Shape;495;p9"/>
              <p:cNvSpPr/>
              <p:nvPr/>
            </p:nvSpPr>
            <p:spPr>
              <a:xfrm>
                <a:off x="5122440" y="332280"/>
                <a:ext cx="535320" cy="1434240"/>
              </a:xfrm>
              <a:custGeom>
                <a:rect b="b" l="l" r="r" t="t"/>
                <a:pathLst>
                  <a:path extrusionOk="0" h="3984" w="1487">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6" name="Google Shape;496;p9"/>
              <p:cNvSpPr/>
              <p:nvPr/>
            </p:nvSpPr>
            <p:spPr>
              <a:xfrm>
                <a:off x="5149080" y="358920"/>
                <a:ext cx="534960" cy="1407600"/>
              </a:xfrm>
              <a:custGeom>
                <a:rect b="b" l="l" r="r" t="t"/>
                <a:pathLst>
                  <a:path extrusionOk="0" h="3910" w="1486">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7" name="Google Shape;497;p9"/>
              <p:cNvSpPr/>
              <p:nvPr/>
            </p:nvSpPr>
            <p:spPr>
              <a:xfrm>
                <a:off x="5175360" y="385560"/>
                <a:ext cx="535320" cy="1381320"/>
              </a:xfrm>
              <a:custGeom>
                <a:rect b="b" l="l" r="r" t="t"/>
                <a:pathLst>
                  <a:path extrusionOk="0" h="3837" w="1487">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8" name="Google Shape;498;p9"/>
              <p:cNvSpPr/>
              <p:nvPr/>
            </p:nvSpPr>
            <p:spPr>
              <a:xfrm>
                <a:off x="5202000" y="411840"/>
                <a:ext cx="534960" cy="1354680"/>
              </a:xfrm>
              <a:custGeom>
                <a:rect b="b" l="l" r="r" t="t"/>
                <a:pathLst>
                  <a:path extrusionOk="0" h="3763" w="1486">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9" name="Google Shape;499;p9"/>
              <p:cNvSpPr/>
              <p:nvPr/>
            </p:nvSpPr>
            <p:spPr>
              <a:xfrm>
                <a:off x="5228280" y="438120"/>
                <a:ext cx="535320" cy="1328400"/>
              </a:xfrm>
              <a:custGeom>
                <a:rect b="b" l="l" r="r" t="t"/>
                <a:pathLst>
                  <a:path extrusionOk="0" h="3690" w="1487">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0" name="Google Shape;500;p9"/>
              <p:cNvSpPr/>
              <p:nvPr/>
            </p:nvSpPr>
            <p:spPr>
              <a:xfrm>
                <a:off x="5254920" y="464760"/>
                <a:ext cx="534960" cy="1301760"/>
              </a:xfrm>
              <a:custGeom>
                <a:rect b="b" l="l" r="r" t="t"/>
                <a:pathLst>
                  <a:path extrusionOk="0" h="3616" w="1486">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1" name="Google Shape;501;p9"/>
              <p:cNvSpPr/>
              <p:nvPr/>
            </p:nvSpPr>
            <p:spPr>
              <a:xfrm>
                <a:off x="5281200" y="491760"/>
                <a:ext cx="535320" cy="1275120"/>
              </a:xfrm>
              <a:custGeom>
                <a:rect b="b" l="l" r="r" t="t"/>
                <a:pathLst>
                  <a:path extrusionOk="0" h="3542" w="1487">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2" name="Google Shape;502;p9"/>
              <p:cNvSpPr/>
              <p:nvPr/>
            </p:nvSpPr>
            <p:spPr>
              <a:xfrm>
                <a:off x="5308200" y="518040"/>
                <a:ext cx="534600" cy="1248480"/>
              </a:xfrm>
              <a:custGeom>
                <a:rect b="b" l="l" r="r" t="t"/>
                <a:pathLst>
                  <a:path extrusionOk="0" h="3468" w="1485">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3" name="Google Shape;503;p9"/>
              <p:cNvSpPr/>
              <p:nvPr/>
            </p:nvSpPr>
            <p:spPr>
              <a:xfrm>
                <a:off x="5334480" y="544320"/>
                <a:ext cx="535320" cy="1222200"/>
              </a:xfrm>
              <a:custGeom>
                <a:rect b="b" l="l" r="r" t="t"/>
                <a:pathLst>
                  <a:path extrusionOk="0" h="3395" w="1487">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4" name="Google Shape;504;p9"/>
              <p:cNvSpPr/>
              <p:nvPr/>
            </p:nvSpPr>
            <p:spPr>
              <a:xfrm>
                <a:off x="5361120" y="570960"/>
                <a:ext cx="534960" cy="1195560"/>
              </a:xfrm>
              <a:custGeom>
                <a:rect b="b" l="l" r="r" t="t"/>
                <a:pathLst>
                  <a:path extrusionOk="0" h="3321" w="1486">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5" name="Google Shape;505;p9"/>
              <p:cNvSpPr/>
              <p:nvPr/>
            </p:nvSpPr>
            <p:spPr>
              <a:xfrm>
                <a:off x="5387400" y="597600"/>
                <a:ext cx="535320" cy="1169280"/>
              </a:xfrm>
              <a:custGeom>
                <a:rect b="b" l="l" r="r" t="t"/>
                <a:pathLst>
                  <a:path extrusionOk="0" h="3248" w="1487">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6" name="Google Shape;506;p9"/>
              <p:cNvSpPr/>
              <p:nvPr/>
            </p:nvSpPr>
            <p:spPr>
              <a:xfrm>
                <a:off x="5414040" y="623880"/>
                <a:ext cx="534960" cy="1142640"/>
              </a:xfrm>
              <a:custGeom>
                <a:rect b="b" l="l" r="r" t="t"/>
                <a:pathLst>
                  <a:path extrusionOk="0" h="3174" w="1486">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507" name="Google Shape;507;p9"/>
            <p:cNvSpPr/>
            <p:nvPr/>
          </p:nvSpPr>
          <p:spPr>
            <a:xfrm flipH="1" rot="-5400000">
              <a:off x="1020459" y="506674"/>
              <a:ext cx="500035" cy="499513"/>
            </a:xfrm>
            <a:custGeom>
              <a:rect b="b" l="l" r="r" t="t"/>
              <a:pathLst>
                <a:path extrusionOk="0" h="1897" w="1899">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8" name="Google Shape;508;p9"/>
            <p:cNvSpPr/>
            <p:nvPr/>
          </p:nvSpPr>
          <p:spPr>
            <a:xfrm flipH="1" rot="-5400000">
              <a:off x="2357031" y="322296"/>
              <a:ext cx="1382700" cy="1382700"/>
            </a:xfrm>
            <a:prstGeom prst="blockArc">
              <a:avLst>
                <a:gd fmla="val 5400645" name="adj1"/>
                <a:gd fmla="val 16180606" name="adj2"/>
                <a:gd fmla="val 24406"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9"/>
            <p:cNvSpPr/>
            <p:nvPr/>
          </p:nvSpPr>
          <p:spPr>
            <a:xfrm rot="5400000">
              <a:off x="8127449" y="527"/>
              <a:ext cx="1015800" cy="101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0" name="Google Shape;510;p9"/>
            <p:cNvSpPr/>
            <p:nvPr/>
          </p:nvSpPr>
          <p:spPr>
            <a:xfrm rot="5400000">
              <a:off x="7111621" y="527"/>
              <a:ext cx="1015800" cy="101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1" name="Google Shape;511;p9"/>
            <p:cNvSpPr/>
            <p:nvPr/>
          </p:nvSpPr>
          <p:spPr>
            <a:xfrm rot="5400000">
              <a:off x="6095792" y="527"/>
              <a:ext cx="1015800" cy="101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2" name="Google Shape;512;p9"/>
            <p:cNvSpPr/>
            <p:nvPr/>
          </p:nvSpPr>
          <p:spPr>
            <a:xfrm rot="5400000">
              <a:off x="5079963" y="527"/>
              <a:ext cx="1015800" cy="101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513" name="Google Shape;513;p9"/>
            <p:cNvGrpSpPr/>
            <p:nvPr/>
          </p:nvGrpSpPr>
          <p:grpSpPr>
            <a:xfrm rot="5400000">
              <a:off x="7623140" y="-510066"/>
              <a:ext cx="1521560" cy="1520187"/>
              <a:chOff x="1793505" y="544330"/>
              <a:chExt cx="1596600" cy="1595160"/>
            </a:xfrm>
          </p:grpSpPr>
          <p:sp>
            <p:nvSpPr>
              <p:cNvPr id="514" name="Google Shape;514;p9"/>
              <p:cNvSpPr/>
              <p:nvPr/>
            </p:nvSpPr>
            <p:spPr>
              <a:xfrm>
                <a:off x="1793505" y="544330"/>
                <a:ext cx="1596600" cy="1595160"/>
              </a:xfrm>
              <a:custGeom>
                <a:rect b="b" l="l" r="r" t="t"/>
                <a:pathLst>
                  <a:path extrusionOk="0" h="4431" w="4435">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5" name="Google Shape;515;p9"/>
              <p:cNvSpPr/>
              <p:nvPr/>
            </p:nvSpPr>
            <p:spPr>
              <a:xfrm>
                <a:off x="1820865" y="570610"/>
                <a:ext cx="1542240" cy="1542600"/>
              </a:xfrm>
              <a:custGeom>
                <a:rect b="b" l="l" r="r" t="t"/>
                <a:pathLst>
                  <a:path extrusionOk="0" h="4285" w="4284">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6" name="Google Shape;516;p9"/>
              <p:cNvSpPr/>
              <p:nvPr/>
            </p:nvSpPr>
            <p:spPr>
              <a:xfrm>
                <a:off x="1847145" y="596890"/>
                <a:ext cx="1489680" cy="1490040"/>
              </a:xfrm>
              <a:custGeom>
                <a:rect b="b" l="l" r="r" t="t"/>
                <a:pathLst>
                  <a:path extrusionOk="0" h="4139" w="4138">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7" name="Google Shape;517;p9"/>
              <p:cNvSpPr/>
              <p:nvPr/>
            </p:nvSpPr>
            <p:spPr>
              <a:xfrm>
                <a:off x="1873785" y="623530"/>
                <a:ext cx="1436400" cy="1437120"/>
              </a:xfrm>
              <a:custGeom>
                <a:rect b="b" l="l" r="r" t="t"/>
                <a:pathLst>
                  <a:path extrusionOk="0" h="3992" w="399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8" name="Google Shape;518;p9"/>
              <p:cNvSpPr/>
              <p:nvPr/>
            </p:nvSpPr>
            <p:spPr>
              <a:xfrm>
                <a:off x="1900065" y="649810"/>
                <a:ext cx="1383840" cy="1384200"/>
              </a:xfrm>
              <a:custGeom>
                <a:rect b="b" l="l" r="r" t="t"/>
                <a:pathLst>
                  <a:path extrusionOk="0" h="3845" w="3844">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9" name="Google Shape;519;p9"/>
              <p:cNvSpPr/>
              <p:nvPr/>
            </p:nvSpPr>
            <p:spPr>
              <a:xfrm>
                <a:off x="1926705" y="676450"/>
                <a:ext cx="1330560" cy="1330920"/>
              </a:xfrm>
              <a:custGeom>
                <a:rect b="b" l="l" r="r" t="t"/>
                <a:pathLst>
                  <a:path extrusionOk="0" h="3697" w="3696">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0" name="Google Shape;520;p9"/>
              <p:cNvSpPr/>
              <p:nvPr/>
            </p:nvSpPr>
            <p:spPr>
              <a:xfrm>
                <a:off x="1952985" y="703090"/>
                <a:ext cx="1278000" cy="1277640"/>
              </a:xfrm>
              <a:custGeom>
                <a:rect b="b" l="l" r="r" t="t"/>
                <a:pathLst>
                  <a:path extrusionOk="0" h="3549" w="355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1" name="Google Shape;521;p9"/>
              <p:cNvSpPr/>
              <p:nvPr/>
            </p:nvSpPr>
            <p:spPr>
              <a:xfrm>
                <a:off x="1979625" y="729730"/>
                <a:ext cx="1224720" cy="1224720"/>
              </a:xfrm>
              <a:custGeom>
                <a:rect b="b" l="l" r="r" t="t"/>
                <a:pathLst>
                  <a:path extrusionOk="0" h="3402" w="3402">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2" name="Google Shape;522;p9"/>
              <p:cNvSpPr/>
              <p:nvPr/>
            </p:nvSpPr>
            <p:spPr>
              <a:xfrm>
                <a:off x="2005905" y="756010"/>
                <a:ext cx="1172160" cy="1171800"/>
              </a:xfrm>
              <a:custGeom>
                <a:rect b="b" l="l" r="r" t="t"/>
                <a:pathLst>
                  <a:path extrusionOk="0" h="3255" w="3256">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3" name="Google Shape;523;p9"/>
              <p:cNvSpPr/>
              <p:nvPr/>
            </p:nvSpPr>
            <p:spPr>
              <a:xfrm>
                <a:off x="2032905" y="783010"/>
                <a:ext cx="1118160" cy="1118520"/>
              </a:xfrm>
              <a:custGeom>
                <a:rect b="b" l="l" r="r" t="t"/>
                <a:pathLst>
                  <a:path extrusionOk="0" h="3107" w="3106">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4" name="Google Shape;524;p9"/>
              <p:cNvSpPr/>
              <p:nvPr/>
            </p:nvSpPr>
            <p:spPr>
              <a:xfrm>
                <a:off x="2059185" y="808930"/>
                <a:ext cx="1065600" cy="1065960"/>
              </a:xfrm>
              <a:custGeom>
                <a:rect b="b" l="l" r="r" t="t"/>
                <a:pathLst>
                  <a:path extrusionOk="0" h="2961" w="296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5" name="Google Shape;525;p9"/>
              <p:cNvSpPr/>
              <p:nvPr/>
            </p:nvSpPr>
            <p:spPr>
              <a:xfrm>
                <a:off x="2085825" y="835570"/>
                <a:ext cx="1012320" cy="1013040"/>
              </a:xfrm>
              <a:custGeom>
                <a:rect b="b" l="l" r="r" t="t"/>
                <a:pathLst>
                  <a:path extrusionOk="0" h="2814" w="2812">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6" name="Google Shape;526;p9"/>
              <p:cNvSpPr/>
              <p:nvPr/>
            </p:nvSpPr>
            <p:spPr>
              <a:xfrm>
                <a:off x="2112105" y="861850"/>
                <a:ext cx="959760" cy="960120"/>
              </a:xfrm>
              <a:custGeom>
                <a:rect b="b" l="l" r="r" t="t"/>
                <a:pathLst>
                  <a:path extrusionOk="0" h="2667" w="2666">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7" name="Google Shape;527;p9"/>
              <p:cNvSpPr/>
              <p:nvPr/>
            </p:nvSpPr>
            <p:spPr>
              <a:xfrm>
                <a:off x="2138745" y="888850"/>
                <a:ext cx="906480" cy="906120"/>
              </a:xfrm>
              <a:custGeom>
                <a:rect b="b" l="l" r="r" t="t"/>
                <a:pathLst>
                  <a:path extrusionOk="0" h="2517" w="2518">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8" name="Google Shape;528;p9"/>
              <p:cNvSpPr/>
              <p:nvPr/>
            </p:nvSpPr>
            <p:spPr>
              <a:xfrm>
                <a:off x="2165025" y="915130"/>
                <a:ext cx="853920" cy="853560"/>
              </a:xfrm>
              <a:custGeom>
                <a:rect b="b" l="l" r="r" t="t"/>
                <a:pathLst>
                  <a:path extrusionOk="0" h="2371" w="2372">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9" name="Google Shape;529;p9"/>
              <p:cNvSpPr/>
              <p:nvPr/>
            </p:nvSpPr>
            <p:spPr>
              <a:xfrm>
                <a:off x="2191665" y="942130"/>
                <a:ext cx="800640" cy="800280"/>
              </a:xfrm>
              <a:custGeom>
                <a:rect b="b" l="l" r="r" t="t"/>
                <a:pathLst>
                  <a:path extrusionOk="0" h="2223" w="2224">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0" name="Google Shape;530;p9"/>
              <p:cNvSpPr/>
              <p:nvPr/>
            </p:nvSpPr>
            <p:spPr>
              <a:xfrm>
                <a:off x="2217945" y="968050"/>
                <a:ext cx="747720" cy="747720"/>
              </a:xfrm>
              <a:custGeom>
                <a:rect b="b" l="l" r="r" t="t"/>
                <a:pathLst>
                  <a:path extrusionOk="0" h="2077" w="2077">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1" name="Google Shape;531;p9"/>
              <p:cNvSpPr/>
              <p:nvPr/>
            </p:nvSpPr>
            <p:spPr>
              <a:xfrm>
                <a:off x="2244945" y="995050"/>
                <a:ext cx="694080" cy="694440"/>
              </a:xfrm>
              <a:custGeom>
                <a:rect b="b" l="l" r="r" t="t"/>
                <a:pathLst>
                  <a:path extrusionOk="0" h="1929" w="1928">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2" name="Google Shape;532;p9"/>
              <p:cNvSpPr/>
              <p:nvPr/>
            </p:nvSpPr>
            <p:spPr>
              <a:xfrm>
                <a:off x="2271225" y="1020970"/>
                <a:ext cx="641520" cy="641880"/>
              </a:xfrm>
              <a:custGeom>
                <a:rect b="b" l="l" r="r" t="t"/>
                <a:pathLst>
                  <a:path extrusionOk="0" h="1783" w="1782">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33" name="Google Shape;533;p9"/>
            <p:cNvGrpSpPr/>
            <p:nvPr/>
          </p:nvGrpSpPr>
          <p:grpSpPr>
            <a:xfrm rot="5400000">
              <a:off x="6107011" y="517535"/>
              <a:ext cx="499668" cy="500057"/>
              <a:chOff x="6983640" y="2864160"/>
              <a:chExt cx="535320" cy="535680"/>
            </a:xfrm>
          </p:grpSpPr>
          <p:sp>
            <p:nvSpPr>
              <p:cNvPr id="534" name="Google Shape;534;p9"/>
              <p:cNvSpPr/>
              <p:nvPr/>
            </p:nvSpPr>
            <p:spPr>
              <a:xfrm>
                <a:off x="6983640" y="2864160"/>
                <a:ext cx="535320" cy="535680"/>
              </a:xfrm>
              <a:custGeom>
                <a:rect b="b" l="l" r="r" t="t"/>
                <a:pathLst>
                  <a:path extrusionOk="0" h="1488" w="1487">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5" name="Google Shape;535;p9"/>
              <p:cNvSpPr/>
              <p:nvPr/>
            </p:nvSpPr>
            <p:spPr>
              <a:xfrm>
                <a:off x="7011000" y="2891160"/>
                <a:ext cx="481680" cy="482040"/>
              </a:xfrm>
              <a:custGeom>
                <a:rect b="b" l="l" r="r" t="t"/>
                <a:pathLst>
                  <a:path extrusionOk="0" h="1339" w="1338">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6" name="Google Shape;536;p9"/>
              <p:cNvSpPr/>
              <p:nvPr/>
            </p:nvSpPr>
            <p:spPr>
              <a:xfrm>
                <a:off x="7039080" y="2919960"/>
                <a:ext cx="426960" cy="427320"/>
              </a:xfrm>
              <a:custGeom>
                <a:rect b="b" l="l" r="r" t="t"/>
                <a:pathLst>
                  <a:path extrusionOk="0" h="1187" w="1186">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7" name="Google Shape;537;p9"/>
              <p:cNvSpPr/>
              <p:nvPr/>
            </p:nvSpPr>
            <p:spPr>
              <a:xfrm>
                <a:off x="7069680" y="2950200"/>
                <a:ext cx="370080" cy="370080"/>
              </a:xfrm>
              <a:custGeom>
                <a:rect b="b" l="l" r="r" t="t"/>
                <a:pathLst>
                  <a:path extrusionOk="0" h="1028" w="1028">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8" name="Google Shape;538;p9"/>
              <p:cNvSpPr/>
              <p:nvPr/>
            </p:nvSpPr>
            <p:spPr>
              <a:xfrm>
                <a:off x="7102800" y="2982960"/>
                <a:ext cx="310680" cy="310680"/>
              </a:xfrm>
              <a:custGeom>
                <a:rect b="b" l="l" r="r" t="t"/>
                <a:pathLst>
                  <a:path extrusionOk="0" h="863" w="863">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9" name="Google Shape;539;p9"/>
              <p:cNvSpPr/>
              <p:nvPr/>
            </p:nvSpPr>
            <p:spPr>
              <a:xfrm>
                <a:off x="7138080" y="3018600"/>
                <a:ext cx="248760" cy="248400"/>
              </a:xfrm>
              <a:custGeom>
                <a:rect b="b" l="l" r="r" t="t"/>
                <a:pathLst>
                  <a:path extrusionOk="0" h="690" w="691">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0" name="Google Shape;540;p9"/>
              <p:cNvSpPr/>
              <p:nvPr/>
            </p:nvSpPr>
            <p:spPr>
              <a:xfrm>
                <a:off x="7176960" y="3058200"/>
                <a:ext cx="182880" cy="182880"/>
              </a:xfrm>
              <a:custGeom>
                <a:rect b="b" l="l" r="r" t="t"/>
                <a:pathLst>
                  <a:path extrusionOk="0" h="508" w="508">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1" name="Google Shape;541;p9"/>
              <p:cNvSpPr/>
              <p:nvPr/>
            </p:nvSpPr>
            <p:spPr>
              <a:xfrm>
                <a:off x="7221600" y="3102120"/>
                <a:ext cx="111960" cy="111960"/>
              </a:xfrm>
              <a:custGeom>
                <a:rect b="b" l="l" r="r" t="t"/>
                <a:pathLst>
                  <a:path extrusionOk="0" h="311" w="311">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2" name="Google Shape;542;p9"/>
              <p:cNvSpPr/>
              <p:nvPr/>
            </p:nvSpPr>
            <p:spPr>
              <a:xfrm>
                <a:off x="7274160" y="3154320"/>
                <a:ext cx="33120" cy="33480"/>
              </a:xfrm>
              <a:custGeom>
                <a:rect b="b" l="l" r="r" t="t"/>
                <a:pathLst>
                  <a:path extrusionOk="0" h="93" w="92">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543" name="Google Shape;543;p9"/>
            <p:cNvSpPr/>
            <p:nvPr/>
          </p:nvSpPr>
          <p:spPr>
            <a:xfrm rot="10800000">
              <a:off x="5084820" y="9314"/>
              <a:ext cx="498756" cy="998226"/>
            </a:xfrm>
            <a:custGeom>
              <a:rect b="b" l="l" r="r" t="t"/>
              <a:pathLst>
                <a:path extrusionOk="0" h="1473" w="736">
                  <a:moveTo>
                    <a:pt x="736" y="1473"/>
                  </a:moveTo>
                  <a:cubicBezTo>
                    <a:pt x="329" y="1473"/>
                    <a:pt x="0" y="1143"/>
                    <a:pt x="0" y="736"/>
                  </a:cubicBezTo>
                  <a:cubicBezTo>
                    <a:pt x="0" y="329"/>
                    <a:pt x="329" y="0"/>
                    <a:pt x="736" y="0"/>
                  </a:cubicBezTo>
                  <a:lnTo>
                    <a:pt x="736" y="1473"/>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4" name="Google Shape;544;p9"/>
            <p:cNvSpPr/>
            <p:nvPr/>
          </p:nvSpPr>
          <p:spPr>
            <a:xfrm flipH="1" rot="5400000">
              <a:off x="6420135" y="-688072"/>
              <a:ext cx="1382700" cy="1382700"/>
            </a:xfrm>
            <a:prstGeom prst="blockArc">
              <a:avLst>
                <a:gd fmla="val 5400645" name="adj1"/>
                <a:gd fmla="val 16308933" name="adj2"/>
                <a:gd fmla="val 24111"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flipH="1" rot="-5400000">
              <a:off x="6420349" y="-687901"/>
              <a:ext cx="1382700" cy="1382700"/>
            </a:xfrm>
            <a:prstGeom prst="blockArc">
              <a:avLst>
                <a:gd fmla="val 5400645" name="adj1"/>
                <a:gd fmla="val 16213932" name="adj2"/>
                <a:gd fmla="val 24112"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9"/>
          <p:cNvSpPr txBox="1"/>
          <p:nvPr>
            <p:ph type="title"/>
          </p:nvPr>
        </p:nvSpPr>
        <p:spPr>
          <a:xfrm>
            <a:off x="2135550" y="1788313"/>
            <a:ext cx="4872900" cy="1028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47" name="Google Shape;547;p9"/>
          <p:cNvSpPr txBox="1"/>
          <p:nvPr>
            <p:ph idx="1" type="subTitle"/>
          </p:nvPr>
        </p:nvSpPr>
        <p:spPr>
          <a:xfrm>
            <a:off x="2135550" y="2874587"/>
            <a:ext cx="48729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atin typeface="DM Sans"/>
                <a:ea typeface="DM Sans"/>
                <a:cs typeface="DM Sans"/>
                <a:sym typeface="DM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8" name="Shape 548"/>
        <p:cNvGrpSpPr/>
        <p:nvPr/>
      </p:nvGrpSpPr>
      <p:grpSpPr>
        <a:xfrm>
          <a:off x="0" y="0"/>
          <a:ext cx="0" cy="0"/>
          <a:chOff x="0" y="0"/>
          <a:chExt cx="0" cy="0"/>
        </a:xfrm>
      </p:grpSpPr>
      <p:sp>
        <p:nvSpPr>
          <p:cNvPr id="549" name="Google Shape;549;p10"/>
          <p:cNvSpPr/>
          <p:nvPr>
            <p:ph idx="2" type="pic"/>
          </p:nvPr>
        </p:nvSpPr>
        <p:spPr>
          <a:xfrm>
            <a:off x="-25" y="-13725"/>
            <a:ext cx="9144000" cy="5157300"/>
          </a:xfrm>
          <a:prstGeom prst="rect">
            <a:avLst/>
          </a:prstGeom>
          <a:noFill/>
          <a:ln>
            <a:noFill/>
          </a:ln>
        </p:spPr>
      </p:sp>
      <p:sp>
        <p:nvSpPr>
          <p:cNvPr id="550" name="Google Shape;550;p10"/>
          <p:cNvSpPr txBox="1"/>
          <p:nvPr>
            <p:ph type="title"/>
          </p:nvPr>
        </p:nvSpPr>
        <p:spPr>
          <a:xfrm>
            <a:off x="4418825" y="3632000"/>
            <a:ext cx="3499200" cy="955200"/>
          </a:xfrm>
          <a:prstGeom prst="rect">
            <a:avLst/>
          </a:prstGeom>
          <a:solidFill>
            <a:schemeClr val="lt1"/>
          </a:solidFill>
        </p:spPr>
        <p:txBody>
          <a:bodyPr anchorCtr="0" anchor="b"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3275"/>
            <a:ext cx="7717500" cy="619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13225" y="1203775"/>
            <a:ext cx="7717500" cy="33651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www.uky.edu/~gmswan3/777/IS_Book.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www.srcc.edu/sites/default/files/TYPES_OF_INFORMATION_SYSTEM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drive.uqu.edu.sa/_/fbshareef/files/principles%20of%20information%20systems%209th%20-stair,%20reynolds.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s://www.srcc.edu/sites/default/files/TYPES_OF_INFORMATION_SYSTEMS.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gacbe.ac.in/pdf/ematerial/18MCO25E-U4.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www.scribd.com/document/321427864/Functions-of-MIS" TargetMode="External"/><Relationship Id="rId4" Type="http://schemas.openxmlformats.org/officeDocument/2006/relationships/hyperlink" Target="https://www.shiksha.com/online-courses/articles/management-information-systems/#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hyperlink" Target="https://www.researchgate.net/publication/374024941_The_Role_of_Management_Information_Systems_in_Organization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hyperlink" Target="https://www.researchgate.net/publication/281085064_Decision_Support_Systems_an_Overview" TargetMode="External"/><Relationship Id="rId4" Type="http://schemas.openxmlformats.org/officeDocument/2006/relationships/hyperlink" Target="https://nktdegreecollege.org/uploads/students/BI_UNIT1_Decision_Support_System_(1).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hyperlink" Target="https://www.indeed.com/career-advice/career-development/decision-support-syste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hyperlink" Target="https://msbfile03.usc.edu/digitalmeasures/oleary/intellcont/executive%20information%20systems-1.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hyperlink" Target="https://www.academia.edu/9461852/EXPLAIN_THE_FUNCTIONS_OF_EIS_OR_ESS_ACCORDING_TO_THE_ORGANIZATIONAL_UNITS_THE_ROLE_OF_EIS_and_ESS_IN_THE_ORGANIZA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hyperlink" Target="https://portal.abuad.edu.ng/lecturer/documents/1554208765DATA_AND_INFORMATION.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www.cambridgeinternational.org/images/285017-data-information-and-knowledge.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www.cambridgeinternational.org/images/285017-data-information-and-knowledge.pdf" TargetMode="External"/><Relationship Id="rId4" Type="http://schemas.openxmlformats.org/officeDocument/2006/relationships/hyperlink" Target="https://www.scribd.com/document/49334347/data-information-and-knowledg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31"/>
          <p:cNvSpPr txBox="1"/>
          <p:nvPr>
            <p:ph type="ctrTitle"/>
          </p:nvPr>
        </p:nvSpPr>
        <p:spPr>
          <a:xfrm>
            <a:off x="2449275" y="1832425"/>
            <a:ext cx="5981700" cy="221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0" lang="en" sz="6000"/>
              <a:t>Portfolio #2</a:t>
            </a:r>
            <a:r>
              <a:rPr lang="en" sz="6000"/>
              <a:t> </a:t>
            </a:r>
            <a:endParaRPr sz="6000"/>
          </a:p>
          <a:p>
            <a:pPr indent="0" lvl="0" marL="0" rtl="0" algn="r">
              <a:spcBef>
                <a:spcPts val="0"/>
              </a:spcBef>
              <a:spcAft>
                <a:spcPts val="0"/>
              </a:spcAft>
              <a:buNone/>
            </a:pPr>
            <a:r>
              <a:rPr lang="en" sz="3800"/>
              <a:t>Data, Information, and Information Systems</a:t>
            </a:r>
            <a:endParaRPr b="0" sz="3800"/>
          </a:p>
        </p:txBody>
      </p:sp>
      <p:sp>
        <p:nvSpPr>
          <p:cNvPr id="1451" name="Google Shape;1451;p31"/>
          <p:cNvSpPr txBox="1"/>
          <p:nvPr>
            <p:ph idx="1" type="subTitle"/>
          </p:nvPr>
        </p:nvSpPr>
        <p:spPr>
          <a:xfrm>
            <a:off x="2449275" y="4128200"/>
            <a:ext cx="5981700" cy="475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 portfolio by Geri Gian C. Epanto</a:t>
            </a:r>
            <a:endParaRPr/>
          </a:p>
        </p:txBody>
      </p:sp>
      <p:cxnSp>
        <p:nvCxnSpPr>
          <p:cNvPr id="1452" name="Google Shape;1452;p31"/>
          <p:cNvCxnSpPr/>
          <p:nvPr/>
        </p:nvCxnSpPr>
        <p:spPr>
          <a:xfrm>
            <a:off x="2712825" y="4091725"/>
            <a:ext cx="5738700" cy="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40"/>
          <p:cNvSpPr txBox="1"/>
          <p:nvPr>
            <p:ph idx="2" type="title"/>
          </p:nvPr>
        </p:nvSpPr>
        <p:spPr>
          <a:xfrm>
            <a:off x="713225" y="1413725"/>
            <a:ext cx="5958600" cy="103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INFORMATION</a:t>
            </a:r>
            <a:endParaRPr/>
          </a:p>
        </p:txBody>
      </p:sp>
      <p:cxnSp>
        <p:nvCxnSpPr>
          <p:cNvPr id="1513" name="Google Shape;1513;p40"/>
          <p:cNvCxnSpPr/>
          <p:nvPr/>
        </p:nvCxnSpPr>
        <p:spPr>
          <a:xfrm>
            <a:off x="713225" y="3433000"/>
            <a:ext cx="5022900" cy="0"/>
          </a:xfrm>
          <a:prstGeom prst="straightConnector1">
            <a:avLst/>
          </a:prstGeom>
          <a:noFill/>
          <a:ln cap="flat" cmpd="sng" w="28575">
            <a:solidFill>
              <a:schemeClr val="accent2"/>
            </a:solidFill>
            <a:prstDash val="solid"/>
            <a:round/>
            <a:headEnd len="med" w="med" type="none"/>
            <a:tailEnd len="med" w="med" type="none"/>
          </a:ln>
        </p:spPr>
      </p:cxnSp>
      <p:sp>
        <p:nvSpPr>
          <p:cNvPr id="1514" name="Google Shape;1514;p40"/>
          <p:cNvSpPr txBox="1"/>
          <p:nvPr>
            <p:ph type="title"/>
          </p:nvPr>
        </p:nvSpPr>
        <p:spPr>
          <a:xfrm>
            <a:off x="865875" y="2544400"/>
            <a:ext cx="4102200" cy="85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41"/>
          <p:cNvSpPr txBox="1"/>
          <p:nvPr>
            <p:ph idx="1" type="subTitle"/>
          </p:nvPr>
        </p:nvSpPr>
        <p:spPr>
          <a:xfrm>
            <a:off x="1552325" y="1573625"/>
            <a:ext cx="6691200" cy="1797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000"/>
              <a:t>“Information Systems are data becoming information in </a:t>
            </a:r>
            <a:r>
              <a:rPr lang="en" sz="2000"/>
              <a:t>consciousness</a:t>
            </a:r>
            <a:r>
              <a:rPr lang="en" sz="2000"/>
              <a:t>; organizations are socially </a:t>
            </a:r>
            <a:r>
              <a:rPr lang="en" sz="2000"/>
              <a:t>constructed</a:t>
            </a:r>
            <a:r>
              <a:rPr lang="en" sz="2000"/>
              <a:t> through language, and our </a:t>
            </a:r>
            <a:r>
              <a:rPr lang="en" sz="2000"/>
              <a:t>reasoning</a:t>
            </a:r>
            <a:r>
              <a:rPr lang="en" sz="2000"/>
              <a:t> about both these processes takes place in dialogue.”</a:t>
            </a:r>
            <a:endParaRPr sz="2000"/>
          </a:p>
        </p:txBody>
      </p:sp>
      <p:sp>
        <p:nvSpPr>
          <p:cNvPr id="1520" name="Google Shape;1520;p41"/>
          <p:cNvSpPr txBox="1"/>
          <p:nvPr>
            <p:ph type="title"/>
          </p:nvPr>
        </p:nvSpPr>
        <p:spPr>
          <a:xfrm>
            <a:off x="2865150" y="3481600"/>
            <a:ext cx="5378400" cy="66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 Boland, 1985</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42"/>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System (IS)</a:t>
            </a:r>
            <a:endParaRPr/>
          </a:p>
        </p:txBody>
      </p:sp>
      <p:sp>
        <p:nvSpPr>
          <p:cNvPr id="1526" name="Google Shape;1526;p42"/>
          <p:cNvSpPr txBox="1"/>
          <p:nvPr/>
        </p:nvSpPr>
        <p:spPr>
          <a:xfrm>
            <a:off x="720000" y="1152475"/>
            <a:ext cx="7704000" cy="4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DM Sans Medium"/>
                <a:ea typeface="DM Sans Medium"/>
                <a:cs typeface="DM Sans Medium"/>
                <a:sym typeface="DM Sans Medium"/>
              </a:rPr>
              <a:t>Source: </a:t>
            </a:r>
            <a:r>
              <a:rPr lang="en" u="sng">
                <a:solidFill>
                  <a:schemeClr val="dk2"/>
                </a:solidFill>
                <a:latin typeface="DM Sans Medium"/>
                <a:ea typeface="DM Sans Medium"/>
                <a:cs typeface="DM Sans Medium"/>
                <a:sym typeface="DM Sans Medium"/>
                <a:hlinkClick r:id="rId3">
                  <a:extLst>
                    <a:ext uri="{A12FA001-AC4F-418D-AE19-62706E023703}">
                      <ahyp:hlinkClr val="tx"/>
                    </a:ext>
                  </a:extLst>
                </a:hlinkClick>
              </a:rPr>
              <a:t>INFORMATION SYSTEMS</a:t>
            </a:r>
            <a:endParaRPr>
              <a:solidFill>
                <a:schemeClr val="dk2"/>
              </a:solidFill>
              <a:latin typeface="DM Sans Medium"/>
              <a:ea typeface="DM Sans Medium"/>
              <a:cs typeface="DM Sans Medium"/>
              <a:sym typeface="DM Sans Medium"/>
            </a:endParaRPr>
          </a:p>
        </p:txBody>
      </p:sp>
      <p:sp>
        <p:nvSpPr>
          <p:cNvPr id="1527" name="Google Shape;1527;p42"/>
          <p:cNvSpPr txBox="1"/>
          <p:nvPr/>
        </p:nvSpPr>
        <p:spPr>
          <a:xfrm>
            <a:off x="713225" y="1628875"/>
            <a:ext cx="7460400" cy="2975100"/>
          </a:xfrm>
          <a:prstGeom prst="rect">
            <a:avLst/>
          </a:prstGeom>
          <a:solidFill>
            <a:schemeClr val="dk2"/>
          </a:solid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lt1"/>
              </a:buClr>
              <a:buSzPts val="2000"/>
              <a:buFont typeface="DM Sans"/>
              <a:buChar char="-"/>
            </a:pPr>
            <a:r>
              <a:rPr lang="en" sz="2000">
                <a:solidFill>
                  <a:schemeClr val="lt1"/>
                </a:solidFill>
                <a:latin typeface="DM Sans"/>
                <a:ea typeface="DM Sans"/>
                <a:cs typeface="DM Sans"/>
                <a:sym typeface="DM Sans"/>
              </a:rPr>
              <a:t>An information system is an </a:t>
            </a:r>
            <a:r>
              <a:rPr lang="en" sz="2000" u="sng">
                <a:solidFill>
                  <a:schemeClr val="lt1"/>
                </a:solidFill>
                <a:latin typeface="DM Sans"/>
                <a:ea typeface="DM Sans"/>
                <a:cs typeface="DM Sans"/>
                <a:sym typeface="DM Sans"/>
              </a:rPr>
              <a:t>integrated and cooperating set of software</a:t>
            </a:r>
            <a:r>
              <a:rPr lang="en" sz="2000">
                <a:solidFill>
                  <a:schemeClr val="lt1"/>
                </a:solidFill>
                <a:latin typeface="DM Sans"/>
                <a:ea typeface="DM Sans"/>
                <a:cs typeface="DM Sans"/>
                <a:sym typeface="DM Sans"/>
              </a:rPr>
              <a:t> directed information technologies supporting </a:t>
            </a:r>
            <a:r>
              <a:rPr lang="en" sz="2000" u="sng">
                <a:solidFill>
                  <a:schemeClr val="lt1"/>
                </a:solidFill>
                <a:latin typeface="DM Sans"/>
                <a:ea typeface="DM Sans"/>
                <a:cs typeface="DM Sans"/>
                <a:sym typeface="DM Sans"/>
              </a:rPr>
              <a:t>individual, group, organization, or societal goals</a:t>
            </a:r>
            <a:r>
              <a:rPr lang="en" sz="2000">
                <a:solidFill>
                  <a:schemeClr val="lt1"/>
                </a:solidFill>
                <a:latin typeface="DM Sans"/>
                <a:ea typeface="DM Sans"/>
                <a:cs typeface="DM Sans"/>
                <a:sym typeface="DM Sans"/>
              </a:rPr>
              <a:t>.</a:t>
            </a:r>
            <a:endParaRPr sz="2000">
              <a:solidFill>
                <a:schemeClr val="lt1"/>
              </a:solidFill>
              <a:latin typeface="DM Sans"/>
              <a:ea typeface="DM Sans"/>
              <a:cs typeface="DM Sans"/>
              <a:sym typeface="DM Sans"/>
            </a:endParaRPr>
          </a:p>
          <a:p>
            <a:pPr indent="-355600" lvl="0" marL="457200" rtl="0" algn="l">
              <a:lnSpc>
                <a:spcPct val="115000"/>
              </a:lnSpc>
              <a:spcBef>
                <a:spcPts val="0"/>
              </a:spcBef>
              <a:spcAft>
                <a:spcPts val="0"/>
              </a:spcAft>
              <a:buClr>
                <a:schemeClr val="lt1"/>
              </a:buClr>
              <a:buSzPts val="2000"/>
              <a:buFont typeface="DM Sans"/>
              <a:buChar char="-"/>
            </a:pPr>
            <a:r>
              <a:rPr lang="en" sz="2000">
                <a:solidFill>
                  <a:schemeClr val="lt1"/>
                </a:solidFill>
                <a:latin typeface="DM Sans"/>
                <a:ea typeface="DM Sans"/>
                <a:cs typeface="DM Sans"/>
                <a:sym typeface="DM Sans"/>
              </a:rPr>
              <a:t>IS is a set of interrelated components that </a:t>
            </a:r>
            <a:r>
              <a:rPr lang="en" sz="2000" u="sng">
                <a:solidFill>
                  <a:schemeClr val="lt1"/>
                </a:solidFill>
                <a:latin typeface="DM Sans"/>
                <a:ea typeface="DM Sans"/>
                <a:cs typeface="DM Sans"/>
                <a:sym typeface="DM Sans"/>
              </a:rPr>
              <a:t>collect, manipulate, store, and disseminate information</a:t>
            </a:r>
            <a:r>
              <a:rPr lang="en" sz="2000">
                <a:solidFill>
                  <a:schemeClr val="lt1"/>
                </a:solidFill>
                <a:latin typeface="DM Sans"/>
                <a:ea typeface="DM Sans"/>
                <a:cs typeface="DM Sans"/>
                <a:sym typeface="DM Sans"/>
              </a:rPr>
              <a:t>, and provide a feedback mechanism to meet an objective.</a:t>
            </a:r>
            <a:endParaRPr sz="2000">
              <a:solidFill>
                <a:schemeClr val="lt1"/>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43"/>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System (IS)</a:t>
            </a:r>
            <a:endParaRPr/>
          </a:p>
        </p:txBody>
      </p:sp>
      <p:sp>
        <p:nvSpPr>
          <p:cNvPr id="1533" name="Google Shape;1533;p43"/>
          <p:cNvSpPr txBox="1"/>
          <p:nvPr/>
        </p:nvSpPr>
        <p:spPr>
          <a:xfrm>
            <a:off x="720000" y="1152475"/>
            <a:ext cx="7704000" cy="4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DM Sans Medium"/>
                <a:ea typeface="DM Sans Medium"/>
                <a:cs typeface="DM Sans Medium"/>
                <a:sym typeface="DM Sans Medium"/>
              </a:rPr>
              <a:t>Source: </a:t>
            </a:r>
            <a:r>
              <a:rPr lang="en" u="sng">
                <a:solidFill>
                  <a:schemeClr val="dk2"/>
                </a:solidFill>
                <a:latin typeface="DM Sans Medium"/>
                <a:ea typeface="DM Sans Medium"/>
                <a:cs typeface="DM Sans Medium"/>
                <a:sym typeface="DM Sans Medium"/>
                <a:hlinkClick r:id="rId3">
                  <a:extLst>
                    <a:ext uri="{A12FA001-AC4F-418D-AE19-62706E023703}">
                      <ahyp:hlinkClr val="tx"/>
                    </a:ext>
                  </a:extLst>
                </a:hlinkClick>
              </a:rPr>
              <a:t>TYPES OF INFORMATION SYSTEMS</a:t>
            </a:r>
            <a:endParaRPr>
              <a:solidFill>
                <a:schemeClr val="dk2"/>
              </a:solidFill>
              <a:latin typeface="DM Sans Medium"/>
              <a:ea typeface="DM Sans Medium"/>
              <a:cs typeface="DM Sans Medium"/>
              <a:sym typeface="DM Sans Medium"/>
            </a:endParaRPr>
          </a:p>
        </p:txBody>
      </p:sp>
      <p:sp>
        <p:nvSpPr>
          <p:cNvPr id="1534" name="Google Shape;1534;p43"/>
          <p:cNvSpPr txBox="1"/>
          <p:nvPr/>
        </p:nvSpPr>
        <p:spPr>
          <a:xfrm>
            <a:off x="713225" y="1628875"/>
            <a:ext cx="7460400" cy="2975100"/>
          </a:xfrm>
          <a:prstGeom prst="rect">
            <a:avLst/>
          </a:prstGeom>
          <a:solidFill>
            <a:schemeClr val="dk2"/>
          </a:solid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lt1"/>
              </a:buClr>
              <a:buSzPts val="2000"/>
              <a:buFont typeface="DM Sans"/>
              <a:buChar char="-"/>
            </a:pPr>
            <a:r>
              <a:rPr lang="en" sz="2000">
                <a:solidFill>
                  <a:schemeClr val="lt1"/>
                </a:solidFill>
                <a:latin typeface="DM Sans"/>
                <a:ea typeface="DM Sans"/>
                <a:cs typeface="DM Sans"/>
                <a:sym typeface="DM Sans"/>
              </a:rPr>
              <a:t>Arrangement of </a:t>
            </a:r>
            <a:r>
              <a:rPr b="1" lang="en" sz="2000">
                <a:solidFill>
                  <a:schemeClr val="lt1"/>
                </a:solidFill>
                <a:latin typeface="DM Sans"/>
                <a:ea typeface="DM Sans"/>
                <a:cs typeface="DM Sans"/>
                <a:sym typeface="DM Sans"/>
              </a:rPr>
              <a:t>people</a:t>
            </a:r>
            <a:r>
              <a:rPr lang="en" sz="2000">
                <a:solidFill>
                  <a:schemeClr val="lt1"/>
                </a:solidFill>
                <a:latin typeface="DM Sans"/>
                <a:ea typeface="DM Sans"/>
                <a:cs typeface="DM Sans"/>
                <a:sym typeface="DM Sans"/>
              </a:rPr>
              <a:t>, </a:t>
            </a:r>
            <a:r>
              <a:rPr b="1" lang="en" sz="2000">
                <a:solidFill>
                  <a:schemeClr val="lt1"/>
                </a:solidFill>
                <a:latin typeface="DM Sans"/>
                <a:ea typeface="DM Sans"/>
                <a:cs typeface="DM Sans"/>
                <a:sym typeface="DM Sans"/>
              </a:rPr>
              <a:t>data</a:t>
            </a:r>
            <a:r>
              <a:rPr lang="en" sz="2000">
                <a:solidFill>
                  <a:schemeClr val="lt1"/>
                </a:solidFill>
                <a:latin typeface="DM Sans"/>
                <a:ea typeface="DM Sans"/>
                <a:cs typeface="DM Sans"/>
                <a:sym typeface="DM Sans"/>
              </a:rPr>
              <a:t>, </a:t>
            </a:r>
            <a:r>
              <a:rPr b="1" lang="en" sz="2000">
                <a:solidFill>
                  <a:schemeClr val="lt1"/>
                </a:solidFill>
                <a:latin typeface="DM Sans"/>
                <a:ea typeface="DM Sans"/>
                <a:cs typeface="DM Sans"/>
                <a:sym typeface="DM Sans"/>
              </a:rPr>
              <a:t>processes</a:t>
            </a:r>
            <a:r>
              <a:rPr lang="en" sz="2000">
                <a:solidFill>
                  <a:schemeClr val="lt1"/>
                </a:solidFill>
                <a:latin typeface="DM Sans"/>
                <a:ea typeface="DM Sans"/>
                <a:cs typeface="DM Sans"/>
                <a:sym typeface="DM Sans"/>
              </a:rPr>
              <a:t>, </a:t>
            </a:r>
            <a:r>
              <a:rPr b="1" lang="en" sz="2000">
                <a:solidFill>
                  <a:schemeClr val="lt1"/>
                </a:solidFill>
                <a:latin typeface="DM Sans"/>
                <a:ea typeface="DM Sans"/>
                <a:cs typeface="DM Sans"/>
                <a:sym typeface="DM Sans"/>
              </a:rPr>
              <a:t>interfaces</a:t>
            </a:r>
            <a:r>
              <a:rPr lang="en" sz="2000">
                <a:solidFill>
                  <a:schemeClr val="lt1"/>
                </a:solidFill>
                <a:latin typeface="DM Sans"/>
                <a:ea typeface="DM Sans"/>
                <a:cs typeface="DM Sans"/>
                <a:sym typeface="DM Sans"/>
              </a:rPr>
              <a:t>, </a:t>
            </a:r>
            <a:r>
              <a:rPr b="1" lang="en" sz="2000">
                <a:solidFill>
                  <a:schemeClr val="lt1"/>
                </a:solidFill>
                <a:latin typeface="DM Sans"/>
                <a:ea typeface="DM Sans"/>
                <a:cs typeface="DM Sans"/>
                <a:sym typeface="DM Sans"/>
              </a:rPr>
              <a:t>networks</a:t>
            </a:r>
            <a:r>
              <a:rPr lang="en" sz="2000">
                <a:solidFill>
                  <a:schemeClr val="lt1"/>
                </a:solidFill>
                <a:latin typeface="DM Sans"/>
                <a:ea typeface="DM Sans"/>
                <a:cs typeface="DM Sans"/>
                <a:sym typeface="DM Sans"/>
              </a:rPr>
              <a:t> and </a:t>
            </a:r>
            <a:r>
              <a:rPr b="1" lang="en" sz="2000">
                <a:solidFill>
                  <a:schemeClr val="lt1"/>
                </a:solidFill>
                <a:latin typeface="DM Sans"/>
                <a:ea typeface="DM Sans"/>
                <a:cs typeface="DM Sans"/>
                <a:sym typeface="DM Sans"/>
              </a:rPr>
              <a:t>technology</a:t>
            </a:r>
            <a:r>
              <a:rPr lang="en" sz="2000">
                <a:solidFill>
                  <a:schemeClr val="lt1"/>
                </a:solidFill>
                <a:latin typeface="DM Sans"/>
                <a:ea typeface="DM Sans"/>
                <a:cs typeface="DM Sans"/>
                <a:sym typeface="DM Sans"/>
              </a:rPr>
              <a:t> that </a:t>
            </a:r>
            <a:r>
              <a:rPr lang="en" sz="2000" u="sng">
                <a:solidFill>
                  <a:schemeClr val="lt1"/>
                </a:solidFill>
                <a:latin typeface="DM Sans"/>
                <a:ea typeface="DM Sans"/>
                <a:cs typeface="DM Sans"/>
                <a:sym typeface="DM Sans"/>
              </a:rPr>
              <a:t>interact to support and improve both day-to-day operations in a business</a:t>
            </a:r>
            <a:r>
              <a:rPr lang="en" sz="2000">
                <a:solidFill>
                  <a:schemeClr val="lt1"/>
                </a:solidFill>
                <a:latin typeface="DM Sans"/>
                <a:ea typeface="DM Sans"/>
                <a:cs typeface="DM Sans"/>
                <a:sym typeface="DM Sans"/>
              </a:rPr>
              <a:t> as well as support the </a:t>
            </a:r>
            <a:r>
              <a:rPr lang="en" sz="2000" u="sng">
                <a:solidFill>
                  <a:schemeClr val="lt1"/>
                </a:solidFill>
                <a:latin typeface="DM Sans"/>
                <a:ea typeface="DM Sans"/>
                <a:cs typeface="DM Sans"/>
                <a:sym typeface="DM Sans"/>
              </a:rPr>
              <a:t>problem-solving and decision-making</a:t>
            </a:r>
            <a:r>
              <a:rPr lang="en" sz="2000">
                <a:solidFill>
                  <a:schemeClr val="lt1"/>
                </a:solidFill>
                <a:latin typeface="DM Sans"/>
                <a:ea typeface="DM Sans"/>
                <a:cs typeface="DM Sans"/>
                <a:sym typeface="DM Sans"/>
              </a:rPr>
              <a:t> needs of management.</a:t>
            </a:r>
            <a:endParaRPr sz="2000">
              <a:solidFill>
                <a:schemeClr val="lt1"/>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44"/>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Information System can be:</a:t>
            </a:r>
            <a:endParaRPr/>
          </a:p>
        </p:txBody>
      </p:sp>
      <p:sp>
        <p:nvSpPr>
          <p:cNvPr id="1540" name="Google Shape;1540;p44"/>
          <p:cNvSpPr txBox="1"/>
          <p:nvPr>
            <p:ph idx="1" type="subTitle"/>
          </p:nvPr>
        </p:nvSpPr>
        <p:spPr>
          <a:xfrm>
            <a:off x="5025543" y="2679566"/>
            <a:ext cx="2808600" cy="117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Example</a:t>
            </a:r>
            <a:r>
              <a:rPr lang="en" sz="2000"/>
              <a:t>: Developing patterns and trends on graph paper for stock analysis.</a:t>
            </a:r>
            <a:endParaRPr sz="2000"/>
          </a:p>
          <a:p>
            <a:pPr indent="0" lvl="0" marL="0" rtl="0" algn="ctr">
              <a:spcBef>
                <a:spcPts val="0"/>
              </a:spcBef>
              <a:spcAft>
                <a:spcPts val="0"/>
              </a:spcAft>
              <a:buNone/>
            </a:pPr>
            <a:r>
              <a:t/>
            </a:r>
            <a:endParaRPr sz="2000"/>
          </a:p>
        </p:txBody>
      </p:sp>
      <p:sp>
        <p:nvSpPr>
          <p:cNvPr id="1541" name="Google Shape;1541;p44"/>
          <p:cNvSpPr txBox="1"/>
          <p:nvPr>
            <p:ph idx="2" type="subTitle"/>
          </p:nvPr>
        </p:nvSpPr>
        <p:spPr>
          <a:xfrm>
            <a:off x="1309843" y="2679566"/>
            <a:ext cx="2808600" cy="117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Example</a:t>
            </a:r>
            <a:r>
              <a:rPr lang="en" sz="2000"/>
              <a:t>: Using program trading to track the market and trade large blocks of stocks when discrepancies occur.</a:t>
            </a:r>
            <a:endParaRPr sz="2000"/>
          </a:p>
        </p:txBody>
      </p:sp>
      <p:sp>
        <p:nvSpPr>
          <p:cNvPr id="1542" name="Google Shape;1542;p44"/>
          <p:cNvSpPr txBox="1"/>
          <p:nvPr>
            <p:ph idx="3" type="subTitle"/>
          </p:nvPr>
        </p:nvSpPr>
        <p:spPr>
          <a:xfrm>
            <a:off x="1309856" y="2252800"/>
            <a:ext cx="2808600" cy="49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t>Computerized</a:t>
            </a:r>
            <a:endParaRPr sz="2600"/>
          </a:p>
        </p:txBody>
      </p:sp>
      <p:sp>
        <p:nvSpPr>
          <p:cNvPr id="1543" name="Google Shape;1543;p44"/>
          <p:cNvSpPr txBox="1"/>
          <p:nvPr>
            <p:ph idx="4" type="subTitle"/>
          </p:nvPr>
        </p:nvSpPr>
        <p:spPr>
          <a:xfrm>
            <a:off x="5025557" y="2252800"/>
            <a:ext cx="2808600" cy="49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t>Manual</a:t>
            </a:r>
            <a:endParaRPr sz="2600"/>
          </a:p>
        </p:txBody>
      </p:sp>
      <p:grpSp>
        <p:nvGrpSpPr>
          <p:cNvPr id="1544" name="Google Shape;1544;p44"/>
          <p:cNvGrpSpPr/>
          <p:nvPr/>
        </p:nvGrpSpPr>
        <p:grpSpPr>
          <a:xfrm>
            <a:off x="2537267" y="1717799"/>
            <a:ext cx="353757" cy="352833"/>
            <a:chOff x="-28461325" y="3545475"/>
            <a:chExt cx="296950" cy="296175"/>
          </a:xfrm>
        </p:grpSpPr>
        <p:sp>
          <p:nvSpPr>
            <p:cNvPr id="1545" name="Google Shape;1545;p44"/>
            <p:cNvSpPr/>
            <p:nvPr/>
          </p:nvSpPr>
          <p:spPr>
            <a:xfrm>
              <a:off x="-28461325" y="3666775"/>
              <a:ext cx="34675" cy="52775"/>
            </a:xfrm>
            <a:custGeom>
              <a:rect b="b" l="l" r="r" t="t"/>
              <a:pathLst>
                <a:path extrusionOk="0" h="2111" w="1387">
                  <a:moveTo>
                    <a:pt x="0" y="0"/>
                  </a:moveTo>
                  <a:lnTo>
                    <a:pt x="0" y="2111"/>
                  </a:lnTo>
                  <a:lnTo>
                    <a:pt x="1386" y="2111"/>
                  </a:lnTo>
                  <a:lnTo>
                    <a:pt x="1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4"/>
            <p:cNvSpPr/>
            <p:nvPr/>
          </p:nvSpPr>
          <p:spPr>
            <a:xfrm>
              <a:off x="-28461325" y="3737650"/>
              <a:ext cx="52775" cy="17350"/>
            </a:xfrm>
            <a:custGeom>
              <a:rect b="b" l="l" r="r" t="t"/>
              <a:pathLst>
                <a:path extrusionOk="0" h="694" w="2111">
                  <a:moveTo>
                    <a:pt x="0" y="1"/>
                  </a:moveTo>
                  <a:lnTo>
                    <a:pt x="0" y="694"/>
                  </a:lnTo>
                  <a:lnTo>
                    <a:pt x="1733" y="694"/>
                  </a:lnTo>
                  <a:cubicBezTo>
                    <a:pt x="1954" y="694"/>
                    <a:pt x="2111" y="536"/>
                    <a:pt x="2111" y="347"/>
                  </a:cubicBezTo>
                  <a:cubicBezTo>
                    <a:pt x="2111" y="158"/>
                    <a:pt x="1954"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4"/>
            <p:cNvSpPr/>
            <p:nvPr/>
          </p:nvSpPr>
          <p:spPr>
            <a:xfrm>
              <a:off x="-28461325" y="3632100"/>
              <a:ext cx="52775" cy="17375"/>
            </a:xfrm>
            <a:custGeom>
              <a:rect b="b" l="l" r="r" t="t"/>
              <a:pathLst>
                <a:path extrusionOk="0" h="695" w="2111">
                  <a:moveTo>
                    <a:pt x="0" y="1"/>
                  </a:moveTo>
                  <a:lnTo>
                    <a:pt x="0" y="694"/>
                  </a:lnTo>
                  <a:lnTo>
                    <a:pt x="1733" y="694"/>
                  </a:lnTo>
                  <a:cubicBezTo>
                    <a:pt x="1954" y="694"/>
                    <a:pt x="2111" y="537"/>
                    <a:pt x="2111" y="348"/>
                  </a:cubicBezTo>
                  <a:cubicBezTo>
                    <a:pt x="2111" y="159"/>
                    <a:pt x="1954"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4"/>
            <p:cNvSpPr/>
            <p:nvPr/>
          </p:nvSpPr>
          <p:spPr>
            <a:xfrm>
              <a:off x="-28460550" y="3545475"/>
              <a:ext cx="296175" cy="296175"/>
            </a:xfrm>
            <a:custGeom>
              <a:rect b="b" l="l" r="r" t="t"/>
              <a:pathLst>
                <a:path extrusionOk="0" h="11847" w="11847">
                  <a:moveTo>
                    <a:pt x="2427" y="0"/>
                  </a:moveTo>
                  <a:cubicBezTo>
                    <a:pt x="1072" y="0"/>
                    <a:pt x="1" y="1103"/>
                    <a:pt x="1" y="2426"/>
                  </a:cubicBezTo>
                  <a:lnTo>
                    <a:pt x="1" y="2804"/>
                  </a:lnTo>
                  <a:lnTo>
                    <a:pt x="1355" y="2804"/>
                  </a:lnTo>
                  <a:lnTo>
                    <a:pt x="1355" y="2426"/>
                  </a:lnTo>
                  <a:cubicBezTo>
                    <a:pt x="1355" y="1859"/>
                    <a:pt x="1828" y="1418"/>
                    <a:pt x="2395" y="1418"/>
                  </a:cubicBezTo>
                  <a:lnTo>
                    <a:pt x="9358" y="1418"/>
                  </a:lnTo>
                  <a:cubicBezTo>
                    <a:pt x="9956" y="1418"/>
                    <a:pt x="10366" y="1891"/>
                    <a:pt x="10366" y="2426"/>
                  </a:cubicBezTo>
                  <a:lnTo>
                    <a:pt x="10366" y="9420"/>
                  </a:lnTo>
                  <a:cubicBezTo>
                    <a:pt x="10366" y="9987"/>
                    <a:pt x="9893" y="10429"/>
                    <a:pt x="9358" y="10429"/>
                  </a:cubicBezTo>
                  <a:lnTo>
                    <a:pt x="2395" y="10429"/>
                  </a:lnTo>
                  <a:cubicBezTo>
                    <a:pt x="1797" y="10429"/>
                    <a:pt x="1355" y="9956"/>
                    <a:pt x="1355" y="9420"/>
                  </a:cubicBezTo>
                  <a:lnTo>
                    <a:pt x="1355" y="9042"/>
                  </a:lnTo>
                  <a:lnTo>
                    <a:pt x="1" y="9042"/>
                  </a:lnTo>
                  <a:lnTo>
                    <a:pt x="1" y="9420"/>
                  </a:lnTo>
                  <a:cubicBezTo>
                    <a:pt x="1" y="10744"/>
                    <a:pt x="1103" y="11846"/>
                    <a:pt x="2427" y="11846"/>
                  </a:cubicBezTo>
                  <a:lnTo>
                    <a:pt x="9389" y="11846"/>
                  </a:lnTo>
                  <a:cubicBezTo>
                    <a:pt x="10744" y="11846"/>
                    <a:pt x="11847" y="10744"/>
                    <a:pt x="11847" y="9420"/>
                  </a:cubicBezTo>
                  <a:lnTo>
                    <a:pt x="11847" y="2426"/>
                  </a:lnTo>
                  <a:cubicBezTo>
                    <a:pt x="11847" y="1103"/>
                    <a:pt x="10744" y="0"/>
                    <a:pt x="93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4"/>
            <p:cNvSpPr/>
            <p:nvPr/>
          </p:nvSpPr>
          <p:spPr>
            <a:xfrm>
              <a:off x="-28347925" y="3649450"/>
              <a:ext cx="86675" cy="86650"/>
            </a:xfrm>
            <a:custGeom>
              <a:rect b="b" l="l" r="r" t="t"/>
              <a:pathLst>
                <a:path extrusionOk="0" h="3466" w="3467">
                  <a:moveTo>
                    <a:pt x="1387" y="0"/>
                  </a:moveTo>
                  <a:lnTo>
                    <a:pt x="1387" y="1040"/>
                  </a:lnTo>
                  <a:cubicBezTo>
                    <a:pt x="1387" y="1229"/>
                    <a:pt x="1230" y="1386"/>
                    <a:pt x="1041" y="1386"/>
                  </a:cubicBezTo>
                  <a:lnTo>
                    <a:pt x="1" y="1386"/>
                  </a:lnTo>
                  <a:lnTo>
                    <a:pt x="1" y="2111"/>
                  </a:lnTo>
                  <a:lnTo>
                    <a:pt x="1041" y="2111"/>
                  </a:lnTo>
                  <a:cubicBezTo>
                    <a:pt x="1230" y="2111"/>
                    <a:pt x="1387" y="2268"/>
                    <a:pt x="1387" y="2457"/>
                  </a:cubicBezTo>
                  <a:lnTo>
                    <a:pt x="1387" y="3466"/>
                  </a:lnTo>
                  <a:lnTo>
                    <a:pt x="2080" y="3466"/>
                  </a:lnTo>
                  <a:lnTo>
                    <a:pt x="2080" y="2457"/>
                  </a:lnTo>
                  <a:cubicBezTo>
                    <a:pt x="2080" y="2268"/>
                    <a:pt x="2238" y="2111"/>
                    <a:pt x="2458" y="2111"/>
                  </a:cubicBezTo>
                  <a:lnTo>
                    <a:pt x="3467" y="2111"/>
                  </a:lnTo>
                  <a:lnTo>
                    <a:pt x="3467" y="1386"/>
                  </a:lnTo>
                  <a:lnTo>
                    <a:pt x="2458" y="1386"/>
                  </a:lnTo>
                  <a:cubicBezTo>
                    <a:pt x="2238" y="1386"/>
                    <a:pt x="2080" y="1229"/>
                    <a:pt x="2080" y="1040"/>
                  </a:cubicBezTo>
                  <a:lnTo>
                    <a:pt x="2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4"/>
            <p:cNvSpPr/>
            <p:nvPr/>
          </p:nvSpPr>
          <p:spPr>
            <a:xfrm>
              <a:off x="-28408550" y="3597450"/>
              <a:ext cx="191400" cy="192200"/>
            </a:xfrm>
            <a:custGeom>
              <a:rect b="b" l="l" r="r" t="t"/>
              <a:pathLst>
                <a:path extrusionOk="0" h="7688" w="7656">
                  <a:moveTo>
                    <a:pt x="4883" y="1418"/>
                  </a:moveTo>
                  <a:cubicBezTo>
                    <a:pt x="5072" y="1418"/>
                    <a:pt x="5230" y="1576"/>
                    <a:pt x="5230" y="1765"/>
                  </a:cubicBezTo>
                  <a:lnTo>
                    <a:pt x="5230" y="2805"/>
                  </a:lnTo>
                  <a:lnTo>
                    <a:pt x="6238" y="2805"/>
                  </a:lnTo>
                  <a:cubicBezTo>
                    <a:pt x="6459" y="2805"/>
                    <a:pt x="6616" y="2962"/>
                    <a:pt x="6616" y="3151"/>
                  </a:cubicBezTo>
                  <a:lnTo>
                    <a:pt x="6616" y="4537"/>
                  </a:lnTo>
                  <a:cubicBezTo>
                    <a:pt x="6616" y="4726"/>
                    <a:pt x="6459" y="4884"/>
                    <a:pt x="6238" y="4884"/>
                  </a:cubicBezTo>
                  <a:lnTo>
                    <a:pt x="5230" y="4884"/>
                  </a:lnTo>
                  <a:lnTo>
                    <a:pt x="5230" y="5924"/>
                  </a:lnTo>
                  <a:cubicBezTo>
                    <a:pt x="5230" y="6113"/>
                    <a:pt x="5072" y="6270"/>
                    <a:pt x="4883" y="6270"/>
                  </a:cubicBezTo>
                  <a:lnTo>
                    <a:pt x="3497" y="6270"/>
                  </a:lnTo>
                  <a:cubicBezTo>
                    <a:pt x="3308" y="6270"/>
                    <a:pt x="3151" y="6113"/>
                    <a:pt x="3151" y="5924"/>
                  </a:cubicBezTo>
                  <a:lnTo>
                    <a:pt x="3151" y="4884"/>
                  </a:lnTo>
                  <a:lnTo>
                    <a:pt x="2111" y="4884"/>
                  </a:lnTo>
                  <a:cubicBezTo>
                    <a:pt x="1922" y="4884"/>
                    <a:pt x="1764" y="4726"/>
                    <a:pt x="1764" y="4537"/>
                  </a:cubicBezTo>
                  <a:lnTo>
                    <a:pt x="1764" y="3151"/>
                  </a:lnTo>
                  <a:cubicBezTo>
                    <a:pt x="1764" y="2962"/>
                    <a:pt x="1922" y="2805"/>
                    <a:pt x="2111" y="2805"/>
                  </a:cubicBezTo>
                  <a:lnTo>
                    <a:pt x="3151" y="2805"/>
                  </a:lnTo>
                  <a:lnTo>
                    <a:pt x="3151" y="1765"/>
                  </a:lnTo>
                  <a:cubicBezTo>
                    <a:pt x="3151" y="1576"/>
                    <a:pt x="3308" y="1418"/>
                    <a:pt x="3497" y="1418"/>
                  </a:cubicBezTo>
                  <a:close/>
                  <a:moveTo>
                    <a:pt x="347" y="1"/>
                  </a:moveTo>
                  <a:cubicBezTo>
                    <a:pt x="158" y="1"/>
                    <a:pt x="0" y="158"/>
                    <a:pt x="0" y="347"/>
                  </a:cubicBezTo>
                  <a:lnTo>
                    <a:pt x="0" y="757"/>
                  </a:lnTo>
                  <a:cubicBezTo>
                    <a:pt x="378" y="914"/>
                    <a:pt x="693" y="1261"/>
                    <a:pt x="693" y="1734"/>
                  </a:cubicBezTo>
                  <a:cubicBezTo>
                    <a:pt x="693" y="2175"/>
                    <a:pt x="378" y="2553"/>
                    <a:pt x="0" y="2710"/>
                  </a:cubicBezTo>
                  <a:lnTo>
                    <a:pt x="0" y="4979"/>
                  </a:lnTo>
                  <a:cubicBezTo>
                    <a:pt x="378" y="5136"/>
                    <a:pt x="693" y="5483"/>
                    <a:pt x="693" y="5955"/>
                  </a:cubicBezTo>
                  <a:cubicBezTo>
                    <a:pt x="693" y="6396"/>
                    <a:pt x="441" y="6774"/>
                    <a:pt x="0" y="6932"/>
                  </a:cubicBezTo>
                  <a:lnTo>
                    <a:pt x="0" y="7341"/>
                  </a:lnTo>
                  <a:cubicBezTo>
                    <a:pt x="0" y="7530"/>
                    <a:pt x="158" y="7688"/>
                    <a:pt x="347" y="7688"/>
                  </a:cubicBezTo>
                  <a:lnTo>
                    <a:pt x="7309" y="7688"/>
                  </a:lnTo>
                  <a:cubicBezTo>
                    <a:pt x="7498" y="7688"/>
                    <a:pt x="7656" y="7530"/>
                    <a:pt x="7656" y="7341"/>
                  </a:cubicBezTo>
                  <a:lnTo>
                    <a:pt x="7656" y="347"/>
                  </a:lnTo>
                  <a:cubicBezTo>
                    <a:pt x="7656" y="158"/>
                    <a:pt x="7498" y="1"/>
                    <a:pt x="73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 name="Google Shape;1551;p44"/>
          <p:cNvGrpSpPr/>
          <p:nvPr/>
        </p:nvGrpSpPr>
        <p:grpSpPr>
          <a:xfrm>
            <a:off x="6274557" y="1717807"/>
            <a:ext cx="310602" cy="352803"/>
            <a:chOff x="-28069875" y="3175300"/>
            <a:chExt cx="260725" cy="296150"/>
          </a:xfrm>
        </p:grpSpPr>
        <p:sp>
          <p:nvSpPr>
            <p:cNvPr id="1552" name="Google Shape;1552;p44"/>
            <p:cNvSpPr/>
            <p:nvPr/>
          </p:nvSpPr>
          <p:spPr>
            <a:xfrm>
              <a:off x="-28059650" y="3192625"/>
              <a:ext cx="26025" cy="70125"/>
            </a:xfrm>
            <a:custGeom>
              <a:rect b="b" l="l" r="r" t="t"/>
              <a:pathLst>
                <a:path extrusionOk="0" h="2805" w="1041">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4"/>
            <p:cNvSpPr/>
            <p:nvPr/>
          </p:nvSpPr>
          <p:spPr>
            <a:xfrm>
              <a:off x="-27843050" y="3192625"/>
              <a:ext cx="26025" cy="69325"/>
            </a:xfrm>
            <a:custGeom>
              <a:rect b="b" l="l" r="r" t="t"/>
              <a:pathLst>
                <a:path extrusionOk="0" h="2773" w="1041">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4"/>
            <p:cNvSpPr/>
            <p:nvPr/>
          </p:nvSpPr>
          <p:spPr>
            <a:xfrm>
              <a:off x="-27973000" y="3202075"/>
              <a:ext cx="26000" cy="57525"/>
            </a:xfrm>
            <a:custGeom>
              <a:rect b="b" l="l" r="r" t="t"/>
              <a:pathLst>
                <a:path extrusionOk="0" h="2301" w="104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4"/>
            <p:cNvSpPr/>
            <p:nvPr/>
          </p:nvSpPr>
          <p:spPr>
            <a:xfrm>
              <a:off x="-27929675" y="3202075"/>
              <a:ext cx="26000" cy="57525"/>
            </a:xfrm>
            <a:custGeom>
              <a:rect b="b" l="l" r="r" t="t"/>
              <a:pathLst>
                <a:path extrusionOk="0" h="2301" w="104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4"/>
            <p:cNvSpPr/>
            <p:nvPr/>
          </p:nvSpPr>
          <p:spPr>
            <a:xfrm>
              <a:off x="-28016325" y="3175300"/>
              <a:ext cx="26025" cy="91375"/>
            </a:xfrm>
            <a:custGeom>
              <a:rect b="b" l="l" r="r" t="t"/>
              <a:pathLst>
                <a:path extrusionOk="0" h="3655" w="1041">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4"/>
            <p:cNvSpPr/>
            <p:nvPr/>
          </p:nvSpPr>
          <p:spPr>
            <a:xfrm>
              <a:off x="-27886375" y="3176075"/>
              <a:ext cx="26025" cy="91400"/>
            </a:xfrm>
            <a:custGeom>
              <a:rect b="b" l="l" r="r" t="t"/>
              <a:pathLst>
                <a:path extrusionOk="0" h="3656" w="1041">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4"/>
            <p:cNvSpPr/>
            <p:nvPr/>
          </p:nvSpPr>
          <p:spPr>
            <a:xfrm>
              <a:off x="-28017900" y="3269025"/>
              <a:ext cx="161475" cy="133125"/>
            </a:xfrm>
            <a:custGeom>
              <a:rect b="b" l="l" r="r" t="t"/>
              <a:pathLst>
                <a:path extrusionOk="0" h="5325" w="6459">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4"/>
            <p:cNvSpPr/>
            <p:nvPr/>
          </p:nvSpPr>
          <p:spPr>
            <a:xfrm>
              <a:off x="-27930475" y="3269800"/>
              <a:ext cx="121325" cy="201650"/>
            </a:xfrm>
            <a:custGeom>
              <a:rect b="b" l="l" r="r" t="t"/>
              <a:pathLst>
                <a:path extrusionOk="0" h="8066" w="4853">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4"/>
            <p:cNvSpPr/>
            <p:nvPr/>
          </p:nvSpPr>
          <p:spPr>
            <a:xfrm>
              <a:off x="-28069875" y="3271375"/>
              <a:ext cx="122875" cy="200075"/>
            </a:xfrm>
            <a:custGeom>
              <a:rect b="b" l="l" r="r" t="t"/>
              <a:pathLst>
                <a:path extrusionOk="0" h="8003" w="4915">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45"/>
          <p:cNvSpPr/>
          <p:nvPr/>
        </p:nvSpPr>
        <p:spPr>
          <a:xfrm>
            <a:off x="1502175" y="1569850"/>
            <a:ext cx="554700" cy="5547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66" name="Google Shape;1566;p45"/>
          <p:cNvSpPr/>
          <p:nvPr/>
        </p:nvSpPr>
        <p:spPr>
          <a:xfrm>
            <a:off x="1502175" y="3212725"/>
            <a:ext cx="554700" cy="5547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67" name="Google Shape;1567;p45"/>
          <p:cNvSpPr/>
          <p:nvPr/>
        </p:nvSpPr>
        <p:spPr>
          <a:xfrm>
            <a:off x="7087125" y="3212725"/>
            <a:ext cx="554700" cy="5547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68" name="Google Shape;1568;p45"/>
          <p:cNvSpPr/>
          <p:nvPr/>
        </p:nvSpPr>
        <p:spPr>
          <a:xfrm>
            <a:off x="3214825" y="2294400"/>
            <a:ext cx="554700" cy="5547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69" name="Google Shape;1569;p45"/>
          <p:cNvSpPr/>
          <p:nvPr/>
        </p:nvSpPr>
        <p:spPr>
          <a:xfrm>
            <a:off x="5189800" y="2657800"/>
            <a:ext cx="554700" cy="5547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0" name="Google Shape;1570;p45"/>
          <p:cNvSpPr/>
          <p:nvPr/>
        </p:nvSpPr>
        <p:spPr>
          <a:xfrm>
            <a:off x="3214825" y="2989400"/>
            <a:ext cx="554700" cy="5547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1" name="Google Shape;1571;p45"/>
          <p:cNvSpPr/>
          <p:nvPr/>
        </p:nvSpPr>
        <p:spPr>
          <a:xfrm>
            <a:off x="5189800" y="3333375"/>
            <a:ext cx="554700" cy="5547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2" name="Google Shape;1572;p45"/>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Role of Information Systems:</a:t>
            </a:r>
            <a:endParaRPr/>
          </a:p>
        </p:txBody>
      </p:sp>
      <p:grpSp>
        <p:nvGrpSpPr>
          <p:cNvPr id="1573" name="Google Shape;1573;p45"/>
          <p:cNvGrpSpPr/>
          <p:nvPr/>
        </p:nvGrpSpPr>
        <p:grpSpPr>
          <a:xfrm>
            <a:off x="3214837" y="1971658"/>
            <a:ext cx="2529660" cy="2286678"/>
            <a:chOff x="7636443" y="1204988"/>
            <a:chExt cx="749840" cy="677795"/>
          </a:xfrm>
        </p:grpSpPr>
        <p:sp>
          <p:nvSpPr>
            <p:cNvPr id="1574" name="Google Shape;1574;p45"/>
            <p:cNvSpPr/>
            <p:nvPr/>
          </p:nvSpPr>
          <p:spPr>
            <a:xfrm>
              <a:off x="7636443" y="1509705"/>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5"/>
            <p:cNvSpPr/>
            <p:nvPr/>
          </p:nvSpPr>
          <p:spPr>
            <a:xfrm>
              <a:off x="7636443" y="1408133"/>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5"/>
            <p:cNvSpPr/>
            <p:nvPr/>
          </p:nvSpPr>
          <p:spPr>
            <a:xfrm>
              <a:off x="7636443" y="1306560"/>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5"/>
            <p:cNvSpPr/>
            <p:nvPr/>
          </p:nvSpPr>
          <p:spPr>
            <a:xfrm>
              <a:off x="7636443" y="1204988"/>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8" name="Google Shape;1578;p45"/>
          <p:cNvSpPr txBox="1"/>
          <p:nvPr>
            <p:ph idx="4294967295" type="subTitle"/>
          </p:nvPr>
        </p:nvSpPr>
        <p:spPr>
          <a:xfrm>
            <a:off x="224350" y="1671450"/>
            <a:ext cx="1765500" cy="665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000"/>
              <a:t>Better Safety and Service</a:t>
            </a:r>
            <a:endParaRPr b="1" sz="2000"/>
          </a:p>
        </p:txBody>
      </p:sp>
      <p:sp>
        <p:nvSpPr>
          <p:cNvPr id="1579" name="Google Shape;1579;p45"/>
          <p:cNvSpPr txBox="1"/>
          <p:nvPr>
            <p:ph idx="4294967295" type="subTitle"/>
          </p:nvPr>
        </p:nvSpPr>
        <p:spPr>
          <a:xfrm>
            <a:off x="7164777" y="1629000"/>
            <a:ext cx="19782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Reduced Expenses</a:t>
            </a:r>
            <a:endParaRPr b="1" sz="2000"/>
          </a:p>
        </p:txBody>
      </p:sp>
      <p:sp>
        <p:nvSpPr>
          <p:cNvPr id="1580" name="Google Shape;1580;p45"/>
          <p:cNvSpPr txBox="1"/>
          <p:nvPr>
            <p:ph idx="4294967295" type="subTitle"/>
          </p:nvPr>
        </p:nvSpPr>
        <p:spPr>
          <a:xfrm>
            <a:off x="78623" y="3278025"/>
            <a:ext cx="1978200" cy="665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000"/>
              <a:t>Greater Efficiency and Effectiveness</a:t>
            </a:r>
            <a:endParaRPr b="1" sz="2000"/>
          </a:p>
        </p:txBody>
      </p:sp>
      <p:sp>
        <p:nvSpPr>
          <p:cNvPr id="1581" name="Google Shape;1581;p45"/>
          <p:cNvSpPr txBox="1"/>
          <p:nvPr>
            <p:ph idx="4294967295" type="subTitle"/>
          </p:nvPr>
        </p:nvSpPr>
        <p:spPr>
          <a:xfrm>
            <a:off x="7164777" y="3278025"/>
            <a:ext cx="19782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Improved Decision Making</a:t>
            </a:r>
            <a:endParaRPr b="1" sz="2000"/>
          </a:p>
        </p:txBody>
      </p:sp>
      <p:cxnSp>
        <p:nvCxnSpPr>
          <p:cNvPr id="1582" name="Google Shape;1582;p45"/>
          <p:cNvCxnSpPr>
            <a:stCxn id="1568" idx="2"/>
            <a:endCxn id="1565" idx="6"/>
          </p:cNvCxnSpPr>
          <p:nvPr/>
        </p:nvCxnSpPr>
        <p:spPr>
          <a:xfrm rot="10800000">
            <a:off x="2056825" y="1847250"/>
            <a:ext cx="1158000" cy="724500"/>
          </a:xfrm>
          <a:prstGeom prst="bentConnector3">
            <a:avLst>
              <a:gd fmla="val 31626" name="adj1"/>
            </a:avLst>
          </a:prstGeom>
          <a:noFill/>
          <a:ln cap="flat" cmpd="sng" w="19050">
            <a:solidFill>
              <a:schemeClr val="accent2"/>
            </a:solidFill>
            <a:prstDash val="solid"/>
            <a:round/>
            <a:headEnd len="med" w="med" type="none"/>
            <a:tailEnd len="med" w="med" type="oval"/>
          </a:ln>
        </p:spPr>
      </p:cxnSp>
      <p:cxnSp>
        <p:nvCxnSpPr>
          <p:cNvPr id="1583" name="Google Shape;1583;p45"/>
          <p:cNvCxnSpPr>
            <a:stCxn id="1569" idx="6"/>
            <a:endCxn id="1584" idx="2"/>
          </p:cNvCxnSpPr>
          <p:nvPr/>
        </p:nvCxnSpPr>
        <p:spPr>
          <a:xfrm flipH="1" rot="10800000">
            <a:off x="5744500" y="1847350"/>
            <a:ext cx="1342500" cy="1087800"/>
          </a:xfrm>
          <a:prstGeom prst="bentConnector3">
            <a:avLst>
              <a:gd fmla="val 50000" name="adj1"/>
            </a:avLst>
          </a:prstGeom>
          <a:noFill/>
          <a:ln cap="flat" cmpd="sng" w="19050">
            <a:solidFill>
              <a:schemeClr val="accent2"/>
            </a:solidFill>
            <a:prstDash val="solid"/>
            <a:round/>
            <a:headEnd len="med" w="med" type="none"/>
            <a:tailEnd len="med" w="med" type="oval"/>
          </a:ln>
        </p:spPr>
      </p:cxnSp>
      <p:cxnSp>
        <p:nvCxnSpPr>
          <p:cNvPr id="1585" name="Google Shape;1585;p45"/>
          <p:cNvCxnSpPr>
            <a:stCxn id="1570" idx="2"/>
            <a:endCxn id="1566" idx="6"/>
          </p:cNvCxnSpPr>
          <p:nvPr/>
        </p:nvCxnSpPr>
        <p:spPr>
          <a:xfrm flipH="1">
            <a:off x="2056825" y="3266750"/>
            <a:ext cx="1158000" cy="223200"/>
          </a:xfrm>
          <a:prstGeom prst="bentConnector3">
            <a:avLst>
              <a:gd fmla="val 49998" name="adj1"/>
            </a:avLst>
          </a:prstGeom>
          <a:noFill/>
          <a:ln cap="flat" cmpd="sng" w="19050">
            <a:solidFill>
              <a:schemeClr val="accent2"/>
            </a:solidFill>
            <a:prstDash val="solid"/>
            <a:round/>
            <a:headEnd len="med" w="med" type="none"/>
            <a:tailEnd len="med" w="med" type="oval"/>
          </a:ln>
        </p:spPr>
      </p:cxnSp>
      <p:cxnSp>
        <p:nvCxnSpPr>
          <p:cNvPr id="1586" name="Google Shape;1586;p45"/>
          <p:cNvCxnSpPr>
            <a:stCxn id="1571" idx="6"/>
            <a:endCxn id="1567" idx="2"/>
          </p:cNvCxnSpPr>
          <p:nvPr/>
        </p:nvCxnSpPr>
        <p:spPr>
          <a:xfrm flipH="1" rot="10800000">
            <a:off x="5744500" y="3490125"/>
            <a:ext cx="1342500" cy="120600"/>
          </a:xfrm>
          <a:prstGeom prst="bentConnector3">
            <a:avLst>
              <a:gd fmla="val 31607" name="adj1"/>
            </a:avLst>
          </a:prstGeom>
          <a:noFill/>
          <a:ln cap="flat" cmpd="sng" w="19050">
            <a:solidFill>
              <a:schemeClr val="accent2"/>
            </a:solidFill>
            <a:prstDash val="solid"/>
            <a:round/>
            <a:headEnd len="med" w="med" type="none"/>
            <a:tailEnd len="med" w="med" type="oval"/>
          </a:ln>
        </p:spPr>
      </p:cxnSp>
      <p:sp>
        <p:nvSpPr>
          <p:cNvPr id="1587" name="Google Shape;1587;p45"/>
          <p:cNvSpPr txBox="1"/>
          <p:nvPr/>
        </p:nvSpPr>
        <p:spPr>
          <a:xfrm>
            <a:off x="720000" y="1152475"/>
            <a:ext cx="7704000" cy="40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DM Sans Medium"/>
                <a:ea typeface="DM Sans Medium"/>
                <a:cs typeface="DM Sans Medium"/>
                <a:sym typeface="DM Sans Medium"/>
              </a:rPr>
              <a:t>Source: </a:t>
            </a:r>
            <a:r>
              <a:rPr lang="en" u="sng">
                <a:solidFill>
                  <a:schemeClr val="hlink"/>
                </a:solidFill>
                <a:latin typeface="DM Sans Medium"/>
                <a:ea typeface="DM Sans Medium"/>
                <a:cs typeface="DM Sans Medium"/>
                <a:sym typeface="DM Sans Medium"/>
                <a:hlinkClick r:id="rId3"/>
              </a:rPr>
              <a:t>Principles of Information Systems, 9e</a:t>
            </a:r>
            <a:endParaRPr>
              <a:solidFill>
                <a:schemeClr val="dk2"/>
              </a:solidFill>
              <a:latin typeface="DM Sans Medium"/>
              <a:ea typeface="DM Sans Medium"/>
              <a:cs typeface="DM Sans Medium"/>
              <a:sym typeface="DM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46"/>
          <p:cNvSpPr/>
          <p:nvPr/>
        </p:nvSpPr>
        <p:spPr>
          <a:xfrm>
            <a:off x="5297775" y="1624575"/>
            <a:ext cx="2856600" cy="2901000"/>
          </a:xfrm>
          <a:prstGeom prst="rtTriangle">
            <a:avLst/>
          </a:prstGeom>
          <a:solidFill>
            <a:schemeClr val="dk1"/>
          </a:solidFill>
          <a:ln cap="flat" cmpd="sng" w="152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93" name="Google Shape;1593;p46"/>
          <p:cNvSpPr/>
          <p:nvPr/>
        </p:nvSpPr>
        <p:spPr>
          <a:xfrm>
            <a:off x="5297775" y="1624575"/>
            <a:ext cx="2119800" cy="2152500"/>
          </a:xfrm>
          <a:prstGeom prst="rtTriangle">
            <a:avLst/>
          </a:prstGeom>
          <a:solidFill>
            <a:schemeClr val="accent1"/>
          </a:solidFill>
          <a:ln cap="flat" cmpd="sng" w="152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94" name="Google Shape;1594;p46"/>
          <p:cNvSpPr/>
          <p:nvPr/>
        </p:nvSpPr>
        <p:spPr>
          <a:xfrm>
            <a:off x="5297775" y="1624575"/>
            <a:ext cx="1508400" cy="1532400"/>
          </a:xfrm>
          <a:prstGeom prst="rtTriangle">
            <a:avLst/>
          </a:prstGeom>
          <a:solidFill>
            <a:schemeClr val="dk2"/>
          </a:solidFill>
          <a:ln cap="flat" cmpd="sng" w="152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95" name="Google Shape;1595;p46"/>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Information Systems:</a:t>
            </a:r>
            <a:endParaRPr/>
          </a:p>
        </p:txBody>
      </p:sp>
      <p:sp>
        <p:nvSpPr>
          <p:cNvPr id="1596" name="Google Shape;1596;p46"/>
          <p:cNvSpPr/>
          <p:nvPr/>
        </p:nvSpPr>
        <p:spPr>
          <a:xfrm>
            <a:off x="5297775" y="1624575"/>
            <a:ext cx="827700" cy="858600"/>
          </a:xfrm>
          <a:prstGeom prst="rtTriangle">
            <a:avLst/>
          </a:prstGeom>
          <a:solidFill>
            <a:schemeClr val="accent2"/>
          </a:solidFill>
          <a:ln cap="flat" cmpd="sng" w="152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97" name="Google Shape;1597;p46"/>
          <p:cNvSpPr txBox="1"/>
          <p:nvPr>
            <p:ph idx="4294967295" type="subTitle"/>
          </p:nvPr>
        </p:nvSpPr>
        <p:spPr>
          <a:xfrm>
            <a:off x="618875" y="1836838"/>
            <a:ext cx="4572000" cy="66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000"/>
              <a:t>Executive Information System (EIS)</a:t>
            </a:r>
            <a:endParaRPr b="1" sz="2000"/>
          </a:p>
        </p:txBody>
      </p:sp>
      <p:sp>
        <p:nvSpPr>
          <p:cNvPr id="1598" name="Google Shape;1598;p46"/>
          <p:cNvSpPr txBox="1"/>
          <p:nvPr>
            <p:ph idx="4294967295" type="subTitle"/>
          </p:nvPr>
        </p:nvSpPr>
        <p:spPr>
          <a:xfrm>
            <a:off x="-286225" y="2483175"/>
            <a:ext cx="5477100" cy="66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000"/>
              <a:t>Decision Support Systems (DSS)</a:t>
            </a:r>
            <a:endParaRPr b="1" sz="2000"/>
          </a:p>
        </p:txBody>
      </p:sp>
      <p:sp>
        <p:nvSpPr>
          <p:cNvPr id="1599" name="Google Shape;1599;p46"/>
          <p:cNvSpPr txBox="1"/>
          <p:nvPr>
            <p:ph idx="4294967295" type="subTitle"/>
          </p:nvPr>
        </p:nvSpPr>
        <p:spPr>
          <a:xfrm>
            <a:off x="-286225" y="3186600"/>
            <a:ext cx="5477100" cy="66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000"/>
              <a:t>Management Information Systems (MIS)</a:t>
            </a:r>
            <a:endParaRPr b="1" sz="2000"/>
          </a:p>
        </p:txBody>
      </p:sp>
      <p:sp>
        <p:nvSpPr>
          <p:cNvPr id="1600" name="Google Shape;1600;p46"/>
          <p:cNvSpPr txBox="1"/>
          <p:nvPr>
            <p:ph idx="4294967295" type="subTitle"/>
          </p:nvPr>
        </p:nvSpPr>
        <p:spPr>
          <a:xfrm>
            <a:off x="-317169" y="3852000"/>
            <a:ext cx="5477100" cy="66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000"/>
              <a:t>Transaction Processing Systems (TPS)</a:t>
            </a:r>
            <a:endParaRPr b="1" sz="2000"/>
          </a:p>
        </p:txBody>
      </p:sp>
      <p:cxnSp>
        <p:nvCxnSpPr>
          <p:cNvPr id="1601" name="Google Shape;1601;p46"/>
          <p:cNvCxnSpPr/>
          <p:nvPr/>
        </p:nvCxnSpPr>
        <p:spPr>
          <a:xfrm rot="10800000">
            <a:off x="8030600" y="1578075"/>
            <a:ext cx="0" cy="2947500"/>
          </a:xfrm>
          <a:prstGeom prst="straightConnector1">
            <a:avLst/>
          </a:prstGeom>
          <a:noFill/>
          <a:ln cap="flat" cmpd="sng" w="28575">
            <a:solidFill>
              <a:schemeClr val="accent2"/>
            </a:solidFill>
            <a:prstDash val="lgDash"/>
            <a:round/>
            <a:headEnd len="med" w="med" type="stealth"/>
            <a:tailEnd len="med" w="med" type="triangle"/>
          </a:ln>
        </p:spPr>
      </p:cxnSp>
      <p:sp>
        <p:nvSpPr>
          <p:cNvPr id="1602" name="Google Shape;1602;p46"/>
          <p:cNvSpPr txBox="1"/>
          <p:nvPr>
            <p:ph idx="4294967295" type="subTitle"/>
          </p:nvPr>
        </p:nvSpPr>
        <p:spPr>
          <a:xfrm>
            <a:off x="6838649" y="1878525"/>
            <a:ext cx="1099200" cy="350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t>Executives</a:t>
            </a:r>
            <a:endParaRPr sz="1200"/>
          </a:p>
        </p:txBody>
      </p:sp>
      <p:sp>
        <p:nvSpPr>
          <p:cNvPr id="1603" name="Google Shape;1603;p46"/>
          <p:cNvSpPr txBox="1"/>
          <p:nvPr>
            <p:ph idx="4294967295" type="subTitle"/>
          </p:nvPr>
        </p:nvSpPr>
        <p:spPr>
          <a:xfrm>
            <a:off x="6696449" y="2405563"/>
            <a:ext cx="1241400" cy="350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t>Senior Managers</a:t>
            </a:r>
            <a:endParaRPr sz="1200"/>
          </a:p>
        </p:txBody>
      </p:sp>
      <p:sp>
        <p:nvSpPr>
          <p:cNvPr id="1604" name="Google Shape;1604;p46"/>
          <p:cNvSpPr txBox="1"/>
          <p:nvPr>
            <p:ph idx="4294967295" type="subTitle"/>
          </p:nvPr>
        </p:nvSpPr>
        <p:spPr>
          <a:xfrm>
            <a:off x="8154375" y="3852000"/>
            <a:ext cx="12414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Operational Decisions</a:t>
            </a:r>
            <a:endParaRPr sz="1200"/>
          </a:p>
        </p:txBody>
      </p:sp>
      <p:sp>
        <p:nvSpPr>
          <p:cNvPr id="1605" name="Google Shape;1605;p46"/>
          <p:cNvSpPr txBox="1"/>
          <p:nvPr>
            <p:ph idx="4294967295" type="subTitle"/>
          </p:nvPr>
        </p:nvSpPr>
        <p:spPr>
          <a:xfrm>
            <a:off x="8154375" y="3186600"/>
            <a:ext cx="1241400" cy="5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Tactical Decisions</a:t>
            </a:r>
            <a:endParaRPr sz="1200"/>
          </a:p>
        </p:txBody>
      </p:sp>
      <p:sp>
        <p:nvSpPr>
          <p:cNvPr id="1606" name="Google Shape;1606;p46"/>
          <p:cNvSpPr txBox="1"/>
          <p:nvPr/>
        </p:nvSpPr>
        <p:spPr>
          <a:xfrm>
            <a:off x="720000" y="1152475"/>
            <a:ext cx="7704000" cy="4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DM Sans Medium"/>
                <a:ea typeface="DM Sans Medium"/>
                <a:cs typeface="DM Sans Medium"/>
                <a:sym typeface="DM Sans Medium"/>
              </a:rPr>
              <a:t>Four level pyramid model based on the type of decisions taken at different levels in the organizations.</a:t>
            </a:r>
            <a:endParaRPr>
              <a:solidFill>
                <a:schemeClr val="dk2"/>
              </a:solidFill>
              <a:latin typeface="DM Sans Medium"/>
              <a:ea typeface="DM Sans Medium"/>
              <a:cs typeface="DM Sans Medium"/>
              <a:sym typeface="DM San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47"/>
          <p:cNvSpPr txBox="1"/>
          <p:nvPr>
            <p:ph type="title"/>
          </p:nvPr>
        </p:nvSpPr>
        <p:spPr>
          <a:xfrm>
            <a:off x="162450" y="533275"/>
            <a:ext cx="8011200" cy="6192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3000"/>
              <a:t>Transaction Processing Systems (TPS)</a:t>
            </a:r>
            <a:endParaRPr sz="3000"/>
          </a:p>
        </p:txBody>
      </p:sp>
      <p:sp>
        <p:nvSpPr>
          <p:cNvPr id="1612" name="Google Shape;1612;p47"/>
          <p:cNvSpPr txBox="1"/>
          <p:nvPr/>
        </p:nvSpPr>
        <p:spPr>
          <a:xfrm>
            <a:off x="719774" y="1152475"/>
            <a:ext cx="7447200" cy="400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dk1"/>
                </a:solidFill>
                <a:latin typeface="DM Sans Medium"/>
                <a:ea typeface="DM Sans Medium"/>
                <a:cs typeface="DM Sans Medium"/>
                <a:sym typeface="DM Sans Medium"/>
              </a:rPr>
              <a:t>Source: </a:t>
            </a:r>
            <a:r>
              <a:rPr lang="en" u="sng">
                <a:solidFill>
                  <a:schemeClr val="dk2"/>
                </a:solidFill>
                <a:latin typeface="DM Sans Medium"/>
                <a:ea typeface="DM Sans Medium"/>
                <a:cs typeface="DM Sans Medium"/>
                <a:sym typeface="DM Sans Medium"/>
                <a:hlinkClick r:id="rId3">
                  <a:extLst>
                    <a:ext uri="{A12FA001-AC4F-418D-AE19-62706E023703}">
                      <ahyp:hlinkClr val="tx"/>
                    </a:ext>
                  </a:extLst>
                </a:hlinkClick>
              </a:rPr>
              <a:t>TYPES OF INFORMATION SYSTEMS</a:t>
            </a:r>
            <a:endParaRPr>
              <a:solidFill>
                <a:schemeClr val="dk2"/>
              </a:solidFill>
              <a:latin typeface="DM Sans Medium"/>
              <a:ea typeface="DM Sans Medium"/>
              <a:cs typeface="DM Sans Medium"/>
              <a:sym typeface="DM Sans Medium"/>
            </a:endParaRPr>
          </a:p>
        </p:txBody>
      </p:sp>
      <p:sp>
        <p:nvSpPr>
          <p:cNvPr id="1613" name="Google Shape;1613;p47"/>
          <p:cNvSpPr txBox="1"/>
          <p:nvPr/>
        </p:nvSpPr>
        <p:spPr>
          <a:xfrm>
            <a:off x="713175" y="1692675"/>
            <a:ext cx="7460400" cy="2975100"/>
          </a:xfrm>
          <a:prstGeom prst="rect">
            <a:avLst/>
          </a:prstGeom>
          <a:solidFill>
            <a:schemeClr val="accent1"/>
          </a:solid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DM Sans"/>
              <a:buChar char="-"/>
            </a:pPr>
            <a:r>
              <a:rPr lang="en" sz="2000">
                <a:solidFill>
                  <a:schemeClr val="dk1"/>
                </a:solidFill>
                <a:latin typeface="DM Sans"/>
                <a:ea typeface="DM Sans"/>
                <a:cs typeface="DM Sans"/>
                <a:sym typeface="DM Sans"/>
              </a:rPr>
              <a:t>Transaction</a:t>
            </a:r>
            <a:r>
              <a:rPr lang="en" sz="2000">
                <a:solidFill>
                  <a:schemeClr val="dk1"/>
                </a:solidFill>
                <a:latin typeface="DM Sans"/>
                <a:ea typeface="DM Sans"/>
                <a:cs typeface="DM Sans"/>
                <a:sym typeface="DM Sans"/>
              </a:rPr>
              <a:t> Processing System are </a:t>
            </a:r>
            <a:r>
              <a:rPr b="1" lang="en" sz="2000">
                <a:solidFill>
                  <a:schemeClr val="dk1"/>
                </a:solidFill>
                <a:latin typeface="DM Sans"/>
                <a:ea typeface="DM Sans"/>
                <a:cs typeface="DM Sans"/>
                <a:sym typeface="DM Sans"/>
              </a:rPr>
              <a:t>operational-level systems</a:t>
            </a:r>
            <a:r>
              <a:rPr lang="en" sz="2000">
                <a:solidFill>
                  <a:schemeClr val="dk1"/>
                </a:solidFill>
                <a:latin typeface="DM Sans"/>
                <a:ea typeface="DM Sans"/>
                <a:cs typeface="DM Sans"/>
                <a:sym typeface="DM Sans"/>
              </a:rPr>
              <a:t> at the bottom of the pyramid.</a:t>
            </a:r>
            <a:endParaRPr sz="2000">
              <a:solidFill>
                <a:schemeClr val="dk1"/>
              </a:solidFill>
              <a:latin typeface="DM Sans"/>
              <a:ea typeface="DM Sans"/>
              <a:cs typeface="DM Sans"/>
              <a:sym typeface="DM Sans"/>
            </a:endParaRPr>
          </a:p>
          <a:p>
            <a:pPr indent="0" lvl="0" marL="457200" rtl="0" algn="l">
              <a:lnSpc>
                <a:spcPct val="115000"/>
              </a:lnSpc>
              <a:spcBef>
                <a:spcPts val="0"/>
              </a:spcBef>
              <a:spcAft>
                <a:spcPts val="0"/>
              </a:spcAft>
              <a:buNone/>
            </a:pPr>
            <a:r>
              <a:t/>
            </a:r>
            <a:endParaRPr sz="2000">
              <a:solidFill>
                <a:schemeClr val="dk1"/>
              </a:solidFill>
              <a:latin typeface="DM Sans"/>
              <a:ea typeface="DM Sans"/>
              <a:cs typeface="DM Sans"/>
              <a:sym typeface="DM Sans"/>
            </a:endParaRPr>
          </a:p>
          <a:p>
            <a:pPr indent="-355600" lvl="0" marL="457200" rtl="0" algn="l">
              <a:lnSpc>
                <a:spcPct val="115000"/>
              </a:lnSpc>
              <a:spcBef>
                <a:spcPts val="0"/>
              </a:spcBef>
              <a:spcAft>
                <a:spcPts val="0"/>
              </a:spcAft>
              <a:buClr>
                <a:schemeClr val="dk1"/>
              </a:buClr>
              <a:buSzPts val="2000"/>
              <a:buFont typeface="DM Sans"/>
              <a:buChar char="-"/>
            </a:pPr>
            <a:r>
              <a:rPr lang="en" sz="2000">
                <a:solidFill>
                  <a:schemeClr val="dk1"/>
                </a:solidFill>
                <a:latin typeface="DM Sans"/>
                <a:ea typeface="DM Sans"/>
                <a:cs typeface="DM Sans"/>
                <a:sym typeface="DM Sans"/>
              </a:rPr>
              <a:t>It is an information processing system that </a:t>
            </a:r>
            <a:r>
              <a:rPr lang="en" sz="2000" u="sng">
                <a:solidFill>
                  <a:schemeClr val="dk1"/>
                </a:solidFill>
                <a:latin typeface="DM Sans"/>
                <a:ea typeface="DM Sans"/>
                <a:cs typeface="DM Sans"/>
                <a:sym typeface="DM Sans"/>
              </a:rPr>
              <a:t>captures and processes every single transaction</a:t>
            </a:r>
            <a:r>
              <a:rPr lang="en" sz="2000">
                <a:solidFill>
                  <a:schemeClr val="dk1"/>
                </a:solidFill>
                <a:latin typeface="DM Sans"/>
                <a:ea typeface="DM Sans"/>
                <a:cs typeface="DM Sans"/>
                <a:sym typeface="DM Sans"/>
              </a:rPr>
              <a:t> that takes place within the organization.</a:t>
            </a:r>
            <a:endParaRPr sz="2000">
              <a:solidFill>
                <a:schemeClr val="dk1"/>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sp>
        <p:nvSpPr>
          <p:cNvPr id="1618" name="Google Shape;1618;p48"/>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TPS</a:t>
            </a:r>
            <a:endParaRPr/>
          </a:p>
        </p:txBody>
      </p:sp>
      <p:sp>
        <p:nvSpPr>
          <p:cNvPr id="1619" name="Google Shape;1619;p48"/>
          <p:cNvSpPr txBox="1"/>
          <p:nvPr/>
        </p:nvSpPr>
        <p:spPr>
          <a:xfrm>
            <a:off x="720000" y="1152475"/>
            <a:ext cx="7704000" cy="4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DM Sans Medium"/>
                <a:ea typeface="DM Sans Medium"/>
                <a:cs typeface="DM Sans Medium"/>
                <a:sym typeface="DM Sans Medium"/>
              </a:rPr>
              <a:t>Source: </a:t>
            </a:r>
            <a:r>
              <a:rPr lang="en" u="sng">
                <a:solidFill>
                  <a:schemeClr val="dk2"/>
                </a:solidFill>
                <a:latin typeface="DM Sans Medium"/>
                <a:ea typeface="DM Sans Medium"/>
                <a:cs typeface="DM Sans Medium"/>
                <a:sym typeface="DM Sans Medium"/>
                <a:hlinkClick r:id="rId3">
                  <a:extLst>
                    <a:ext uri="{A12FA001-AC4F-418D-AE19-62706E023703}">
                      <ahyp:hlinkClr val="tx"/>
                    </a:ext>
                  </a:extLst>
                </a:hlinkClick>
              </a:rPr>
              <a:t>Transaction Processing System</a:t>
            </a:r>
            <a:endParaRPr>
              <a:solidFill>
                <a:schemeClr val="dk2"/>
              </a:solidFill>
              <a:latin typeface="DM Sans Medium"/>
              <a:ea typeface="DM Sans Medium"/>
              <a:cs typeface="DM Sans Medium"/>
              <a:sym typeface="DM Sans Medium"/>
            </a:endParaRPr>
          </a:p>
        </p:txBody>
      </p:sp>
      <p:sp>
        <p:nvSpPr>
          <p:cNvPr id="1620" name="Google Shape;1620;p48"/>
          <p:cNvSpPr txBox="1"/>
          <p:nvPr/>
        </p:nvSpPr>
        <p:spPr>
          <a:xfrm>
            <a:off x="467575" y="1628875"/>
            <a:ext cx="4161600" cy="846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000">
                <a:solidFill>
                  <a:schemeClr val="dk1"/>
                </a:solidFill>
                <a:latin typeface="DM Sans"/>
                <a:ea typeface="DM Sans"/>
                <a:cs typeface="DM Sans"/>
                <a:sym typeface="DM Sans"/>
              </a:rPr>
              <a:t>Handling and Managing Operations</a:t>
            </a:r>
            <a:endParaRPr b="1" sz="2000">
              <a:solidFill>
                <a:schemeClr val="dk1"/>
              </a:solidFill>
              <a:latin typeface="DM Sans"/>
              <a:ea typeface="DM Sans"/>
              <a:cs typeface="DM Sans"/>
              <a:sym typeface="DM Sans"/>
            </a:endParaRPr>
          </a:p>
        </p:txBody>
      </p:sp>
      <p:sp>
        <p:nvSpPr>
          <p:cNvPr id="1621" name="Google Shape;1621;p48"/>
          <p:cNvSpPr txBox="1"/>
          <p:nvPr/>
        </p:nvSpPr>
        <p:spPr>
          <a:xfrm>
            <a:off x="4759175" y="1628875"/>
            <a:ext cx="3469200" cy="2975100"/>
          </a:xfrm>
          <a:prstGeom prst="rect">
            <a:avLst/>
          </a:prstGeom>
          <a:solidFill>
            <a:schemeClr val="dk2"/>
          </a:solid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DM Sans"/>
              <a:buChar char="-"/>
            </a:pPr>
            <a:r>
              <a:rPr lang="en" sz="1600">
                <a:solidFill>
                  <a:schemeClr val="lt1"/>
                </a:solidFill>
                <a:latin typeface="DM Sans"/>
                <a:ea typeface="DM Sans"/>
                <a:cs typeface="DM Sans"/>
                <a:sym typeface="DM Sans"/>
              </a:rPr>
              <a:t>An excellent Technology in handling and managing the everyday operations for any given organizations.</a:t>
            </a:r>
            <a:endParaRPr sz="1600">
              <a:solidFill>
                <a:schemeClr val="lt1"/>
              </a:solidFill>
              <a:latin typeface="DM Sans"/>
              <a:ea typeface="DM Sans"/>
              <a:cs typeface="DM Sans"/>
              <a:sym typeface="DM Sans"/>
            </a:endParaRPr>
          </a:p>
          <a:p>
            <a:pPr indent="0" lvl="0" marL="0" rtl="0" algn="l">
              <a:lnSpc>
                <a:spcPct val="115000"/>
              </a:lnSpc>
              <a:spcBef>
                <a:spcPts val="0"/>
              </a:spcBef>
              <a:spcAft>
                <a:spcPts val="0"/>
              </a:spcAft>
              <a:buNone/>
            </a:pPr>
            <a:r>
              <a:t/>
            </a:r>
            <a:endParaRPr sz="1600">
              <a:solidFill>
                <a:schemeClr val="lt1"/>
              </a:solidFill>
              <a:latin typeface="DM Sans"/>
              <a:ea typeface="DM Sans"/>
              <a:cs typeface="DM Sans"/>
              <a:sym typeface="DM Sans"/>
            </a:endParaRPr>
          </a:p>
          <a:p>
            <a:pPr indent="-330200" lvl="0" marL="457200" rtl="0" algn="l">
              <a:lnSpc>
                <a:spcPct val="115000"/>
              </a:lnSpc>
              <a:spcBef>
                <a:spcPts val="0"/>
              </a:spcBef>
              <a:spcAft>
                <a:spcPts val="0"/>
              </a:spcAft>
              <a:buClr>
                <a:schemeClr val="lt1"/>
              </a:buClr>
              <a:buSzPts val="1600"/>
              <a:buFont typeface="DM Sans"/>
              <a:buChar char="-"/>
            </a:pPr>
            <a:r>
              <a:rPr lang="en" sz="1600">
                <a:solidFill>
                  <a:schemeClr val="lt1"/>
                </a:solidFill>
                <a:latin typeface="DM Sans"/>
                <a:ea typeface="DM Sans"/>
                <a:cs typeface="DM Sans"/>
                <a:sym typeface="DM Sans"/>
              </a:rPr>
              <a:t>This gives businesses an opportunity to tap, exist, and grow in never markets that are raw and full of </a:t>
            </a:r>
            <a:r>
              <a:rPr lang="en" sz="1600">
                <a:solidFill>
                  <a:schemeClr val="lt1"/>
                </a:solidFill>
                <a:latin typeface="DM Sans"/>
                <a:ea typeface="DM Sans"/>
                <a:cs typeface="DM Sans"/>
                <a:sym typeface="DM Sans"/>
              </a:rPr>
              <a:t>opportunities</a:t>
            </a:r>
            <a:r>
              <a:rPr lang="en" sz="1600">
                <a:solidFill>
                  <a:schemeClr val="lt1"/>
                </a:solidFill>
                <a:latin typeface="DM Sans"/>
                <a:ea typeface="DM Sans"/>
                <a:cs typeface="DM Sans"/>
                <a:sym typeface="DM Sans"/>
              </a:rPr>
              <a:t>.</a:t>
            </a:r>
            <a:endParaRPr sz="1600">
              <a:solidFill>
                <a:schemeClr val="lt1"/>
              </a:solidFill>
              <a:latin typeface="DM Sans"/>
              <a:ea typeface="DM Sans"/>
              <a:cs typeface="DM Sans"/>
              <a:sym typeface="DM Sans"/>
            </a:endParaRPr>
          </a:p>
          <a:p>
            <a:pPr indent="0" lvl="0" marL="0" rtl="0" algn="l">
              <a:lnSpc>
                <a:spcPct val="115000"/>
              </a:lnSpc>
              <a:spcBef>
                <a:spcPts val="0"/>
              </a:spcBef>
              <a:spcAft>
                <a:spcPts val="0"/>
              </a:spcAft>
              <a:buNone/>
            </a:pPr>
            <a:r>
              <a:t/>
            </a:r>
            <a:endParaRPr sz="1600">
              <a:solidFill>
                <a:schemeClr val="lt1"/>
              </a:solidFill>
              <a:latin typeface="DM Sans"/>
              <a:ea typeface="DM Sans"/>
              <a:cs typeface="DM Sans"/>
              <a:sym typeface="DM Sans"/>
            </a:endParaRPr>
          </a:p>
          <a:p>
            <a:pPr indent="0" lvl="0" marL="0" rtl="0" algn="l">
              <a:lnSpc>
                <a:spcPct val="115000"/>
              </a:lnSpc>
              <a:spcBef>
                <a:spcPts val="0"/>
              </a:spcBef>
              <a:spcAft>
                <a:spcPts val="0"/>
              </a:spcAft>
              <a:buNone/>
            </a:pPr>
            <a:r>
              <a:t/>
            </a:r>
            <a:endParaRPr sz="1600">
              <a:solidFill>
                <a:schemeClr val="lt1"/>
              </a:solidFill>
              <a:latin typeface="DM Sans"/>
              <a:ea typeface="DM Sans"/>
              <a:cs typeface="DM Sans"/>
              <a:sym typeface="DM Sans"/>
            </a:endParaRPr>
          </a:p>
        </p:txBody>
      </p:sp>
      <p:sp>
        <p:nvSpPr>
          <p:cNvPr id="1622" name="Google Shape;1622;p48"/>
          <p:cNvSpPr txBox="1"/>
          <p:nvPr/>
        </p:nvSpPr>
        <p:spPr>
          <a:xfrm>
            <a:off x="467575" y="3121925"/>
            <a:ext cx="4161600" cy="846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000">
                <a:solidFill>
                  <a:schemeClr val="dk1"/>
                </a:solidFill>
                <a:latin typeface="DM Sans"/>
                <a:ea typeface="DM Sans"/>
                <a:cs typeface="DM Sans"/>
                <a:sym typeface="DM Sans"/>
              </a:rPr>
              <a:t>Tapping the Raw Markets</a:t>
            </a:r>
            <a:endParaRPr b="1" sz="2000">
              <a:solidFill>
                <a:schemeClr val="dk1"/>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6" name="Shape 1626"/>
        <p:cNvGrpSpPr/>
        <p:nvPr/>
      </p:nvGrpSpPr>
      <p:grpSpPr>
        <a:xfrm>
          <a:off x="0" y="0"/>
          <a:ext cx="0" cy="0"/>
          <a:chOff x="0" y="0"/>
          <a:chExt cx="0" cy="0"/>
        </a:xfrm>
      </p:grpSpPr>
      <p:sp>
        <p:nvSpPr>
          <p:cNvPr id="1627" name="Google Shape;1627;p49"/>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Functions of TPS</a:t>
            </a:r>
            <a:endParaRPr/>
          </a:p>
        </p:txBody>
      </p:sp>
      <p:graphicFrame>
        <p:nvGraphicFramePr>
          <p:cNvPr id="1628" name="Google Shape;1628;p49"/>
          <p:cNvGraphicFramePr/>
          <p:nvPr/>
        </p:nvGraphicFramePr>
        <p:xfrm>
          <a:off x="1083125" y="1507150"/>
          <a:ext cx="3000000" cy="3000000"/>
        </p:xfrm>
        <a:graphic>
          <a:graphicData uri="http://schemas.openxmlformats.org/drawingml/2006/table">
            <a:tbl>
              <a:tblPr>
                <a:noFill/>
                <a:tableStyleId>{8669406D-C5BA-4ED1-A122-18D864F8631D}</a:tableStyleId>
              </a:tblPr>
              <a:tblGrid>
                <a:gridCol w="2325900"/>
                <a:gridCol w="2325900"/>
                <a:gridCol w="2325900"/>
              </a:tblGrid>
              <a:tr h="830475">
                <a:tc>
                  <a:txBody>
                    <a:bodyPr/>
                    <a:lstStyle/>
                    <a:p>
                      <a:pPr indent="0" lvl="0" marL="0" rtl="0" algn="ctr">
                        <a:spcBef>
                          <a:spcPts val="0"/>
                        </a:spcBef>
                        <a:spcAft>
                          <a:spcPts val="0"/>
                        </a:spcAft>
                        <a:buNone/>
                      </a:pPr>
                      <a:r>
                        <a:rPr b="1" lang="en" sz="2000">
                          <a:solidFill>
                            <a:schemeClr val="lt1"/>
                          </a:solidFill>
                          <a:latin typeface="DM Sans"/>
                          <a:ea typeface="DM Sans"/>
                          <a:cs typeface="DM Sans"/>
                          <a:sym typeface="DM Sans"/>
                        </a:rPr>
                        <a:t>Input Functions</a:t>
                      </a:r>
                      <a:endParaRPr b="1" sz="2000">
                        <a:solidFill>
                          <a:schemeClr val="lt1"/>
                        </a:solidFill>
                        <a:latin typeface="DM Sans"/>
                        <a:ea typeface="DM Sans"/>
                        <a:cs typeface="DM Sans"/>
                        <a:sym typeface="DM Sans"/>
                      </a:endParaRPr>
                    </a:p>
                  </a:txBody>
                  <a:tcPr marT="91425" marB="91425" marR="91425" marL="91425" anchor="ctr">
                    <a:lnL cap="flat" cmpd="sng" w="9525">
                      <a:solidFill>
                        <a:srgbClr val="DBC09A">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48413E">
                          <a:alpha val="0"/>
                        </a:srgbClr>
                      </a:solidFill>
                      <a:prstDash val="solid"/>
                      <a:round/>
                      <a:headEnd len="sm" w="sm" type="none"/>
                      <a:tailEnd len="sm" w="sm" type="none"/>
                    </a:lnT>
                    <a:lnB cap="flat" cmpd="sng" w="9525">
                      <a:solidFill>
                        <a:srgbClr val="48413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2000">
                          <a:solidFill>
                            <a:schemeClr val="lt1"/>
                          </a:solidFill>
                          <a:latin typeface="DM Sans"/>
                          <a:ea typeface="DM Sans"/>
                          <a:cs typeface="DM Sans"/>
                          <a:sym typeface="DM Sans"/>
                        </a:rPr>
                        <a:t>Processing Functions</a:t>
                      </a:r>
                      <a:endParaRPr b="1" sz="2000">
                        <a:solidFill>
                          <a:schemeClr val="lt1"/>
                        </a:solidFill>
                        <a:latin typeface="DM Sans"/>
                        <a:ea typeface="DM Sans"/>
                        <a:cs typeface="DM Sans"/>
                        <a:sym typeface="DM Sans"/>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48413E">
                          <a:alpha val="0"/>
                        </a:srgbClr>
                      </a:solidFill>
                      <a:prstDash val="solid"/>
                      <a:round/>
                      <a:headEnd len="sm" w="sm" type="none"/>
                      <a:tailEnd len="sm" w="sm" type="none"/>
                    </a:lnT>
                    <a:lnB cap="flat" cmpd="sng" w="9525">
                      <a:solidFill>
                        <a:srgbClr val="48413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2000">
                          <a:solidFill>
                            <a:schemeClr val="lt1"/>
                          </a:solidFill>
                          <a:latin typeface="DM Sans"/>
                          <a:ea typeface="DM Sans"/>
                          <a:cs typeface="DM Sans"/>
                          <a:sym typeface="DM Sans"/>
                        </a:rPr>
                        <a:t>Output Functions</a:t>
                      </a:r>
                      <a:endParaRPr b="1" sz="2000">
                        <a:solidFill>
                          <a:schemeClr val="lt1"/>
                        </a:solidFill>
                        <a:latin typeface="DM Sans"/>
                        <a:ea typeface="DM Sans"/>
                        <a:cs typeface="DM Sans"/>
                        <a:sym typeface="DM Sans"/>
                      </a:endParaRPr>
                    </a:p>
                  </a:txBody>
                  <a:tcPr marT="91425" marB="91425" marR="91425" marL="91425" anchor="ctr">
                    <a:lnL cap="flat" cmpd="sng" w="19050">
                      <a:solidFill>
                        <a:schemeClr val="lt1"/>
                      </a:solidFill>
                      <a:prstDash val="solid"/>
                      <a:round/>
                      <a:headEnd len="sm" w="sm" type="none"/>
                      <a:tailEnd len="sm" w="sm" type="none"/>
                    </a:lnL>
                    <a:lnR cap="flat" cmpd="sng" w="9525">
                      <a:solidFill>
                        <a:srgbClr val="DBC09A">
                          <a:alpha val="0"/>
                        </a:srgbClr>
                      </a:solidFill>
                      <a:prstDash val="solid"/>
                      <a:round/>
                      <a:headEnd len="sm" w="sm" type="none"/>
                      <a:tailEnd len="sm" w="sm" type="none"/>
                    </a:lnR>
                    <a:lnT cap="flat" cmpd="sng" w="9525">
                      <a:solidFill>
                        <a:srgbClr val="48413E">
                          <a:alpha val="0"/>
                        </a:srgbClr>
                      </a:solidFill>
                      <a:prstDash val="solid"/>
                      <a:round/>
                      <a:headEnd len="sm" w="sm" type="none"/>
                      <a:tailEnd len="sm" w="sm" type="none"/>
                    </a:lnT>
                    <a:lnB cap="flat" cmpd="sng" w="9525">
                      <a:solidFill>
                        <a:srgbClr val="48413E">
                          <a:alpha val="0"/>
                        </a:srgbClr>
                      </a:solidFill>
                      <a:prstDash val="solid"/>
                      <a:round/>
                      <a:headEnd len="sm" w="sm" type="none"/>
                      <a:tailEnd len="sm" w="sm" type="none"/>
                    </a:lnB>
                    <a:solidFill>
                      <a:schemeClr val="dk2"/>
                    </a:solidFill>
                  </a:tcPr>
                </a:tc>
              </a:tr>
              <a:tr h="2083900">
                <a:tc>
                  <a:txBody>
                    <a:bodyPr/>
                    <a:lstStyle/>
                    <a:p>
                      <a:pPr indent="-342900" lvl="0" marL="457200" rtl="0" algn="l">
                        <a:spcBef>
                          <a:spcPts val="0"/>
                        </a:spcBef>
                        <a:spcAft>
                          <a:spcPts val="0"/>
                        </a:spcAft>
                        <a:buClr>
                          <a:schemeClr val="dk1"/>
                        </a:buClr>
                        <a:buSzPts val="1800"/>
                        <a:buFont typeface="DM Sans"/>
                        <a:buChar char="-"/>
                      </a:pPr>
                      <a:r>
                        <a:rPr lang="en" sz="1800">
                          <a:solidFill>
                            <a:schemeClr val="dk1"/>
                          </a:solidFill>
                          <a:latin typeface="DM Sans"/>
                          <a:ea typeface="DM Sans"/>
                          <a:cs typeface="DM Sans"/>
                          <a:sym typeface="DM Sans"/>
                        </a:rPr>
                        <a:t>Securing and inputting the data of the transactions that have take place.</a:t>
                      </a:r>
                      <a:endParaRPr sz="1800">
                        <a:solidFill>
                          <a:schemeClr val="dk1"/>
                        </a:solidFill>
                        <a:latin typeface="DM Sans"/>
                        <a:ea typeface="DM Sans"/>
                        <a:cs typeface="DM Sans"/>
                        <a:sym typeface="DM Sans"/>
                      </a:endParaRPr>
                    </a:p>
                  </a:txBody>
                  <a:tcPr marT="91425" marB="91425" marR="91425" marL="91425" anchor="ctr">
                    <a:lnL cap="flat" cmpd="sng" w="9525">
                      <a:solidFill>
                        <a:srgbClr val="DBC09A">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48413E">
                          <a:alpha val="0"/>
                        </a:srgbClr>
                      </a:solidFill>
                      <a:prstDash val="solid"/>
                      <a:round/>
                      <a:headEnd len="sm" w="sm" type="none"/>
                      <a:tailEnd len="sm" w="sm" type="none"/>
                    </a:lnT>
                    <a:lnB cap="flat" cmpd="sng" w="38100">
                      <a:solidFill>
                        <a:srgbClr val="313131">
                          <a:alpha val="0"/>
                        </a:srgbClr>
                      </a:solidFill>
                      <a:prstDash val="solid"/>
                      <a:round/>
                      <a:headEnd len="sm" w="sm" type="none"/>
                      <a:tailEnd len="sm" w="sm" type="none"/>
                    </a:lnB>
                    <a:solidFill>
                      <a:schemeClr val="accent1"/>
                    </a:solidFill>
                  </a:tcPr>
                </a:tc>
                <a:tc>
                  <a:txBody>
                    <a:bodyPr/>
                    <a:lstStyle/>
                    <a:p>
                      <a:pPr indent="-342900" lvl="0" marL="457200" rtl="0" algn="l">
                        <a:spcBef>
                          <a:spcPts val="0"/>
                        </a:spcBef>
                        <a:spcAft>
                          <a:spcPts val="0"/>
                        </a:spcAft>
                        <a:buClr>
                          <a:schemeClr val="dk1"/>
                        </a:buClr>
                        <a:buSzPts val="1800"/>
                        <a:buFont typeface="DM Sans"/>
                        <a:buChar char="-"/>
                      </a:pPr>
                      <a:r>
                        <a:rPr lang="en" sz="1800">
                          <a:solidFill>
                            <a:schemeClr val="dk1"/>
                          </a:solidFill>
                          <a:latin typeface="DM Sans"/>
                          <a:ea typeface="DM Sans"/>
                          <a:cs typeface="DM Sans"/>
                          <a:sym typeface="DM Sans"/>
                        </a:rPr>
                        <a:t>Computing, calculating, sorting, and defining the input to get the desired results.</a:t>
                      </a:r>
                      <a:endParaRPr sz="1800">
                        <a:solidFill>
                          <a:schemeClr val="dk1"/>
                        </a:solidFill>
                        <a:latin typeface="DM Sans"/>
                        <a:ea typeface="DM Sans"/>
                        <a:cs typeface="DM Sans"/>
                        <a:sym typeface="DM Sans"/>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48413E">
                          <a:alpha val="0"/>
                        </a:srgbClr>
                      </a:solidFill>
                      <a:prstDash val="solid"/>
                      <a:round/>
                      <a:headEnd len="sm" w="sm" type="none"/>
                      <a:tailEnd len="sm" w="sm" type="none"/>
                    </a:lnT>
                    <a:lnB cap="flat" cmpd="sng" w="38100">
                      <a:solidFill>
                        <a:srgbClr val="313131">
                          <a:alpha val="0"/>
                        </a:srgbClr>
                      </a:solidFill>
                      <a:prstDash val="solid"/>
                      <a:round/>
                      <a:headEnd len="sm" w="sm" type="none"/>
                      <a:tailEnd len="sm" w="sm" type="none"/>
                    </a:lnB>
                    <a:solidFill>
                      <a:schemeClr val="accent1"/>
                    </a:solidFill>
                  </a:tcPr>
                </a:tc>
                <a:tc>
                  <a:txBody>
                    <a:bodyPr/>
                    <a:lstStyle/>
                    <a:p>
                      <a:pPr indent="-342900" lvl="0" marL="457200" rtl="0" algn="l">
                        <a:spcBef>
                          <a:spcPts val="0"/>
                        </a:spcBef>
                        <a:spcAft>
                          <a:spcPts val="0"/>
                        </a:spcAft>
                        <a:buClr>
                          <a:schemeClr val="dk1"/>
                        </a:buClr>
                        <a:buSzPts val="1800"/>
                        <a:buFont typeface="DM Sans"/>
                        <a:buChar char="-"/>
                      </a:pPr>
                      <a:r>
                        <a:rPr lang="en" sz="1800">
                          <a:solidFill>
                            <a:schemeClr val="dk1"/>
                          </a:solidFill>
                          <a:latin typeface="DM Sans"/>
                          <a:ea typeface="DM Sans"/>
                          <a:cs typeface="DM Sans"/>
                          <a:sym typeface="DM Sans"/>
                        </a:rPr>
                        <a:t>Producing the report and record of the input data to be used for the other systems.</a:t>
                      </a:r>
                      <a:endParaRPr sz="1800">
                        <a:solidFill>
                          <a:schemeClr val="dk1"/>
                        </a:solidFill>
                        <a:latin typeface="DM Sans"/>
                        <a:ea typeface="DM Sans"/>
                        <a:cs typeface="DM Sans"/>
                        <a:sym typeface="DM Sans"/>
                      </a:endParaRPr>
                    </a:p>
                  </a:txBody>
                  <a:tcPr marT="91425" marB="91425" marR="91425" marL="91425" anchor="ctr">
                    <a:lnL cap="flat" cmpd="sng" w="19050">
                      <a:solidFill>
                        <a:schemeClr val="lt1"/>
                      </a:solidFill>
                      <a:prstDash val="solid"/>
                      <a:round/>
                      <a:headEnd len="sm" w="sm" type="none"/>
                      <a:tailEnd len="sm" w="sm" type="none"/>
                    </a:lnL>
                    <a:lnR cap="flat" cmpd="sng" w="9525">
                      <a:solidFill>
                        <a:srgbClr val="DBC09A">
                          <a:alpha val="0"/>
                        </a:srgbClr>
                      </a:solidFill>
                      <a:prstDash val="solid"/>
                      <a:round/>
                      <a:headEnd len="sm" w="sm" type="none"/>
                      <a:tailEnd len="sm" w="sm" type="none"/>
                    </a:lnR>
                    <a:lnT cap="flat" cmpd="sng" w="9525">
                      <a:solidFill>
                        <a:srgbClr val="48413E">
                          <a:alpha val="0"/>
                        </a:srgbClr>
                      </a:solidFill>
                      <a:prstDash val="solid"/>
                      <a:round/>
                      <a:headEnd len="sm" w="sm" type="none"/>
                      <a:tailEnd len="sm" w="sm" type="none"/>
                    </a:lnT>
                    <a:lnB cap="flat" cmpd="sng" w="38100">
                      <a:solidFill>
                        <a:srgbClr val="313131">
                          <a:alpha val="0"/>
                        </a:srgbClr>
                      </a:solidFill>
                      <a:prstDash val="solid"/>
                      <a:round/>
                      <a:headEnd len="sm" w="sm" type="none"/>
                      <a:tailEnd len="sm" w="sm" type="none"/>
                    </a:lnB>
                    <a:solidFill>
                      <a:schemeClr val="accent1"/>
                    </a:solidFill>
                  </a:tcPr>
                </a:tc>
              </a:tr>
            </a:tbl>
          </a:graphicData>
        </a:graphic>
      </p:graphicFrame>
      <p:cxnSp>
        <p:nvCxnSpPr>
          <p:cNvPr id="1629" name="Google Shape;1629;p49"/>
          <p:cNvCxnSpPr/>
          <p:nvPr/>
        </p:nvCxnSpPr>
        <p:spPr>
          <a:xfrm>
            <a:off x="3326500" y="1949475"/>
            <a:ext cx="402300" cy="0"/>
          </a:xfrm>
          <a:prstGeom prst="straightConnector1">
            <a:avLst/>
          </a:prstGeom>
          <a:noFill/>
          <a:ln cap="flat" cmpd="sng" w="38100">
            <a:solidFill>
              <a:schemeClr val="dk1"/>
            </a:solidFill>
            <a:prstDash val="solid"/>
            <a:round/>
            <a:headEnd len="med" w="med" type="none"/>
            <a:tailEnd len="med" w="med" type="triangle"/>
          </a:ln>
        </p:spPr>
      </p:cxnSp>
      <p:cxnSp>
        <p:nvCxnSpPr>
          <p:cNvPr id="1630" name="Google Shape;1630;p49"/>
          <p:cNvCxnSpPr/>
          <p:nvPr/>
        </p:nvCxnSpPr>
        <p:spPr>
          <a:xfrm>
            <a:off x="5665300" y="1949475"/>
            <a:ext cx="402300" cy="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32"/>
          <p:cNvSpPr txBox="1"/>
          <p:nvPr>
            <p:ph type="title"/>
          </p:nvPr>
        </p:nvSpPr>
        <p:spPr>
          <a:xfrm>
            <a:off x="395775" y="1788325"/>
            <a:ext cx="8352300" cy="102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vs Information</a:t>
            </a:r>
            <a:endParaRPr/>
          </a:p>
        </p:txBody>
      </p:sp>
      <p:sp>
        <p:nvSpPr>
          <p:cNvPr id="1458" name="Google Shape;1458;p32"/>
          <p:cNvSpPr txBox="1"/>
          <p:nvPr>
            <p:ph idx="1" type="subTitle"/>
          </p:nvPr>
        </p:nvSpPr>
        <p:spPr>
          <a:xfrm>
            <a:off x="2135550" y="2874587"/>
            <a:ext cx="4872900" cy="67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 there a Difference?</a:t>
            </a:r>
            <a:endParaRPr/>
          </a:p>
        </p:txBody>
      </p:sp>
      <p:cxnSp>
        <p:nvCxnSpPr>
          <p:cNvPr id="1459" name="Google Shape;1459;p32"/>
          <p:cNvCxnSpPr/>
          <p:nvPr/>
        </p:nvCxnSpPr>
        <p:spPr>
          <a:xfrm>
            <a:off x="2124450" y="2794100"/>
            <a:ext cx="4895100" cy="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sp>
        <p:nvSpPr>
          <p:cNvPr id="1635" name="Google Shape;1635;p50"/>
          <p:cNvSpPr txBox="1"/>
          <p:nvPr>
            <p:ph type="title"/>
          </p:nvPr>
        </p:nvSpPr>
        <p:spPr>
          <a:xfrm>
            <a:off x="162450" y="533275"/>
            <a:ext cx="8011200" cy="6192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2900"/>
              <a:t>Management Information Systems (MIS)</a:t>
            </a:r>
            <a:endParaRPr sz="2900"/>
          </a:p>
        </p:txBody>
      </p:sp>
      <p:sp>
        <p:nvSpPr>
          <p:cNvPr id="1636" name="Google Shape;1636;p50"/>
          <p:cNvSpPr txBox="1"/>
          <p:nvPr/>
        </p:nvSpPr>
        <p:spPr>
          <a:xfrm>
            <a:off x="719774" y="1152475"/>
            <a:ext cx="7447200" cy="400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dk1"/>
                </a:solidFill>
                <a:latin typeface="DM Sans Medium"/>
                <a:ea typeface="DM Sans Medium"/>
                <a:cs typeface="DM Sans Medium"/>
                <a:sym typeface="DM Sans Medium"/>
              </a:rPr>
              <a:t>Source: </a:t>
            </a:r>
            <a:r>
              <a:rPr lang="en" u="sng">
                <a:solidFill>
                  <a:schemeClr val="dk2"/>
                </a:solidFill>
                <a:latin typeface="DM Sans Medium"/>
                <a:ea typeface="DM Sans Medium"/>
                <a:cs typeface="DM Sans Medium"/>
                <a:sym typeface="DM Sans Medium"/>
                <a:hlinkClick r:id="rId3">
                  <a:extLst>
                    <a:ext uri="{A12FA001-AC4F-418D-AE19-62706E023703}">
                      <ahyp:hlinkClr val="tx"/>
                    </a:ext>
                  </a:extLst>
                </a:hlinkClick>
              </a:rPr>
              <a:t>Functions of MIS</a:t>
            </a:r>
            <a:r>
              <a:rPr lang="en">
                <a:solidFill>
                  <a:schemeClr val="dk2"/>
                </a:solidFill>
                <a:latin typeface="DM Sans Medium"/>
                <a:ea typeface="DM Sans Medium"/>
                <a:cs typeface="DM Sans Medium"/>
                <a:sym typeface="DM Sans Medium"/>
              </a:rPr>
              <a:t>, </a:t>
            </a:r>
            <a:r>
              <a:rPr lang="en" u="sng">
                <a:solidFill>
                  <a:schemeClr val="dk2"/>
                </a:solidFill>
                <a:latin typeface="DM Sans Medium"/>
                <a:ea typeface="DM Sans Medium"/>
                <a:cs typeface="DM Sans Medium"/>
                <a:sym typeface="DM Sans Medium"/>
                <a:hlinkClick r:id="rId4">
                  <a:extLst>
                    <a:ext uri="{A12FA001-AC4F-418D-AE19-62706E023703}">
                      <ahyp:hlinkClr val="tx"/>
                    </a:ext>
                  </a:extLst>
                </a:hlinkClick>
              </a:rPr>
              <a:t>A Guide to Management Information Systems (MIS)</a:t>
            </a:r>
            <a:endParaRPr>
              <a:solidFill>
                <a:schemeClr val="dk2"/>
              </a:solidFill>
              <a:latin typeface="DM Sans Medium"/>
              <a:ea typeface="DM Sans Medium"/>
              <a:cs typeface="DM Sans Medium"/>
              <a:sym typeface="DM Sans Medium"/>
            </a:endParaRPr>
          </a:p>
        </p:txBody>
      </p:sp>
      <p:sp>
        <p:nvSpPr>
          <p:cNvPr id="1637" name="Google Shape;1637;p50"/>
          <p:cNvSpPr txBox="1"/>
          <p:nvPr/>
        </p:nvSpPr>
        <p:spPr>
          <a:xfrm>
            <a:off x="713175" y="1692675"/>
            <a:ext cx="7460400" cy="2975100"/>
          </a:xfrm>
          <a:prstGeom prst="rect">
            <a:avLst/>
          </a:prstGeom>
          <a:solidFill>
            <a:schemeClr val="accent1"/>
          </a:solid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DM Sans"/>
              <a:buChar char="-"/>
            </a:pPr>
            <a:r>
              <a:rPr lang="en" sz="2000">
                <a:solidFill>
                  <a:schemeClr val="dk1"/>
                </a:solidFill>
                <a:latin typeface="DM Sans"/>
                <a:ea typeface="DM Sans"/>
                <a:cs typeface="DM Sans"/>
                <a:sym typeface="DM Sans"/>
              </a:rPr>
              <a:t>MIS is a formalized computer </a:t>
            </a:r>
            <a:r>
              <a:rPr lang="en" sz="2000">
                <a:solidFill>
                  <a:schemeClr val="dk1"/>
                </a:solidFill>
                <a:latin typeface="DM Sans"/>
                <a:ea typeface="DM Sans"/>
                <a:cs typeface="DM Sans"/>
                <a:sym typeface="DM Sans"/>
              </a:rPr>
              <a:t>information system</a:t>
            </a:r>
            <a:r>
              <a:rPr lang="en" sz="2000">
                <a:solidFill>
                  <a:schemeClr val="dk1"/>
                </a:solidFill>
                <a:latin typeface="DM Sans"/>
                <a:ea typeface="DM Sans"/>
                <a:cs typeface="DM Sans"/>
                <a:sym typeface="DM Sans"/>
              </a:rPr>
              <a:t> that can </a:t>
            </a:r>
            <a:r>
              <a:rPr b="1" lang="en" sz="2000">
                <a:solidFill>
                  <a:schemeClr val="dk1"/>
                </a:solidFill>
                <a:latin typeface="DM Sans"/>
                <a:ea typeface="DM Sans"/>
                <a:cs typeface="DM Sans"/>
                <a:sym typeface="DM Sans"/>
              </a:rPr>
              <a:t>collect</a:t>
            </a:r>
            <a:r>
              <a:rPr lang="en" sz="2000">
                <a:solidFill>
                  <a:schemeClr val="dk1"/>
                </a:solidFill>
                <a:latin typeface="DM Sans"/>
                <a:ea typeface="DM Sans"/>
                <a:cs typeface="DM Sans"/>
                <a:sym typeface="DM Sans"/>
              </a:rPr>
              <a:t>, </a:t>
            </a:r>
            <a:r>
              <a:rPr b="1" lang="en" sz="2000">
                <a:solidFill>
                  <a:schemeClr val="dk1"/>
                </a:solidFill>
                <a:latin typeface="DM Sans"/>
                <a:ea typeface="DM Sans"/>
                <a:cs typeface="DM Sans"/>
                <a:sym typeface="DM Sans"/>
              </a:rPr>
              <a:t>store</a:t>
            </a:r>
            <a:r>
              <a:rPr lang="en" sz="2000">
                <a:solidFill>
                  <a:schemeClr val="dk1"/>
                </a:solidFill>
                <a:latin typeface="DM Sans"/>
                <a:ea typeface="DM Sans"/>
                <a:cs typeface="DM Sans"/>
                <a:sym typeface="DM Sans"/>
              </a:rPr>
              <a:t>, </a:t>
            </a:r>
            <a:r>
              <a:rPr b="1" lang="en" sz="2000">
                <a:solidFill>
                  <a:schemeClr val="dk1"/>
                </a:solidFill>
                <a:latin typeface="DM Sans"/>
                <a:ea typeface="DM Sans"/>
                <a:cs typeface="DM Sans"/>
                <a:sym typeface="DM Sans"/>
              </a:rPr>
              <a:t>process</a:t>
            </a:r>
            <a:r>
              <a:rPr lang="en" sz="2000">
                <a:solidFill>
                  <a:schemeClr val="dk1"/>
                </a:solidFill>
                <a:latin typeface="DM Sans"/>
                <a:ea typeface="DM Sans"/>
                <a:cs typeface="DM Sans"/>
                <a:sym typeface="DM Sans"/>
              </a:rPr>
              <a:t> and </a:t>
            </a:r>
            <a:r>
              <a:rPr b="1" lang="en" sz="2000">
                <a:solidFill>
                  <a:schemeClr val="dk1"/>
                </a:solidFill>
                <a:latin typeface="DM Sans"/>
                <a:ea typeface="DM Sans"/>
                <a:cs typeface="DM Sans"/>
                <a:sym typeface="DM Sans"/>
              </a:rPr>
              <a:t>report</a:t>
            </a:r>
            <a:r>
              <a:rPr lang="en" sz="2000">
                <a:solidFill>
                  <a:schemeClr val="dk1"/>
                </a:solidFill>
                <a:latin typeface="DM Sans"/>
                <a:ea typeface="DM Sans"/>
                <a:cs typeface="DM Sans"/>
                <a:sym typeface="DM Sans"/>
              </a:rPr>
              <a:t> data from various sources </a:t>
            </a:r>
            <a:r>
              <a:rPr lang="en" sz="2000" u="sng">
                <a:solidFill>
                  <a:schemeClr val="dk1"/>
                </a:solidFill>
                <a:latin typeface="DM Sans"/>
                <a:ea typeface="DM Sans"/>
                <a:cs typeface="DM Sans"/>
                <a:sym typeface="DM Sans"/>
              </a:rPr>
              <a:t>to provide the information necessary for managerial decision making</a:t>
            </a:r>
            <a:r>
              <a:rPr lang="en" sz="2000">
                <a:solidFill>
                  <a:schemeClr val="dk1"/>
                </a:solidFill>
                <a:latin typeface="DM Sans"/>
                <a:ea typeface="DM Sans"/>
                <a:cs typeface="DM Sans"/>
                <a:sym typeface="DM Sans"/>
              </a:rPr>
              <a:t>.</a:t>
            </a:r>
            <a:endParaRPr sz="2000">
              <a:solidFill>
                <a:schemeClr val="dk1"/>
              </a:solidFill>
              <a:latin typeface="DM Sans"/>
              <a:ea typeface="DM Sans"/>
              <a:cs typeface="DM Sans"/>
              <a:sym typeface="DM Sans"/>
            </a:endParaRPr>
          </a:p>
          <a:p>
            <a:pPr indent="-355600" lvl="0" marL="457200" rtl="0" algn="l">
              <a:lnSpc>
                <a:spcPct val="115000"/>
              </a:lnSpc>
              <a:spcBef>
                <a:spcPts val="0"/>
              </a:spcBef>
              <a:spcAft>
                <a:spcPts val="0"/>
              </a:spcAft>
              <a:buClr>
                <a:schemeClr val="dk1"/>
              </a:buClr>
              <a:buSzPts val="2000"/>
              <a:buFont typeface="DM Sans"/>
              <a:buChar char="-"/>
            </a:pPr>
            <a:r>
              <a:rPr lang="en" sz="2000">
                <a:solidFill>
                  <a:schemeClr val="dk1"/>
                </a:solidFill>
                <a:latin typeface="DM Sans"/>
                <a:ea typeface="DM Sans"/>
                <a:cs typeface="DM Sans"/>
                <a:sym typeface="DM Sans"/>
              </a:rPr>
              <a:t>A systematic approach to </a:t>
            </a:r>
            <a:r>
              <a:rPr lang="en" sz="2000" u="sng">
                <a:solidFill>
                  <a:schemeClr val="dk1"/>
                </a:solidFill>
                <a:latin typeface="DM Sans"/>
                <a:ea typeface="DM Sans"/>
                <a:cs typeface="DM Sans"/>
                <a:sym typeface="DM Sans"/>
              </a:rPr>
              <a:t>gathering information from the TPS</a:t>
            </a:r>
            <a:r>
              <a:rPr lang="en" sz="2000">
                <a:solidFill>
                  <a:schemeClr val="dk1"/>
                </a:solidFill>
                <a:latin typeface="DM Sans"/>
                <a:ea typeface="DM Sans"/>
                <a:cs typeface="DM Sans"/>
                <a:sym typeface="DM Sans"/>
              </a:rPr>
              <a:t>, organizing it, and presenting it in a clear format </a:t>
            </a:r>
            <a:r>
              <a:rPr lang="en" sz="2000" u="sng">
                <a:solidFill>
                  <a:schemeClr val="dk1"/>
                </a:solidFill>
                <a:latin typeface="DM Sans"/>
                <a:ea typeface="DM Sans"/>
                <a:cs typeface="DM Sans"/>
                <a:sym typeface="DM Sans"/>
              </a:rPr>
              <a:t>to aid business leaders in making strategic decisions</a:t>
            </a:r>
            <a:r>
              <a:rPr lang="en" sz="2000">
                <a:solidFill>
                  <a:schemeClr val="dk1"/>
                </a:solidFill>
                <a:latin typeface="DM Sans"/>
                <a:ea typeface="DM Sans"/>
                <a:cs typeface="DM Sans"/>
                <a:sym typeface="DM Sans"/>
              </a:rPr>
              <a:t>.</a:t>
            </a:r>
            <a:endParaRPr sz="2000">
              <a:solidFill>
                <a:schemeClr val="dk1"/>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51"/>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a:t>
            </a:r>
            <a:r>
              <a:rPr lang="en"/>
              <a:t> Role </a:t>
            </a:r>
            <a:r>
              <a:rPr lang="en"/>
              <a:t>of MIS</a:t>
            </a:r>
            <a:endParaRPr/>
          </a:p>
        </p:txBody>
      </p:sp>
      <p:sp>
        <p:nvSpPr>
          <p:cNvPr id="1643" name="Google Shape;1643;p51"/>
          <p:cNvSpPr txBox="1"/>
          <p:nvPr/>
        </p:nvSpPr>
        <p:spPr>
          <a:xfrm>
            <a:off x="720000" y="1152475"/>
            <a:ext cx="7704000" cy="4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DM Sans Medium"/>
                <a:ea typeface="DM Sans Medium"/>
                <a:cs typeface="DM Sans Medium"/>
                <a:sym typeface="DM Sans Medium"/>
              </a:rPr>
              <a:t>Source: </a:t>
            </a:r>
            <a:r>
              <a:rPr lang="en" u="sng">
                <a:solidFill>
                  <a:schemeClr val="dk2"/>
                </a:solidFill>
                <a:latin typeface="DM Sans Medium"/>
                <a:ea typeface="DM Sans Medium"/>
                <a:cs typeface="DM Sans Medium"/>
                <a:sym typeface="DM Sans Medium"/>
                <a:hlinkClick r:id="rId3">
                  <a:extLst>
                    <a:ext uri="{A12FA001-AC4F-418D-AE19-62706E023703}">
                      <ahyp:hlinkClr val="tx"/>
                    </a:ext>
                  </a:extLst>
                </a:hlinkClick>
              </a:rPr>
              <a:t>The Role of Management Information Systems in Organizations</a:t>
            </a:r>
            <a:endParaRPr>
              <a:solidFill>
                <a:schemeClr val="dk2"/>
              </a:solidFill>
              <a:latin typeface="DM Sans Medium"/>
              <a:ea typeface="DM Sans Medium"/>
              <a:cs typeface="DM Sans Medium"/>
              <a:sym typeface="DM Sans Medium"/>
            </a:endParaRPr>
          </a:p>
        </p:txBody>
      </p:sp>
      <p:sp>
        <p:nvSpPr>
          <p:cNvPr id="1644" name="Google Shape;1644;p51"/>
          <p:cNvSpPr txBox="1"/>
          <p:nvPr/>
        </p:nvSpPr>
        <p:spPr>
          <a:xfrm>
            <a:off x="467575" y="1628875"/>
            <a:ext cx="4161600" cy="846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000">
                <a:solidFill>
                  <a:schemeClr val="dk1"/>
                </a:solidFill>
                <a:latin typeface="DM Sans"/>
                <a:ea typeface="DM Sans"/>
                <a:cs typeface="DM Sans"/>
                <a:sym typeface="DM Sans"/>
              </a:rPr>
              <a:t>Instrumental in Supporting Decision Making</a:t>
            </a:r>
            <a:endParaRPr b="1" sz="2000">
              <a:solidFill>
                <a:schemeClr val="dk1"/>
              </a:solidFill>
              <a:latin typeface="DM Sans"/>
              <a:ea typeface="DM Sans"/>
              <a:cs typeface="DM Sans"/>
              <a:sym typeface="DM Sans"/>
            </a:endParaRPr>
          </a:p>
        </p:txBody>
      </p:sp>
      <p:sp>
        <p:nvSpPr>
          <p:cNvPr id="1645" name="Google Shape;1645;p51"/>
          <p:cNvSpPr txBox="1"/>
          <p:nvPr/>
        </p:nvSpPr>
        <p:spPr>
          <a:xfrm>
            <a:off x="4759175" y="1628875"/>
            <a:ext cx="3469200" cy="3407400"/>
          </a:xfrm>
          <a:prstGeom prst="rect">
            <a:avLst/>
          </a:prstGeom>
          <a:solidFill>
            <a:schemeClr val="dk2"/>
          </a:solid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DM Sans"/>
              <a:buChar char="-"/>
            </a:pPr>
            <a:r>
              <a:rPr lang="en" sz="1600">
                <a:solidFill>
                  <a:schemeClr val="lt1"/>
                </a:solidFill>
                <a:latin typeface="DM Sans"/>
                <a:ea typeface="DM Sans"/>
                <a:cs typeface="DM Sans"/>
                <a:sym typeface="DM Sans"/>
              </a:rPr>
              <a:t>Efficient decision-making hinges on the availability of fast, accurate, and high-quality information, often requiring competent staff to manage it effectively.</a:t>
            </a:r>
            <a:endParaRPr sz="1600">
              <a:solidFill>
                <a:schemeClr val="lt1"/>
              </a:solidFill>
              <a:latin typeface="DM Sans"/>
              <a:ea typeface="DM Sans"/>
              <a:cs typeface="DM Sans"/>
              <a:sym typeface="DM Sans"/>
            </a:endParaRPr>
          </a:p>
          <a:p>
            <a:pPr indent="0" lvl="0" marL="457200" rtl="0" algn="l">
              <a:lnSpc>
                <a:spcPct val="115000"/>
              </a:lnSpc>
              <a:spcBef>
                <a:spcPts val="0"/>
              </a:spcBef>
              <a:spcAft>
                <a:spcPts val="0"/>
              </a:spcAft>
              <a:buNone/>
            </a:pPr>
            <a:r>
              <a:t/>
            </a:r>
            <a:endParaRPr sz="1600">
              <a:solidFill>
                <a:schemeClr val="lt1"/>
              </a:solidFill>
              <a:latin typeface="DM Sans"/>
              <a:ea typeface="DM Sans"/>
              <a:cs typeface="DM Sans"/>
              <a:sym typeface="DM Sans"/>
            </a:endParaRPr>
          </a:p>
          <a:p>
            <a:pPr indent="-330200" lvl="0" marL="457200" rtl="0" algn="l">
              <a:lnSpc>
                <a:spcPct val="115000"/>
              </a:lnSpc>
              <a:spcBef>
                <a:spcPts val="0"/>
              </a:spcBef>
              <a:spcAft>
                <a:spcPts val="0"/>
              </a:spcAft>
              <a:buClr>
                <a:schemeClr val="lt1"/>
              </a:buClr>
              <a:buSzPts val="1600"/>
              <a:buFont typeface="DM Sans"/>
              <a:buChar char="-"/>
            </a:pPr>
            <a:r>
              <a:rPr lang="en" sz="1600">
                <a:solidFill>
                  <a:schemeClr val="lt1"/>
                </a:solidFill>
                <a:latin typeface="DM Sans"/>
                <a:ea typeface="DM Sans"/>
                <a:cs typeface="DM Sans"/>
                <a:sym typeface="DM Sans"/>
              </a:rPr>
              <a:t>Ensures that managers at all levels can make effective decisions.</a:t>
            </a:r>
            <a:endParaRPr sz="1600">
              <a:solidFill>
                <a:schemeClr val="lt1"/>
              </a:solidFill>
              <a:latin typeface="DM Sans"/>
              <a:ea typeface="DM Sans"/>
              <a:cs typeface="DM Sans"/>
              <a:sym typeface="DM Sans"/>
            </a:endParaRPr>
          </a:p>
          <a:p>
            <a:pPr indent="0" lvl="0" marL="0" rtl="0" algn="l">
              <a:lnSpc>
                <a:spcPct val="115000"/>
              </a:lnSpc>
              <a:spcBef>
                <a:spcPts val="0"/>
              </a:spcBef>
              <a:spcAft>
                <a:spcPts val="0"/>
              </a:spcAft>
              <a:buNone/>
            </a:pPr>
            <a:r>
              <a:t/>
            </a:r>
            <a:endParaRPr sz="1600">
              <a:solidFill>
                <a:schemeClr val="lt1"/>
              </a:solidFill>
              <a:latin typeface="DM Sans"/>
              <a:ea typeface="DM Sans"/>
              <a:cs typeface="DM Sans"/>
              <a:sym typeface="DM Sans"/>
            </a:endParaRPr>
          </a:p>
          <a:p>
            <a:pPr indent="0" lvl="0" marL="0" rtl="0" algn="l">
              <a:lnSpc>
                <a:spcPct val="115000"/>
              </a:lnSpc>
              <a:spcBef>
                <a:spcPts val="0"/>
              </a:spcBef>
              <a:spcAft>
                <a:spcPts val="0"/>
              </a:spcAft>
              <a:buNone/>
            </a:pPr>
            <a:r>
              <a:t/>
            </a:r>
            <a:endParaRPr sz="1600">
              <a:solidFill>
                <a:schemeClr val="lt1"/>
              </a:solidFill>
              <a:latin typeface="DM Sans"/>
              <a:ea typeface="DM Sans"/>
              <a:cs typeface="DM Sans"/>
              <a:sym typeface="DM Sans"/>
            </a:endParaRPr>
          </a:p>
        </p:txBody>
      </p:sp>
      <p:sp>
        <p:nvSpPr>
          <p:cNvPr id="1646" name="Google Shape;1646;p51"/>
          <p:cNvSpPr txBox="1"/>
          <p:nvPr/>
        </p:nvSpPr>
        <p:spPr>
          <a:xfrm>
            <a:off x="467575" y="3121925"/>
            <a:ext cx="4161600" cy="846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000">
                <a:solidFill>
                  <a:schemeClr val="dk1"/>
                </a:solidFill>
                <a:latin typeface="DM Sans"/>
                <a:ea typeface="DM Sans"/>
                <a:cs typeface="DM Sans"/>
                <a:sym typeface="DM Sans"/>
              </a:rPr>
              <a:t>Facilitates the Flow of Information</a:t>
            </a:r>
            <a:endParaRPr b="1" sz="2000">
              <a:solidFill>
                <a:schemeClr val="dk1"/>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sp>
        <p:nvSpPr>
          <p:cNvPr id="1651" name="Google Shape;1651;p52"/>
          <p:cNvSpPr txBox="1"/>
          <p:nvPr>
            <p:ph type="title"/>
          </p:nvPr>
        </p:nvSpPr>
        <p:spPr>
          <a:xfrm>
            <a:off x="162450" y="533275"/>
            <a:ext cx="8011200" cy="6192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2900"/>
              <a:t>Decision Support Systems (DSS)</a:t>
            </a:r>
            <a:endParaRPr sz="2900"/>
          </a:p>
        </p:txBody>
      </p:sp>
      <p:sp>
        <p:nvSpPr>
          <p:cNvPr id="1652" name="Google Shape;1652;p52"/>
          <p:cNvSpPr txBox="1"/>
          <p:nvPr/>
        </p:nvSpPr>
        <p:spPr>
          <a:xfrm>
            <a:off x="719774" y="1152475"/>
            <a:ext cx="7447200" cy="400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300">
                <a:solidFill>
                  <a:schemeClr val="dk1"/>
                </a:solidFill>
                <a:latin typeface="DM Sans Medium"/>
                <a:ea typeface="DM Sans Medium"/>
                <a:cs typeface="DM Sans Medium"/>
                <a:sym typeface="DM Sans Medium"/>
              </a:rPr>
              <a:t>Source: </a:t>
            </a:r>
            <a:r>
              <a:rPr lang="en" sz="1300" u="sng">
                <a:solidFill>
                  <a:schemeClr val="dk2"/>
                </a:solidFill>
                <a:latin typeface="DM Sans Medium"/>
                <a:ea typeface="DM Sans Medium"/>
                <a:cs typeface="DM Sans Medium"/>
                <a:sym typeface="DM Sans Medium"/>
                <a:hlinkClick r:id="rId3">
                  <a:extLst>
                    <a:ext uri="{A12FA001-AC4F-418D-AE19-62706E023703}">
                      <ahyp:hlinkClr val="tx"/>
                    </a:ext>
                  </a:extLst>
                </a:hlinkClick>
              </a:rPr>
              <a:t>Decision Support Systems: an Overview</a:t>
            </a:r>
            <a:r>
              <a:rPr lang="en" sz="1300">
                <a:solidFill>
                  <a:schemeClr val="dk2"/>
                </a:solidFill>
                <a:latin typeface="DM Sans Medium"/>
                <a:ea typeface="DM Sans Medium"/>
                <a:cs typeface="DM Sans Medium"/>
                <a:sym typeface="DM Sans Medium"/>
              </a:rPr>
              <a:t>, </a:t>
            </a:r>
            <a:r>
              <a:rPr lang="en" sz="1300" u="sng">
                <a:solidFill>
                  <a:schemeClr val="dk2"/>
                </a:solidFill>
                <a:latin typeface="DM Sans Medium"/>
                <a:ea typeface="DM Sans Medium"/>
                <a:cs typeface="DM Sans Medium"/>
                <a:sym typeface="DM Sans Medium"/>
                <a:hlinkClick r:id="rId4">
                  <a:extLst>
                    <a:ext uri="{A12FA001-AC4F-418D-AE19-62706E023703}">
                      <ahyp:hlinkClr val="tx"/>
                    </a:ext>
                  </a:extLst>
                </a:hlinkClick>
              </a:rPr>
              <a:t>What is Decision Support System?</a:t>
            </a:r>
            <a:endParaRPr sz="1300">
              <a:solidFill>
                <a:schemeClr val="dk2"/>
              </a:solidFill>
              <a:latin typeface="DM Sans Medium"/>
              <a:ea typeface="DM Sans Medium"/>
              <a:cs typeface="DM Sans Medium"/>
              <a:sym typeface="DM Sans Medium"/>
            </a:endParaRPr>
          </a:p>
        </p:txBody>
      </p:sp>
      <p:sp>
        <p:nvSpPr>
          <p:cNvPr id="1653" name="Google Shape;1653;p52"/>
          <p:cNvSpPr txBox="1"/>
          <p:nvPr/>
        </p:nvSpPr>
        <p:spPr>
          <a:xfrm>
            <a:off x="713175" y="1692675"/>
            <a:ext cx="7460400" cy="2975100"/>
          </a:xfrm>
          <a:prstGeom prst="rect">
            <a:avLst/>
          </a:prstGeom>
          <a:solidFill>
            <a:schemeClr val="accent1"/>
          </a:solid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DM Sans"/>
              <a:buChar char="-"/>
            </a:pPr>
            <a:r>
              <a:rPr lang="en" sz="2000">
                <a:solidFill>
                  <a:schemeClr val="dk1"/>
                </a:solidFill>
                <a:latin typeface="DM Sans"/>
                <a:ea typeface="DM Sans"/>
                <a:cs typeface="DM Sans"/>
                <a:sym typeface="DM Sans"/>
              </a:rPr>
              <a:t>An Information System </a:t>
            </a:r>
            <a:r>
              <a:rPr lang="en" sz="2000" u="sng">
                <a:solidFill>
                  <a:schemeClr val="dk1"/>
                </a:solidFill>
                <a:latin typeface="DM Sans"/>
                <a:ea typeface="DM Sans"/>
                <a:cs typeface="DM Sans"/>
                <a:sym typeface="DM Sans"/>
              </a:rPr>
              <a:t>intended to help decision makers compile useful information</a:t>
            </a:r>
            <a:r>
              <a:rPr lang="en" sz="2000">
                <a:solidFill>
                  <a:schemeClr val="dk1"/>
                </a:solidFill>
                <a:latin typeface="DM Sans"/>
                <a:ea typeface="DM Sans"/>
                <a:cs typeface="DM Sans"/>
                <a:sym typeface="DM Sans"/>
              </a:rPr>
              <a:t> from a combination of </a:t>
            </a:r>
            <a:r>
              <a:rPr b="1" lang="en" sz="2000">
                <a:solidFill>
                  <a:schemeClr val="dk1"/>
                </a:solidFill>
                <a:latin typeface="DM Sans"/>
                <a:ea typeface="DM Sans"/>
                <a:cs typeface="DM Sans"/>
                <a:sym typeface="DM Sans"/>
              </a:rPr>
              <a:t>raw data</a:t>
            </a:r>
            <a:r>
              <a:rPr lang="en" sz="2000">
                <a:solidFill>
                  <a:schemeClr val="dk1"/>
                </a:solidFill>
                <a:latin typeface="DM Sans"/>
                <a:ea typeface="DM Sans"/>
                <a:cs typeface="DM Sans"/>
                <a:sym typeface="DM Sans"/>
              </a:rPr>
              <a:t>, </a:t>
            </a:r>
            <a:r>
              <a:rPr b="1" lang="en" sz="2000">
                <a:solidFill>
                  <a:schemeClr val="dk1"/>
                </a:solidFill>
                <a:latin typeface="DM Sans"/>
                <a:ea typeface="DM Sans"/>
                <a:cs typeface="DM Sans"/>
                <a:sym typeface="DM Sans"/>
              </a:rPr>
              <a:t>documents</a:t>
            </a:r>
            <a:r>
              <a:rPr lang="en" sz="2000">
                <a:solidFill>
                  <a:schemeClr val="dk1"/>
                </a:solidFill>
                <a:latin typeface="DM Sans"/>
                <a:ea typeface="DM Sans"/>
                <a:cs typeface="DM Sans"/>
                <a:sym typeface="DM Sans"/>
              </a:rPr>
              <a:t>, or </a:t>
            </a:r>
            <a:r>
              <a:rPr b="1" lang="en" sz="2000">
                <a:solidFill>
                  <a:schemeClr val="dk1"/>
                </a:solidFill>
                <a:latin typeface="DM Sans"/>
                <a:ea typeface="DM Sans"/>
                <a:cs typeface="DM Sans"/>
                <a:sym typeface="DM Sans"/>
              </a:rPr>
              <a:t>business models</a:t>
            </a:r>
            <a:r>
              <a:rPr lang="en" sz="2000">
                <a:solidFill>
                  <a:schemeClr val="dk1"/>
                </a:solidFill>
                <a:latin typeface="DM Sans"/>
                <a:ea typeface="DM Sans"/>
                <a:cs typeface="DM Sans"/>
                <a:sym typeface="DM Sans"/>
              </a:rPr>
              <a:t> to </a:t>
            </a:r>
            <a:r>
              <a:rPr lang="en" sz="2000">
                <a:solidFill>
                  <a:schemeClr val="dk1"/>
                </a:solidFill>
                <a:latin typeface="DM Sans"/>
                <a:ea typeface="DM Sans"/>
                <a:cs typeface="DM Sans"/>
                <a:sym typeface="DM Sans"/>
              </a:rPr>
              <a:t>identify and solve problems, and make decisions.</a:t>
            </a:r>
            <a:endParaRPr sz="2000">
              <a:solidFill>
                <a:schemeClr val="dk1"/>
              </a:solidFill>
              <a:latin typeface="DM Sans"/>
              <a:ea typeface="DM Sans"/>
              <a:cs typeface="DM Sans"/>
              <a:sym typeface="DM Sans"/>
            </a:endParaRPr>
          </a:p>
          <a:p>
            <a:pPr indent="-355600" lvl="0" marL="457200" rtl="0" algn="l">
              <a:lnSpc>
                <a:spcPct val="115000"/>
              </a:lnSpc>
              <a:spcBef>
                <a:spcPts val="0"/>
              </a:spcBef>
              <a:spcAft>
                <a:spcPts val="0"/>
              </a:spcAft>
              <a:buClr>
                <a:schemeClr val="dk1"/>
              </a:buClr>
              <a:buSzPts val="2000"/>
              <a:buFont typeface="DM Sans"/>
              <a:buChar char="-"/>
            </a:pPr>
            <a:r>
              <a:rPr lang="en" sz="2000">
                <a:solidFill>
                  <a:schemeClr val="dk1"/>
                </a:solidFill>
                <a:latin typeface="DM Sans"/>
                <a:ea typeface="DM Sans"/>
                <a:cs typeface="DM Sans"/>
                <a:sym typeface="DM Sans"/>
              </a:rPr>
              <a:t>An Information System that </a:t>
            </a:r>
            <a:r>
              <a:rPr lang="en" sz="2000" u="sng">
                <a:solidFill>
                  <a:schemeClr val="dk1"/>
                </a:solidFill>
                <a:latin typeface="DM Sans"/>
                <a:ea typeface="DM Sans"/>
                <a:cs typeface="DM Sans"/>
                <a:sym typeface="DM Sans"/>
              </a:rPr>
              <a:t>combines data  and mathematical models to help decision makers solve complex problems</a:t>
            </a:r>
            <a:r>
              <a:rPr lang="en" sz="2000">
                <a:solidFill>
                  <a:schemeClr val="dk1"/>
                </a:solidFill>
                <a:latin typeface="DM Sans"/>
                <a:ea typeface="DM Sans"/>
                <a:cs typeface="DM Sans"/>
                <a:sym typeface="DM Sans"/>
              </a:rPr>
              <a:t> faced in managing the public and private enterprises and organizations.</a:t>
            </a:r>
            <a:endParaRPr sz="2000">
              <a:solidFill>
                <a:schemeClr val="dk1"/>
              </a:solidFill>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53"/>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Role of DSS</a:t>
            </a:r>
            <a:endParaRPr/>
          </a:p>
        </p:txBody>
      </p:sp>
      <p:sp>
        <p:nvSpPr>
          <p:cNvPr id="1659" name="Google Shape;1659;p53"/>
          <p:cNvSpPr txBox="1"/>
          <p:nvPr/>
        </p:nvSpPr>
        <p:spPr>
          <a:xfrm>
            <a:off x="720000" y="1152475"/>
            <a:ext cx="7704000" cy="4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DM Sans Medium"/>
                <a:ea typeface="DM Sans Medium"/>
                <a:cs typeface="DM Sans Medium"/>
                <a:sym typeface="DM Sans Medium"/>
              </a:rPr>
              <a:t>Source: </a:t>
            </a:r>
            <a:r>
              <a:rPr lang="en" u="sng">
                <a:solidFill>
                  <a:schemeClr val="dk2"/>
                </a:solidFill>
                <a:latin typeface="DM Sans Medium"/>
                <a:ea typeface="DM Sans Medium"/>
                <a:cs typeface="DM Sans Medium"/>
                <a:sym typeface="DM Sans Medium"/>
                <a:hlinkClick r:id="rId3">
                  <a:extLst>
                    <a:ext uri="{A12FA001-AC4F-418D-AE19-62706E023703}">
                      <ahyp:hlinkClr val="tx"/>
                    </a:ext>
                  </a:extLst>
                </a:hlinkClick>
              </a:rPr>
              <a:t>DSS: Definition, Benefits, and Types</a:t>
            </a:r>
            <a:endParaRPr>
              <a:solidFill>
                <a:schemeClr val="dk2"/>
              </a:solidFill>
              <a:latin typeface="DM Sans Medium"/>
              <a:ea typeface="DM Sans Medium"/>
              <a:cs typeface="DM Sans Medium"/>
              <a:sym typeface="DM Sans Medium"/>
            </a:endParaRPr>
          </a:p>
        </p:txBody>
      </p:sp>
      <p:sp>
        <p:nvSpPr>
          <p:cNvPr id="1660" name="Google Shape;1660;p53"/>
          <p:cNvSpPr txBox="1"/>
          <p:nvPr/>
        </p:nvSpPr>
        <p:spPr>
          <a:xfrm>
            <a:off x="467575" y="1628875"/>
            <a:ext cx="4161600" cy="846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000">
                <a:solidFill>
                  <a:schemeClr val="dk1"/>
                </a:solidFill>
                <a:latin typeface="DM Sans"/>
                <a:ea typeface="DM Sans"/>
                <a:cs typeface="DM Sans"/>
                <a:sym typeface="DM Sans"/>
              </a:rPr>
              <a:t>Makes Workflow more Efficient</a:t>
            </a:r>
            <a:endParaRPr b="1" sz="2000">
              <a:solidFill>
                <a:schemeClr val="dk1"/>
              </a:solidFill>
              <a:latin typeface="DM Sans"/>
              <a:ea typeface="DM Sans"/>
              <a:cs typeface="DM Sans"/>
              <a:sym typeface="DM Sans"/>
            </a:endParaRPr>
          </a:p>
        </p:txBody>
      </p:sp>
      <p:sp>
        <p:nvSpPr>
          <p:cNvPr id="1661" name="Google Shape;1661;p53"/>
          <p:cNvSpPr txBox="1"/>
          <p:nvPr/>
        </p:nvSpPr>
        <p:spPr>
          <a:xfrm>
            <a:off x="4759175" y="1628875"/>
            <a:ext cx="3469200" cy="3407400"/>
          </a:xfrm>
          <a:prstGeom prst="rect">
            <a:avLst/>
          </a:prstGeom>
          <a:solidFill>
            <a:schemeClr val="dk2"/>
          </a:solid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DM Sans"/>
              <a:buChar char="-"/>
            </a:pPr>
            <a:r>
              <a:rPr lang="en" sz="1600">
                <a:solidFill>
                  <a:schemeClr val="lt1"/>
                </a:solidFill>
                <a:latin typeface="DM Sans"/>
                <a:ea typeface="DM Sans"/>
                <a:cs typeface="DM Sans"/>
                <a:sym typeface="DM Sans"/>
              </a:rPr>
              <a:t>Can help to reduce errors and make workflow more efficient. By reducing the time needed to make important decisions, decision support systems can streamline the process.</a:t>
            </a:r>
            <a:endParaRPr sz="1600">
              <a:solidFill>
                <a:schemeClr val="lt1"/>
              </a:solidFill>
              <a:latin typeface="DM Sans"/>
              <a:ea typeface="DM Sans"/>
              <a:cs typeface="DM Sans"/>
              <a:sym typeface="DM Sans"/>
            </a:endParaRPr>
          </a:p>
          <a:p>
            <a:pPr indent="-330200" lvl="0" marL="457200" rtl="0" algn="l">
              <a:lnSpc>
                <a:spcPct val="115000"/>
              </a:lnSpc>
              <a:spcBef>
                <a:spcPts val="0"/>
              </a:spcBef>
              <a:spcAft>
                <a:spcPts val="0"/>
              </a:spcAft>
              <a:buClr>
                <a:schemeClr val="lt1"/>
              </a:buClr>
              <a:buSzPts val="1600"/>
              <a:buFont typeface="DM Sans"/>
              <a:buChar char="-"/>
            </a:pPr>
            <a:r>
              <a:rPr lang="en" sz="1600">
                <a:solidFill>
                  <a:schemeClr val="lt1"/>
                </a:solidFill>
                <a:latin typeface="DM Sans"/>
                <a:ea typeface="DM Sans"/>
                <a:cs typeface="DM Sans"/>
                <a:sym typeface="DM Sans"/>
              </a:rPr>
              <a:t>Offers precise plans for implementing procedures based on their data, making it simpler for professionals to correct mistakes or start new processes.</a:t>
            </a:r>
            <a:endParaRPr sz="1600">
              <a:solidFill>
                <a:schemeClr val="lt1"/>
              </a:solidFill>
              <a:latin typeface="DM Sans"/>
              <a:ea typeface="DM Sans"/>
              <a:cs typeface="DM Sans"/>
              <a:sym typeface="DM Sans"/>
            </a:endParaRPr>
          </a:p>
        </p:txBody>
      </p:sp>
      <p:sp>
        <p:nvSpPr>
          <p:cNvPr id="1662" name="Google Shape;1662;p53"/>
          <p:cNvSpPr txBox="1"/>
          <p:nvPr/>
        </p:nvSpPr>
        <p:spPr>
          <a:xfrm>
            <a:off x="467575" y="3121925"/>
            <a:ext cx="4161600" cy="846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000">
                <a:solidFill>
                  <a:schemeClr val="dk1"/>
                </a:solidFill>
                <a:latin typeface="DM Sans"/>
                <a:ea typeface="DM Sans"/>
                <a:cs typeface="DM Sans"/>
                <a:sym typeface="DM Sans"/>
              </a:rPr>
              <a:t>Helps with Planning and Management</a:t>
            </a:r>
            <a:endParaRPr b="1" sz="2000">
              <a:solidFill>
                <a:schemeClr val="dk1"/>
              </a:solidFill>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6" name="Shape 1666"/>
        <p:cNvGrpSpPr/>
        <p:nvPr/>
      </p:nvGrpSpPr>
      <p:grpSpPr>
        <a:xfrm>
          <a:off x="0" y="0"/>
          <a:ext cx="0" cy="0"/>
          <a:chOff x="0" y="0"/>
          <a:chExt cx="0" cy="0"/>
        </a:xfrm>
      </p:grpSpPr>
      <p:sp>
        <p:nvSpPr>
          <p:cNvPr id="1667" name="Google Shape;1667;p54"/>
          <p:cNvSpPr txBox="1"/>
          <p:nvPr>
            <p:ph type="title"/>
          </p:nvPr>
        </p:nvSpPr>
        <p:spPr>
          <a:xfrm>
            <a:off x="162450" y="533275"/>
            <a:ext cx="8011200" cy="6192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3000"/>
              <a:t>Executive Information System (EIS)</a:t>
            </a:r>
            <a:endParaRPr sz="3000"/>
          </a:p>
        </p:txBody>
      </p:sp>
      <p:sp>
        <p:nvSpPr>
          <p:cNvPr id="1668" name="Google Shape;1668;p54"/>
          <p:cNvSpPr txBox="1"/>
          <p:nvPr/>
        </p:nvSpPr>
        <p:spPr>
          <a:xfrm>
            <a:off x="719774" y="1152475"/>
            <a:ext cx="7447200" cy="400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300">
                <a:solidFill>
                  <a:schemeClr val="dk1"/>
                </a:solidFill>
                <a:latin typeface="DM Sans Medium"/>
                <a:ea typeface="DM Sans Medium"/>
                <a:cs typeface="DM Sans Medium"/>
                <a:sym typeface="DM Sans Medium"/>
              </a:rPr>
              <a:t>Source: </a:t>
            </a:r>
            <a:r>
              <a:rPr lang="en" sz="1300" u="sng">
                <a:solidFill>
                  <a:schemeClr val="dk2"/>
                </a:solidFill>
                <a:latin typeface="DM Sans Medium"/>
                <a:ea typeface="DM Sans Medium"/>
                <a:cs typeface="DM Sans Medium"/>
                <a:sym typeface="DM Sans Medium"/>
                <a:hlinkClick r:id="rId3">
                  <a:extLst>
                    <a:ext uri="{A12FA001-AC4F-418D-AE19-62706E023703}">
                      <ahyp:hlinkClr val="tx"/>
                    </a:ext>
                  </a:extLst>
                </a:hlinkClick>
              </a:rPr>
              <a:t>Executive Information Systems</a:t>
            </a:r>
            <a:endParaRPr sz="1300">
              <a:solidFill>
                <a:schemeClr val="dk2"/>
              </a:solidFill>
              <a:latin typeface="DM Sans Medium"/>
              <a:ea typeface="DM Sans Medium"/>
              <a:cs typeface="DM Sans Medium"/>
              <a:sym typeface="DM Sans Medium"/>
            </a:endParaRPr>
          </a:p>
        </p:txBody>
      </p:sp>
      <p:sp>
        <p:nvSpPr>
          <p:cNvPr id="1669" name="Google Shape;1669;p54"/>
          <p:cNvSpPr txBox="1"/>
          <p:nvPr/>
        </p:nvSpPr>
        <p:spPr>
          <a:xfrm>
            <a:off x="713175" y="1692675"/>
            <a:ext cx="7460400" cy="2975100"/>
          </a:xfrm>
          <a:prstGeom prst="rect">
            <a:avLst/>
          </a:prstGeom>
          <a:solidFill>
            <a:schemeClr val="accent1"/>
          </a:solid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DM Sans"/>
              <a:buChar char="-"/>
            </a:pPr>
            <a:r>
              <a:rPr lang="en" sz="2000">
                <a:solidFill>
                  <a:schemeClr val="dk1"/>
                </a:solidFill>
                <a:latin typeface="DM Sans"/>
                <a:ea typeface="DM Sans"/>
                <a:cs typeface="DM Sans"/>
                <a:sym typeface="DM Sans"/>
              </a:rPr>
              <a:t>An EIS provides key information, gathered from the other types of information systems, to senior executives and managers. </a:t>
            </a:r>
            <a:br>
              <a:rPr lang="en" sz="2000">
                <a:solidFill>
                  <a:schemeClr val="dk1"/>
                </a:solidFill>
                <a:latin typeface="DM Sans"/>
                <a:ea typeface="DM Sans"/>
                <a:cs typeface="DM Sans"/>
                <a:sym typeface="DM Sans"/>
              </a:rPr>
            </a:br>
            <a:endParaRPr sz="2000">
              <a:solidFill>
                <a:schemeClr val="dk1"/>
              </a:solidFill>
              <a:latin typeface="DM Sans"/>
              <a:ea typeface="DM Sans"/>
              <a:cs typeface="DM Sans"/>
              <a:sym typeface="DM Sans"/>
            </a:endParaRPr>
          </a:p>
          <a:p>
            <a:pPr indent="-355600" lvl="0" marL="457200" rtl="0" algn="l">
              <a:lnSpc>
                <a:spcPct val="115000"/>
              </a:lnSpc>
              <a:spcBef>
                <a:spcPts val="0"/>
              </a:spcBef>
              <a:spcAft>
                <a:spcPts val="0"/>
              </a:spcAft>
              <a:buClr>
                <a:schemeClr val="dk1"/>
              </a:buClr>
              <a:buSzPts val="2000"/>
              <a:buFont typeface="DM Sans"/>
              <a:buChar char="-"/>
            </a:pPr>
            <a:r>
              <a:rPr lang="en" sz="2000">
                <a:solidFill>
                  <a:schemeClr val="dk1"/>
                </a:solidFill>
                <a:latin typeface="DM Sans"/>
                <a:ea typeface="DM Sans"/>
                <a:cs typeface="DM Sans"/>
                <a:sym typeface="DM Sans"/>
              </a:rPr>
              <a:t>It is designed to </a:t>
            </a:r>
            <a:r>
              <a:rPr b="1" lang="en" sz="2000">
                <a:solidFill>
                  <a:schemeClr val="dk1"/>
                </a:solidFill>
                <a:latin typeface="DM Sans"/>
                <a:ea typeface="DM Sans"/>
                <a:cs typeface="DM Sans"/>
                <a:sym typeface="DM Sans"/>
              </a:rPr>
              <a:t>facilitate</a:t>
            </a:r>
            <a:r>
              <a:rPr lang="en" sz="2000">
                <a:solidFill>
                  <a:schemeClr val="dk1"/>
                </a:solidFill>
                <a:latin typeface="DM Sans"/>
                <a:ea typeface="DM Sans"/>
                <a:cs typeface="DM Sans"/>
                <a:sym typeface="DM Sans"/>
              </a:rPr>
              <a:t> and </a:t>
            </a:r>
            <a:r>
              <a:rPr b="1" lang="en" sz="2000">
                <a:solidFill>
                  <a:schemeClr val="dk1"/>
                </a:solidFill>
                <a:latin typeface="DM Sans"/>
                <a:ea typeface="DM Sans"/>
                <a:cs typeface="DM Sans"/>
                <a:sym typeface="DM Sans"/>
              </a:rPr>
              <a:t>support</a:t>
            </a:r>
            <a:r>
              <a:rPr lang="en" sz="2000">
                <a:solidFill>
                  <a:schemeClr val="dk1"/>
                </a:solidFill>
                <a:latin typeface="DM Sans"/>
                <a:ea typeface="DM Sans"/>
                <a:cs typeface="DM Sans"/>
                <a:sym typeface="DM Sans"/>
              </a:rPr>
              <a:t> the </a:t>
            </a:r>
            <a:r>
              <a:rPr lang="en" sz="2000" u="sng">
                <a:solidFill>
                  <a:schemeClr val="dk1"/>
                </a:solidFill>
                <a:latin typeface="DM Sans"/>
                <a:ea typeface="DM Sans"/>
                <a:cs typeface="DM Sans"/>
                <a:sym typeface="DM Sans"/>
              </a:rPr>
              <a:t>information and decision-making</a:t>
            </a:r>
            <a:r>
              <a:rPr lang="en" sz="2000">
                <a:solidFill>
                  <a:schemeClr val="dk1"/>
                </a:solidFill>
                <a:latin typeface="DM Sans"/>
                <a:ea typeface="DM Sans"/>
                <a:cs typeface="DM Sans"/>
                <a:sym typeface="DM Sans"/>
              </a:rPr>
              <a:t> needs of senior executives.</a:t>
            </a:r>
            <a:endParaRPr sz="2000">
              <a:solidFill>
                <a:schemeClr val="dk1"/>
              </a:solidFill>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3" name="Shape 1673"/>
        <p:cNvGrpSpPr/>
        <p:nvPr/>
      </p:nvGrpSpPr>
      <p:grpSpPr>
        <a:xfrm>
          <a:off x="0" y="0"/>
          <a:ext cx="0" cy="0"/>
          <a:chOff x="0" y="0"/>
          <a:chExt cx="0" cy="0"/>
        </a:xfrm>
      </p:grpSpPr>
      <p:sp>
        <p:nvSpPr>
          <p:cNvPr id="1674" name="Google Shape;1674;p55"/>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Characteristics</a:t>
            </a:r>
            <a:r>
              <a:rPr lang="en"/>
              <a:t> of EIS</a:t>
            </a:r>
            <a:endParaRPr/>
          </a:p>
        </p:txBody>
      </p:sp>
      <p:sp>
        <p:nvSpPr>
          <p:cNvPr id="1675" name="Google Shape;1675;p55"/>
          <p:cNvSpPr txBox="1"/>
          <p:nvPr/>
        </p:nvSpPr>
        <p:spPr>
          <a:xfrm>
            <a:off x="720000" y="1152475"/>
            <a:ext cx="7704000" cy="4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DM Sans Medium"/>
                <a:ea typeface="DM Sans Medium"/>
                <a:cs typeface="DM Sans Medium"/>
                <a:sym typeface="DM Sans Medium"/>
              </a:rPr>
              <a:t>Source: </a:t>
            </a:r>
            <a:r>
              <a:rPr lang="en" u="sng">
                <a:solidFill>
                  <a:schemeClr val="dk2"/>
                </a:solidFill>
                <a:latin typeface="DM Sans Medium"/>
                <a:ea typeface="DM Sans Medium"/>
                <a:cs typeface="DM Sans Medium"/>
                <a:sym typeface="DM Sans Medium"/>
                <a:hlinkClick r:id="rId3">
                  <a:extLst>
                    <a:ext uri="{A12FA001-AC4F-418D-AE19-62706E023703}">
                      <ahyp:hlinkClr val="tx"/>
                    </a:ext>
                  </a:extLst>
                </a:hlinkClick>
              </a:rPr>
              <a:t>The Function of EIS</a:t>
            </a:r>
            <a:endParaRPr>
              <a:solidFill>
                <a:schemeClr val="dk2"/>
              </a:solidFill>
              <a:latin typeface="DM Sans Medium"/>
              <a:ea typeface="DM Sans Medium"/>
              <a:cs typeface="DM Sans Medium"/>
              <a:sym typeface="DM Sans Medium"/>
            </a:endParaRPr>
          </a:p>
        </p:txBody>
      </p:sp>
      <p:sp>
        <p:nvSpPr>
          <p:cNvPr id="1676" name="Google Shape;1676;p55"/>
          <p:cNvSpPr txBox="1"/>
          <p:nvPr/>
        </p:nvSpPr>
        <p:spPr>
          <a:xfrm>
            <a:off x="467575" y="1628875"/>
            <a:ext cx="4161600" cy="846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000">
                <a:solidFill>
                  <a:schemeClr val="dk1"/>
                </a:solidFill>
                <a:latin typeface="DM Sans"/>
                <a:ea typeface="DM Sans"/>
                <a:cs typeface="DM Sans"/>
                <a:sym typeface="DM Sans"/>
              </a:rPr>
              <a:t>Easy Access, user-friendly</a:t>
            </a:r>
            <a:endParaRPr b="1" sz="2000">
              <a:solidFill>
                <a:schemeClr val="dk1"/>
              </a:solidFill>
              <a:latin typeface="DM Sans"/>
              <a:ea typeface="DM Sans"/>
              <a:cs typeface="DM Sans"/>
              <a:sym typeface="DM Sans"/>
            </a:endParaRPr>
          </a:p>
        </p:txBody>
      </p:sp>
      <p:sp>
        <p:nvSpPr>
          <p:cNvPr id="1677" name="Google Shape;1677;p55"/>
          <p:cNvSpPr txBox="1"/>
          <p:nvPr/>
        </p:nvSpPr>
        <p:spPr>
          <a:xfrm>
            <a:off x="4759175" y="1628875"/>
            <a:ext cx="3469200" cy="3407400"/>
          </a:xfrm>
          <a:prstGeom prst="rect">
            <a:avLst/>
          </a:prstGeom>
          <a:solidFill>
            <a:schemeClr val="dk2"/>
          </a:solid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DM Sans"/>
              <a:buChar char="-"/>
            </a:pPr>
            <a:r>
              <a:rPr lang="en" sz="1600">
                <a:solidFill>
                  <a:schemeClr val="lt1"/>
                </a:solidFill>
                <a:latin typeface="DM Sans"/>
                <a:ea typeface="DM Sans"/>
                <a:cs typeface="DM Sans"/>
                <a:sym typeface="DM Sans"/>
              </a:rPr>
              <a:t>It provides </a:t>
            </a:r>
            <a:r>
              <a:rPr lang="en" sz="1600">
                <a:solidFill>
                  <a:schemeClr val="lt1"/>
                </a:solidFill>
                <a:latin typeface="DM Sans"/>
                <a:ea typeface="DM Sans"/>
                <a:cs typeface="DM Sans"/>
                <a:sym typeface="DM Sans"/>
              </a:rPr>
              <a:t>executive</a:t>
            </a:r>
            <a:r>
              <a:rPr lang="en" sz="1600">
                <a:solidFill>
                  <a:schemeClr val="lt1"/>
                </a:solidFill>
                <a:latin typeface="DM Sans"/>
                <a:ea typeface="DM Sans"/>
                <a:cs typeface="DM Sans"/>
                <a:sym typeface="DM Sans"/>
              </a:rPr>
              <a:t> </a:t>
            </a:r>
            <a:r>
              <a:rPr lang="en" sz="1600">
                <a:solidFill>
                  <a:schemeClr val="lt1"/>
                </a:solidFill>
                <a:latin typeface="DM Sans"/>
                <a:ea typeface="DM Sans"/>
                <a:cs typeface="DM Sans"/>
                <a:sym typeface="DM Sans"/>
              </a:rPr>
              <a:t>information</a:t>
            </a:r>
            <a:r>
              <a:rPr lang="en" sz="1600">
                <a:solidFill>
                  <a:schemeClr val="lt1"/>
                </a:solidFill>
                <a:latin typeface="DM Sans"/>
                <a:ea typeface="DM Sans"/>
                <a:cs typeface="DM Sans"/>
                <a:sym typeface="DM Sans"/>
              </a:rPr>
              <a:t> in a readily accessible, </a:t>
            </a:r>
            <a:r>
              <a:rPr lang="en" sz="1600">
                <a:solidFill>
                  <a:schemeClr val="lt1"/>
                </a:solidFill>
                <a:latin typeface="DM Sans"/>
                <a:ea typeface="DM Sans"/>
                <a:cs typeface="DM Sans"/>
                <a:sym typeface="DM Sans"/>
              </a:rPr>
              <a:t>interactive</a:t>
            </a:r>
            <a:r>
              <a:rPr lang="en" sz="1600">
                <a:solidFill>
                  <a:schemeClr val="lt1"/>
                </a:solidFill>
                <a:latin typeface="DM Sans"/>
                <a:ea typeface="DM Sans"/>
                <a:cs typeface="DM Sans"/>
                <a:sym typeface="DM Sans"/>
              </a:rPr>
              <a:t> format using graphics-based queries on summarized and detailed data.</a:t>
            </a:r>
            <a:endParaRPr sz="1600">
              <a:solidFill>
                <a:schemeClr val="lt1"/>
              </a:solidFill>
              <a:latin typeface="DM Sans"/>
              <a:ea typeface="DM Sans"/>
              <a:cs typeface="DM Sans"/>
              <a:sym typeface="DM Sans"/>
            </a:endParaRPr>
          </a:p>
          <a:p>
            <a:pPr indent="-330200" lvl="0" marL="457200" rtl="0" algn="l">
              <a:lnSpc>
                <a:spcPct val="115000"/>
              </a:lnSpc>
              <a:spcBef>
                <a:spcPts val="0"/>
              </a:spcBef>
              <a:spcAft>
                <a:spcPts val="0"/>
              </a:spcAft>
              <a:buClr>
                <a:schemeClr val="lt1"/>
              </a:buClr>
              <a:buSzPts val="1600"/>
              <a:buFont typeface="DM Sans"/>
              <a:buChar char="-"/>
            </a:pPr>
            <a:r>
              <a:rPr lang="en" sz="1600">
                <a:solidFill>
                  <a:schemeClr val="lt1"/>
                </a:solidFill>
                <a:latin typeface="DM Sans"/>
                <a:ea typeface="DM Sans"/>
                <a:cs typeface="DM Sans"/>
                <a:sym typeface="DM Sans"/>
              </a:rPr>
              <a:t>By evaluating past data, the system can make educated predictions about how a decision may impact the organization or client.</a:t>
            </a:r>
            <a:endParaRPr sz="1600">
              <a:solidFill>
                <a:schemeClr val="lt1"/>
              </a:solidFill>
              <a:latin typeface="DM Sans"/>
              <a:ea typeface="DM Sans"/>
              <a:cs typeface="DM Sans"/>
              <a:sym typeface="DM Sans"/>
            </a:endParaRPr>
          </a:p>
        </p:txBody>
      </p:sp>
      <p:sp>
        <p:nvSpPr>
          <p:cNvPr id="1678" name="Google Shape;1678;p55"/>
          <p:cNvSpPr txBox="1"/>
          <p:nvPr/>
        </p:nvSpPr>
        <p:spPr>
          <a:xfrm>
            <a:off x="467575" y="3121925"/>
            <a:ext cx="4161600" cy="846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000">
                <a:solidFill>
                  <a:schemeClr val="dk1"/>
                </a:solidFill>
                <a:latin typeface="DM Sans"/>
                <a:ea typeface="DM Sans"/>
                <a:cs typeface="DM Sans"/>
                <a:sym typeface="DM Sans"/>
              </a:rPr>
              <a:t>Determines potential Outcomes</a:t>
            </a:r>
            <a:endParaRPr b="1" sz="2000">
              <a:solidFill>
                <a:schemeClr val="dk1"/>
              </a:solidFill>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6" name="Shape 1686"/>
        <p:cNvGrpSpPr/>
        <p:nvPr/>
      </p:nvGrpSpPr>
      <p:grpSpPr>
        <a:xfrm>
          <a:off x="0" y="0"/>
          <a:ext cx="0" cy="0"/>
          <a:chOff x="0" y="0"/>
          <a:chExt cx="0" cy="0"/>
        </a:xfrm>
      </p:grpSpPr>
      <p:sp>
        <p:nvSpPr>
          <p:cNvPr id="1687" name="Google Shape;1687;p57"/>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688" name="Google Shape;1688;p57"/>
          <p:cNvSpPr txBox="1"/>
          <p:nvPr/>
        </p:nvSpPr>
        <p:spPr>
          <a:xfrm>
            <a:off x="713225" y="2007350"/>
            <a:ext cx="7603800" cy="619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DM Sans Medium"/>
                <a:ea typeface="DM Sans Medium"/>
                <a:cs typeface="DM Sans Medium"/>
                <a:sym typeface="DM Sans Medium"/>
              </a:rPr>
              <a:t>Ackoff, R. L. (1989). From Data to Wisdom. Journal  of  Applied  Systems  Analysis, 16.</a:t>
            </a:r>
            <a:endParaRPr sz="1200">
              <a:solidFill>
                <a:schemeClr val="dk1"/>
              </a:solidFill>
              <a:latin typeface="DM Sans Medium"/>
              <a:ea typeface="DM Sans Medium"/>
              <a:cs typeface="DM Sans Medium"/>
              <a:sym typeface="DM Sans Medium"/>
            </a:endParaRPr>
          </a:p>
        </p:txBody>
      </p:sp>
      <p:sp>
        <p:nvSpPr>
          <p:cNvPr id="1689" name="Google Shape;1689;p57"/>
          <p:cNvSpPr txBox="1"/>
          <p:nvPr/>
        </p:nvSpPr>
        <p:spPr>
          <a:xfrm>
            <a:off x="713225" y="1270313"/>
            <a:ext cx="7603800" cy="619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lt1"/>
                </a:solidFill>
                <a:latin typeface="DM Sans"/>
                <a:ea typeface="DM Sans"/>
                <a:cs typeface="DM Sans"/>
                <a:sym typeface="DM Sans"/>
              </a:rPr>
              <a:t>18MCO25E - IV unit a transaction processing system (TPS ... (n.d.-a). https://gacbe.ac.in/pdf/ematerial/18MCO25E-U4.pdf </a:t>
            </a:r>
            <a:endParaRPr sz="1200">
              <a:solidFill>
                <a:schemeClr val="lt1"/>
              </a:solidFill>
              <a:latin typeface="DM Sans"/>
              <a:ea typeface="DM Sans"/>
              <a:cs typeface="DM Sans"/>
              <a:sym typeface="DM Sans"/>
            </a:endParaRPr>
          </a:p>
          <a:p>
            <a:pPr indent="0" lvl="0" marL="0" rtl="0" algn="l">
              <a:lnSpc>
                <a:spcPct val="115000"/>
              </a:lnSpc>
              <a:spcBef>
                <a:spcPts val="1200"/>
              </a:spcBef>
              <a:spcAft>
                <a:spcPts val="0"/>
              </a:spcAft>
              <a:buNone/>
            </a:pPr>
            <a:r>
              <a:t/>
            </a:r>
            <a:endParaRPr sz="1200">
              <a:solidFill>
                <a:schemeClr val="lt1"/>
              </a:solidFill>
              <a:latin typeface="DM Sans"/>
              <a:ea typeface="DM Sans"/>
              <a:cs typeface="DM Sans"/>
              <a:sym typeface="DM Sans"/>
            </a:endParaRPr>
          </a:p>
        </p:txBody>
      </p:sp>
      <p:sp>
        <p:nvSpPr>
          <p:cNvPr id="1690" name="Google Shape;1690;p57"/>
          <p:cNvSpPr txBox="1"/>
          <p:nvPr/>
        </p:nvSpPr>
        <p:spPr>
          <a:xfrm>
            <a:off x="713225" y="3481400"/>
            <a:ext cx="7603800" cy="619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DM Sans Medium"/>
                <a:ea typeface="DM Sans Medium"/>
                <a:cs typeface="DM Sans Medium"/>
                <a:sym typeface="DM Sans Medium"/>
              </a:rPr>
              <a:t>Chapter 3 data, information and meaning. (n.d.-b). https://repository.up.ac.za/dspace/bitstream/handle/2263/27367/03chapter3.pdf</a:t>
            </a:r>
            <a:endParaRPr sz="1200">
              <a:solidFill>
                <a:schemeClr val="dk1"/>
              </a:solidFill>
              <a:latin typeface="DM Sans Medium"/>
              <a:ea typeface="DM Sans Medium"/>
              <a:cs typeface="DM Sans Medium"/>
              <a:sym typeface="DM Sans Medium"/>
            </a:endParaRPr>
          </a:p>
        </p:txBody>
      </p:sp>
      <p:sp>
        <p:nvSpPr>
          <p:cNvPr id="1691" name="Google Shape;1691;p57"/>
          <p:cNvSpPr txBox="1"/>
          <p:nvPr/>
        </p:nvSpPr>
        <p:spPr>
          <a:xfrm>
            <a:off x="713225" y="2744363"/>
            <a:ext cx="7603800" cy="619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100">
                <a:solidFill>
                  <a:schemeClr val="lt1"/>
                </a:solidFill>
              </a:rPr>
              <a:t>Azad, M. M., Amin, M. B., &amp; Alauddin, M. (2012). </a:t>
            </a:r>
            <a:r>
              <a:rPr i="1" lang="en" sz="1100">
                <a:solidFill>
                  <a:schemeClr val="lt1"/>
                </a:solidFill>
              </a:rPr>
              <a:t>Executive Information System</a:t>
            </a:r>
            <a:r>
              <a:rPr lang="en" sz="1100">
                <a:solidFill>
                  <a:schemeClr val="lt1"/>
                </a:solidFill>
              </a:rPr>
              <a:t>, </a:t>
            </a:r>
            <a:r>
              <a:rPr i="1" lang="en" sz="1100">
                <a:solidFill>
                  <a:schemeClr val="lt1"/>
                </a:solidFill>
              </a:rPr>
              <a:t>12</a:t>
            </a:r>
            <a:r>
              <a:rPr lang="en" sz="1100">
                <a:solidFill>
                  <a:schemeClr val="lt1"/>
                </a:solidFill>
              </a:rPr>
              <a:t>(5).</a:t>
            </a:r>
            <a:endParaRPr sz="1200">
              <a:solidFill>
                <a:schemeClr val="lt1"/>
              </a:solidFill>
              <a:latin typeface="DM Sans"/>
              <a:ea typeface="DM Sans"/>
              <a:cs typeface="DM Sans"/>
              <a:sym typeface="DM Sans"/>
            </a:endParaRPr>
          </a:p>
        </p:txBody>
      </p:sp>
      <p:sp>
        <p:nvSpPr>
          <p:cNvPr id="1692" name="Google Shape;1692;p57"/>
          <p:cNvSpPr txBox="1"/>
          <p:nvPr/>
        </p:nvSpPr>
        <p:spPr>
          <a:xfrm>
            <a:off x="713225" y="4253988"/>
            <a:ext cx="7603800" cy="619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100">
                <a:solidFill>
                  <a:schemeClr val="lt1"/>
                </a:solidFill>
              </a:rPr>
              <a:t>Creps, W. B., &amp; O’Leary, D. E. (1994). Executive Information Systems . </a:t>
            </a:r>
            <a:r>
              <a:rPr i="1" lang="en" sz="1100">
                <a:solidFill>
                  <a:schemeClr val="lt1"/>
                </a:solidFill>
              </a:rPr>
              <a:t>Executive Information Systems</a:t>
            </a:r>
            <a:r>
              <a:rPr lang="en" sz="1100">
                <a:solidFill>
                  <a:schemeClr val="lt1"/>
                </a:solidFill>
              </a:rPr>
              <a:t>.</a:t>
            </a:r>
            <a:endParaRPr sz="1200">
              <a:solidFill>
                <a:schemeClr val="lt1"/>
              </a:solidFill>
              <a:latin typeface="DM Sans"/>
              <a:ea typeface="DM Sans"/>
              <a:cs typeface="DM Sans"/>
              <a:sym typeface="DM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58"/>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698" name="Google Shape;1698;p58"/>
          <p:cNvSpPr txBox="1"/>
          <p:nvPr/>
        </p:nvSpPr>
        <p:spPr>
          <a:xfrm>
            <a:off x="713225" y="2007350"/>
            <a:ext cx="7603800" cy="619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DM Sans Medium"/>
                <a:ea typeface="DM Sans Medium"/>
                <a:cs typeface="DM Sans Medium"/>
                <a:sym typeface="DM Sans Medium"/>
              </a:rPr>
              <a:t>Decision support system (DDS): Definition, benefits and types | indeed.com. (n.d.-d). https://www.indeed.com/career-advice/career-development/decision-support-system</a:t>
            </a:r>
            <a:endParaRPr sz="1200">
              <a:solidFill>
                <a:schemeClr val="dk1"/>
              </a:solidFill>
              <a:latin typeface="DM Sans Medium"/>
              <a:ea typeface="DM Sans Medium"/>
              <a:cs typeface="DM Sans Medium"/>
              <a:sym typeface="DM Sans Medium"/>
            </a:endParaRPr>
          </a:p>
        </p:txBody>
      </p:sp>
      <p:sp>
        <p:nvSpPr>
          <p:cNvPr id="1699" name="Google Shape;1699;p58"/>
          <p:cNvSpPr txBox="1"/>
          <p:nvPr/>
        </p:nvSpPr>
        <p:spPr>
          <a:xfrm>
            <a:off x="713225" y="1270313"/>
            <a:ext cx="7603800" cy="619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lt1"/>
                </a:solidFill>
                <a:latin typeface="DM Sans"/>
                <a:ea typeface="DM Sans"/>
                <a:cs typeface="DM Sans"/>
                <a:sym typeface="DM Sans"/>
              </a:rPr>
              <a:t>Data and information. (n.d.-c). https://portal.abuad.edu.ng/lecturer/documents/1554208765DATA_AND_INFORMATION.pdf </a:t>
            </a:r>
            <a:endParaRPr sz="1200">
              <a:solidFill>
                <a:schemeClr val="lt1"/>
              </a:solidFill>
              <a:latin typeface="DM Sans"/>
              <a:ea typeface="DM Sans"/>
              <a:cs typeface="DM Sans"/>
              <a:sym typeface="DM Sans"/>
            </a:endParaRPr>
          </a:p>
          <a:p>
            <a:pPr indent="0" lvl="0" marL="0" rtl="0" algn="l">
              <a:lnSpc>
                <a:spcPct val="115000"/>
              </a:lnSpc>
              <a:spcBef>
                <a:spcPts val="1200"/>
              </a:spcBef>
              <a:spcAft>
                <a:spcPts val="0"/>
              </a:spcAft>
              <a:buNone/>
            </a:pPr>
            <a:r>
              <a:t/>
            </a:r>
            <a:endParaRPr sz="1200">
              <a:solidFill>
                <a:schemeClr val="lt1"/>
              </a:solidFill>
              <a:latin typeface="DM Sans"/>
              <a:ea typeface="DM Sans"/>
              <a:cs typeface="DM Sans"/>
              <a:sym typeface="DM Sans"/>
            </a:endParaRPr>
          </a:p>
        </p:txBody>
      </p:sp>
      <p:sp>
        <p:nvSpPr>
          <p:cNvPr id="1700" name="Google Shape;1700;p58"/>
          <p:cNvSpPr txBox="1"/>
          <p:nvPr/>
        </p:nvSpPr>
        <p:spPr>
          <a:xfrm>
            <a:off x="713225" y="3481400"/>
            <a:ext cx="7603800" cy="619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DM Sans Medium"/>
                <a:ea typeface="DM Sans Medium"/>
                <a:cs typeface="DM Sans Medium"/>
                <a:sym typeface="DM Sans Medium"/>
              </a:rPr>
              <a:t>Fundamentals of Information Systems, Fifth Edition. (n.d.). . Course Technology: Cengage learning. https://sites.radford.edu/~mhtay/ITEC110/Fundamental_Info_Sys/Lecture/ch01_5e.pdf</a:t>
            </a:r>
            <a:endParaRPr sz="1200">
              <a:solidFill>
                <a:schemeClr val="dk1"/>
              </a:solidFill>
              <a:latin typeface="DM Sans Medium"/>
              <a:ea typeface="DM Sans Medium"/>
              <a:cs typeface="DM Sans Medium"/>
              <a:sym typeface="DM Sans Medium"/>
            </a:endParaRPr>
          </a:p>
        </p:txBody>
      </p:sp>
      <p:sp>
        <p:nvSpPr>
          <p:cNvPr id="1701" name="Google Shape;1701;p58"/>
          <p:cNvSpPr txBox="1"/>
          <p:nvPr/>
        </p:nvSpPr>
        <p:spPr>
          <a:xfrm>
            <a:off x="713225" y="2744363"/>
            <a:ext cx="7603800" cy="619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100">
                <a:solidFill>
                  <a:schemeClr val="lt1"/>
                </a:solidFill>
              </a:rPr>
              <a:t>Figure 1: Information system pyramid. (n.d.-e). https://www.researchgate.net/figure/Information-system-pyramid_fig1_228962301</a:t>
            </a:r>
            <a:endParaRPr sz="1200">
              <a:solidFill>
                <a:schemeClr val="lt1"/>
              </a:solidFill>
              <a:latin typeface="DM Sans"/>
              <a:ea typeface="DM Sans"/>
              <a:cs typeface="DM Sans"/>
              <a:sym typeface="DM Sans"/>
            </a:endParaRPr>
          </a:p>
        </p:txBody>
      </p:sp>
      <p:sp>
        <p:nvSpPr>
          <p:cNvPr id="1702" name="Google Shape;1702;p58"/>
          <p:cNvSpPr txBox="1"/>
          <p:nvPr/>
        </p:nvSpPr>
        <p:spPr>
          <a:xfrm>
            <a:off x="713225" y="4253988"/>
            <a:ext cx="7603800" cy="619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solidFill>
                  <a:schemeClr val="lt1"/>
                </a:solidFill>
              </a:rPr>
              <a:t>Imran, M. (2014, November 23). Explain the functions of EIS or ESS according to the organizational units? the role of Eis &amp; Ess in the organization. Academia.edu. https://rb.gy/5mdui9</a:t>
            </a:r>
            <a:endParaRPr sz="1200">
              <a:solidFill>
                <a:schemeClr val="lt1"/>
              </a:solidFill>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59"/>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708" name="Google Shape;1708;p59"/>
          <p:cNvSpPr txBox="1"/>
          <p:nvPr/>
        </p:nvSpPr>
        <p:spPr>
          <a:xfrm>
            <a:off x="713225" y="2007350"/>
            <a:ext cx="7603800" cy="619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DM Sans Medium"/>
                <a:ea typeface="DM Sans Medium"/>
                <a:cs typeface="DM Sans Medium"/>
                <a:sym typeface="DM Sans Medium"/>
              </a:rPr>
              <a:t>Jain, S. (2024, July 16). What is data vs. what is information. Bloomfire. https://bloomfire.com/blog/data-vs-information/</a:t>
            </a:r>
            <a:endParaRPr sz="1200">
              <a:solidFill>
                <a:schemeClr val="dk1"/>
              </a:solidFill>
              <a:latin typeface="DM Sans Medium"/>
              <a:ea typeface="DM Sans Medium"/>
              <a:cs typeface="DM Sans Medium"/>
              <a:sym typeface="DM Sans Medium"/>
            </a:endParaRPr>
          </a:p>
        </p:txBody>
      </p:sp>
      <p:sp>
        <p:nvSpPr>
          <p:cNvPr id="1709" name="Google Shape;1709;p59"/>
          <p:cNvSpPr txBox="1"/>
          <p:nvPr/>
        </p:nvSpPr>
        <p:spPr>
          <a:xfrm>
            <a:off x="713225" y="1270313"/>
            <a:ext cx="7603800" cy="619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DM Sans"/>
                <a:ea typeface="DM Sans"/>
                <a:cs typeface="DM Sans"/>
                <a:sym typeface="DM Sans"/>
              </a:rPr>
              <a:t>Jain, R. (2016). Decision Support Systems: An Overview.</a:t>
            </a:r>
            <a:endParaRPr sz="1200">
              <a:solidFill>
                <a:schemeClr val="lt1"/>
              </a:solidFill>
              <a:latin typeface="DM Sans"/>
              <a:ea typeface="DM Sans"/>
              <a:cs typeface="DM Sans"/>
              <a:sym typeface="DM Sans"/>
            </a:endParaRPr>
          </a:p>
        </p:txBody>
      </p:sp>
      <p:sp>
        <p:nvSpPr>
          <p:cNvPr id="1710" name="Google Shape;1710;p59"/>
          <p:cNvSpPr txBox="1"/>
          <p:nvPr/>
        </p:nvSpPr>
        <p:spPr>
          <a:xfrm>
            <a:off x="713225" y="3481400"/>
            <a:ext cx="7603800" cy="619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DM Sans Medium"/>
                <a:ea typeface="DM Sans Medium"/>
                <a:cs typeface="DM Sans Medium"/>
                <a:sym typeface="DM Sans Medium"/>
              </a:rPr>
              <a:t>LCWU. (n.d.-f). https://rb.gy/z6jyay</a:t>
            </a:r>
            <a:endParaRPr sz="1200">
              <a:solidFill>
                <a:schemeClr val="dk1"/>
              </a:solidFill>
              <a:latin typeface="DM Sans Medium"/>
              <a:ea typeface="DM Sans Medium"/>
              <a:cs typeface="DM Sans Medium"/>
              <a:sym typeface="DM Sans Medium"/>
            </a:endParaRPr>
          </a:p>
        </p:txBody>
      </p:sp>
      <p:sp>
        <p:nvSpPr>
          <p:cNvPr id="1711" name="Google Shape;1711;p59"/>
          <p:cNvSpPr txBox="1"/>
          <p:nvPr/>
        </p:nvSpPr>
        <p:spPr>
          <a:xfrm>
            <a:off x="713225" y="2744363"/>
            <a:ext cx="7603800" cy="619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solidFill>
                  <a:schemeClr val="lt1"/>
                </a:solidFill>
                <a:latin typeface="DM Sans"/>
                <a:ea typeface="DM Sans"/>
                <a:cs typeface="DM Sans"/>
                <a:sym typeface="DM Sans"/>
              </a:rPr>
              <a:t>Jaiswal, R. C. (2023). The Role of Management Information Systems in Organizations.</a:t>
            </a:r>
            <a:endParaRPr sz="1200">
              <a:solidFill>
                <a:schemeClr val="lt1"/>
              </a:solidFill>
              <a:latin typeface="DM Sans"/>
              <a:ea typeface="DM Sans"/>
              <a:cs typeface="DM Sans"/>
              <a:sym typeface="DM Sans"/>
            </a:endParaRPr>
          </a:p>
        </p:txBody>
      </p:sp>
      <p:sp>
        <p:nvSpPr>
          <p:cNvPr id="1712" name="Google Shape;1712;p59"/>
          <p:cNvSpPr txBox="1"/>
          <p:nvPr/>
        </p:nvSpPr>
        <p:spPr>
          <a:xfrm>
            <a:off x="713225" y="4253988"/>
            <a:ext cx="7603800" cy="619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100">
                <a:solidFill>
                  <a:schemeClr val="lt1"/>
                </a:solidFill>
              </a:rPr>
              <a:t>Management Information Systems (MIS) – types, features, functions - shiksha online</a:t>
            </a:r>
            <a:r>
              <a:rPr lang="en" sz="1100">
                <a:solidFill>
                  <a:schemeClr val="lt1"/>
                </a:solidFill>
              </a:rPr>
              <a:t>. Study in India. (n.d.). https://www.shiksha.com/online-courses/articles/management-information-systems/#1 </a:t>
            </a:r>
            <a:endParaRPr sz="1100">
              <a:solidFill>
                <a:schemeClr val="lt1"/>
              </a:solidFill>
            </a:endParaRPr>
          </a:p>
          <a:p>
            <a:pPr indent="0" lvl="0" marL="0" rtl="0" algn="l">
              <a:lnSpc>
                <a:spcPct val="115000"/>
              </a:lnSpc>
              <a:spcBef>
                <a:spcPts val="1200"/>
              </a:spcBef>
              <a:spcAft>
                <a:spcPts val="1200"/>
              </a:spcAft>
              <a:buNone/>
            </a:pPr>
            <a:r>
              <a:t/>
            </a:r>
            <a:endParaRPr sz="1200">
              <a:solidFill>
                <a:schemeClr val="lt1"/>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33"/>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465" name="Google Shape;1465;p33"/>
          <p:cNvSpPr txBox="1"/>
          <p:nvPr/>
        </p:nvSpPr>
        <p:spPr>
          <a:xfrm>
            <a:off x="720000" y="1152475"/>
            <a:ext cx="7704000" cy="4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DM Sans Medium"/>
                <a:ea typeface="DM Sans Medium"/>
                <a:cs typeface="DM Sans Medium"/>
                <a:sym typeface="DM Sans Medium"/>
              </a:rPr>
              <a:t>Source: </a:t>
            </a:r>
            <a:r>
              <a:rPr lang="en" u="sng">
                <a:solidFill>
                  <a:schemeClr val="dk2"/>
                </a:solidFill>
                <a:latin typeface="DM Sans Medium"/>
                <a:ea typeface="DM Sans Medium"/>
                <a:cs typeface="DM Sans Medium"/>
                <a:sym typeface="DM Sans Medium"/>
                <a:hlinkClick r:id="rId3">
                  <a:extLst>
                    <a:ext uri="{A12FA001-AC4F-418D-AE19-62706E023703}">
                      <ahyp:hlinkClr val="tx"/>
                    </a:ext>
                  </a:extLst>
                </a:hlinkClick>
              </a:rPr>
              <a:t>DATA AND INFORMATION</a:t>
            </a:r>
            <a:endParaRPr>
              <a:solidFill>
                <a:schemeClr val="dk2"/>
              </a:solidFill>
              <a:latin typeface="DM Sans Medium"/>
              <a:ea typeface="DM Sans Medium"/>
              <a:cs typeface="DM Sans Medium"/>
              <a:sym typeface="DM Sans Medium"/>
            </a:endParaRPr>
          </a:p>
        </p:txBody>
      </p:sp>
      <p:sp>
        <p:nvSpPr>
          <p:cNvPr id="1466" name="Google Shape;1466;p33"/>
          <p:cNvSpPr txBox="1"/>
          <p:nvPr/>
        </p:nvSpPr>
        <p:spPr>
          <a:xfrm>
            <a:off x="713225" y="1628875"/>
            <a:ext cx="7460400" cy="2975100"/>
          </a:xfrm>
          <a:prstGeom prst="rect">
            <a:avLst/>
          </a:prstGeom>
          <a:solidFill>
            <a:schemeClr val="dk2"/>
          </a:solid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lt1"/>
              </a:buClr>
              <a:buSzPts val="2000"/>
              <a:buFont typeface="DM Sans"/>
              <a:buChar char="-"/>
            </a:pPr>
            <a:r>
              <a:rPr lang="en" sz="2000">
                <a:solidFill>
                  <a:schemeClr val="lt1"/>
                </a:solidFill>
                <a:latin typeface="DM Sans"/>
                <a:ea typeface="DM Sans"/>
                <a:cs typeface="DM Sans"/>
                <a:sym typeface="DM Sans"/>
              </a:rPr>
              <a:t>Data are </a:t>
            </a:r>
            <a:r>
              <a:rPr b="1" lang="en" sz="2000">
                <a:solidFill>
                  <a:schemeClr val="lt1"/>
                </a:solidFill>
                <a:latin typeface="DM Sans"/>
                <a:ea typeface="DM Sans"/>
                <a:cs typeface="DM Sans"/>
                <a:sym typeface="DM Sans"/>
              </a:rPr>
              <a:t>raw facts</a:t>
            </a:r>
            <a:r>
              <a:rPr lang="en" sz="2000">
                <a:solidFill>
                  <a:schemeClr val="lt1"/>
                </a:solidFill>
                <a:latin typeface="DM Sans"/>
                <a:ea typeface="DM Sans"/>
                <a:cs typeface="DM Sans"/>
                <a:sym typeface="DM Sans"/>
              </a:rPr>
              <a:t>, </a:t>
            </a:r>
            <a:r>
              <a:rPr b="1" lang="en" sz="2000">
                <a:solidFill>
                  <a:schemeClr val="lt1"/>
                </a:solidFill>
                <a:latin typeface="DM Sans"/>
                <a:ea typeface="DM Sans"/>
                <a:cs typeface="DM Sans"/>
                <a:sym typeface="DM Sans"/>
              </a:rPr>
              <a:t>events</a:t>
            </a:r>
            <a:r>
              <a:rPr lang="en" sz="2000">
                <a:solidFill>
                  <a:schemeClr val="lt1"/>
                </a:solidFill>
                <a:latin typeface="DM Sans"/>
                <a:ea typeface="DM Sans"/>
                <a:cs typeface="DM Sans"/>
                <a:sym typeface="DM Sans"/>
              </a:rPr>
              <a:t>, </a:t>
            </a:r>
            <a:r>
              <a:rPr b="1" lang="en" sz="2000">
                <a:solidFill>
                  <a:schemeClr val="lt1"/>
                </a:solidFill>
                <a:latin typeface="DM Sans"/>
                <a:ea typeface="DM Sans"/>
                <a:cs typeface="DM Sans"/>
                <a:sym typeface="DM Sans"/>
              </a:rPr>
              <a:t>numbers</a:t>
            </a:r>
            <a:r>
              <a:rPr lang="en" sz="2000">
                <a:solidFill>
                  <a:schemeClr val="lt1"/>
                </a:solidFill>
                <a:latin typeface="DM Sans"/>
                <a:ea typeface="DM Sans"/>
                <a:cs typeface="DM Sans"/>
                <a:sym typeface="DM Sans"/>
              </a:rPr>
              <a:t>, and </a:t>
            </a:r>
            <a:r>
              <a:rPr b="1" lang="en" sz="2000">
                <a:solidFill>
                  <a:schemeClr val="lt1"/>
                </a:solidFill>
                <a:latin typeface="DM Sans"/>
                <a:ea typeface="DM Sans"/>
                <a:cs typeface="DM Sans"/>
                <a:sym typeface="DM Sans"/>
              </a:rPr>
              <a:t>transactions</a:t>
            </a:r>
            <a:r>
              <a:rPr lang="en" sz="2000">
                <a:solidFill>
                  <a:schemeClr val="lt1"/>
                </a:solidFill>
                <a:latin typeface="DM Sans"/>
                <a:ea typeface="DM Sans"/>
                <a:cs typeface="DM Sans"/>
                <a:sym typeface="DM Sans"/>
              </a:rPr>
              <a:t>, which have been collected, recorded, </a:t>
            </a:r>
            <a:r>
              <a:rPr lang="en" sz="2000" u="sng">
                <a:solidFill>
                  <a:schemeClr val="lt1"/>
                </a:solidFill>
                <a:latin typeface="DM Sans"/>
                <a:ea typeface="DM Sans"/>
                <a:cs typeface="DM Sans"/>
                <a:sym typeface="DM Sans"/>
              </a:rPr>
              <a:t>stored but are not yet processed</a:t>
            </a:r>
            <a:r>
              <a:rPr lang="en" sz="2000">
                <a:solidFill>
                  <a:schemeClr val="lt1"/>
                </a:solidFill>
                <a:latin typeface="DM Sans"/>
                <a:ea typeface="DM Sans"/>
                <a:cs typeface="DM Sans"/>
                <a:sym typeface="DM Sans"/>
              </a:rPr>
              <a:t>.</a:t>
            </a:r>
            <a:endParaRPr sz="2000">
              <a:solidFill>
                <a:schemeClr val="lt1"/>
              </a:solidFill>
              <a:latin typeface="DM Sans"/>
              <a:ea typeface="DM Sans"/>
              <a:cs typeface="DM Sans"/>
              <a:sym typeface="DM Sans"/>
            </a:endParaRPr>
          </a:p>
          <a:p>
            <a:pPr indent="0" lvl="0" marL="0" rtl="0" algn="l">
              <a:lnSpc>
                <a:spcPct val="115000"/>
              </a:lnSpc>
              <a:spcBef>
                <a:spcPts val="0"/>
              </a:spcBef>
              <a:spcAft>
                <a:spcPts val="0"/>
              </a:spcAft>
              <a:buNone/>
            </a:pPr>
            <a:r>
              <a:t/>
            </a:r>
            <a:endParaRPr sz="2000">
              <a:solidFill>
                <a:schemeClr val="lt1"/>
              </a:solidFill>
              <a:latin typeface="DM Sans"/>
              <a:ea typeface="DM Sans"/>
              <a:cs typeface="DM Sans"/>
              <a:sym typeface="DM Sans"/>
            </a:endParaRPr>
          </a:p>
          <a:p>
            <a:pPr indent="-355600" lvl="0" marL="457200" rtl="0" algn="l">
              <a:lnSpc>
                <a:spcPct val="115000"/>
              </a:lnSpc>
              <a:spcBef>
                <a:spcPts val="0"/>
              </a:spcBef>
              <a:spcAft>
                <a:spcPts val="0"/>
              </a:spcAft>
              <a:buClr>
                <a:schemeClr val="lt1"/>
              </a:buClr>
              <a:buSzPts val="2000"/>
              <a:buFont typeface="DM Sans"/>
              <a:buChar char="-"/>
            </a:pPr>
            <a:r>
              <a:rPr lang="en" sz="2000">
                <a:solidFill>
                  <a:schemeClr val="lt1"/>
                </a:solidFill>
                <a:latin typeface="DM Sans"/>
                <a:ea typeface="DM Sans"/>
                <a:cs typeface="DM Sans"/>
                <a:sym typeface="DM Sans"/>
              </a:rPr>
              <a:t>Data may consist of </a:t>
            </a:r>
            <a:r>
              <a:rPr b="1" lang="en" sz="2000">
                <a:solidFill>
                  <a:schemeClr val="lt1"/>
                </a:solidFill>
                <a:latin typeface="DM Sans"/>
                <a:ea typeface="DM Sans"/>
                <a:cs typeface="DM Sans"/>
                <a:sym typeface="DM Sans"/>
              </a:rPr>
              <a:t>numbers and characters</a:t>
            </a:r>
            <a:r>
              <a:rPr lang="en" sz="2000">
                <a:solidFill>
                  <a:schemeClr val="lt1"/>
                </a:solidFill>
                <a:latin typeface="DM Sans"/>
                <a:ea typeface="DM Sans"/>
                <a:cs typeface="DM Sans"/>
                <a:sym typeface="DM Sans"/>
              </a:rPr>
              <a:t> which are used to record facts and events about activities </a:t>
            </a:r>
            <a:r>
              <a:rPr lang="en" sz="2000">
                <a:solidFill>
                  <a:schemeClr val="lt1"/>
                </a:solidFill>
                <a:latin typeface="DM Sans"/>
                <a:ea typeface="DM Sans"/>
                <a:cs typeface="DM Sans"/>
                <a:sym typeface="DM Sans"/>
              </a:rPr>
              <a:t>occurring</a:t>
            </a:r>
            <a:r>
              <a:rPr lang="en" sz="2000">
                <a:solidFill>
                  <a:schemeClr val="lt1"/>
                </a:solidFill>
                <a:latin typeface="DM Sans"/>
                <a:ea typeface="DM Sans"/>
                <a:cs typeface="DM Sans"/>
                <a:sym typeface="DM Sans"/>
              </a:rPr>
              <a:t> in an environment.</a:t>
            </a:r>
            <a:endParaRPr sz="2000">
              <a:solidFill>
                <a:schemeClr val="lt1"/>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60"/>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718" name="Google Shape;1718;p60"/>
          <p:cNvSpPr txBox="1"/>
          <p:nvPr/>
        </p:nvSpPr>
        <p:spPr>
          <a:xfrm>
            <a:off x="713225" y="2007350"/>
            <a:ext cx="7603800" cy="619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DM Sans Medium"/>
                <a:ea typeface="DM Sans Medium"/>
                <a:cs typeface="DM Sans Medium"/>
                <a:sym typeface="DM Sans Medium"/>
              </a:rPr>
              <a:t>Scribd. (n.d.-b). Executive information system. Scribd. https://www.scribd.com/doc/42078415/Executive-Information-System</a:t>
            </a:r>
            <a:endParaRPr sz="1200">
              <a:solidFill>
                <a:schemeClr val="dk1"/>
              </a:solidFill>
              <a:latin typeface="DM Sans Medium"/>
              <a:ea typeface="DM Sans Medium"/>
              <a:cs typeface="DM Sans Medium"/>
              <a:sym typeface="DM Sans Medium"/>
            </a:endParaRPr>
          </a:p>
        </p:txBody>
      </p:sp>
      <p:sp>
        <p:nvSpPr>
          <p:cNvPr id="1719" name="Google Shape;1719;p60"/>
          <p:cNvSpPr txBox="1"/>
          <p:nvPr/>
        </p:nvSpPr>
        <p:spPr>
          <a:xfrm>
            <a:off x="713225" y="1270313"/>
            <a:ext cx="7603800" cy="619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DM Sans"/>
                <a:ea typeface="DM Sans"/>
                <a:cs typeface="DM Sans"/>
                <a:sym typeface="DM Sans"/>
              </a:rPr>
              <a:t>Scribd. (n.d.-a). Data, information and knowledge. Scribd. https://www.scribd.com/document/49334347/data-information-and-knowledge</a:t>
            </a:r>
            <a:endParaRPr sz="1200">
              <a:solidFill>
                <a:schemeClr val="lt1"/>
              </a:solidFill>
              <a:latin typeface="DM Sans"/>
              <a:ea typeface="DM Sans"/>
              <a:cs typeface="DM Sans"/>
              <a:sym typeface="DM Sans"/>
            </a:endParaRPr>
          </a:p>
        </p:txBody>
      </p:sp>
      <p:sp>
        <p:nvSpPr>
          <p:cNvPr id="1720" name="Google Shape;1720;p60"/>
          <p:cNvSpPr txBox="1"/>
          <p:nvPr/>
        </p:nvSpPr>
        <p:spPr>
          <a:xfrm>
            <a:off x="713225" y="3481400"/>
            <a:ext cx="7603800" cy="619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DM Sans Medium"/>
                <a:ea typeface="DM Sans Medium"/>
                <a:cs typeface="DM Sans Medium"/>
                <a:sym typeface="DM Sans Medium"/>
              </a:rPr>
              <a:t>Shalabi, R. (2020). THE IMPORTANCE AND APPLICATIONS OF DECISION SUPPORT SYSTEMS (DSS) IN HIGHER EDUCATION. https://doi.org/10.6084/m9.figshare.12465599.v1</a:t>
            </a:r>
            <a:endParaRPr sz="1200">
              <a:solidFill>
                <a:schemeClr val="dk1"/>
              </a:solidFill>
              <a:latin typeface="DM Sans Medium"/>
              <a:ea typeface="DM Sans Medium"/>
              <a:cs typeface="DM Sans Medium"/>
              <a:sym typeface="DM Sans Medium"/>
            </a:endParaRPr>
          </a:p>
        </p:txBody>
      </p:sp>
      <p:sp>
        <p:nvSpPr>
          <p:cNvPr id="1721" name="Google Shape;1721;p60"/>
          <p:cNvSpPr txBox="1"/>
          <p:nvPr/>
        </p:nvSpPr>
        <p:spPr>
          <a:xfrm>
            <a:off x="713225" y="2744363"/>
            <a:ext cx="7603800" cy="619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solidFill>
                  <a:schemeClr val="lt1"/>
                </a:solidFill>
                <a:latin typeface="DM Sans"/>
                <a:ea typeface="DM Sans"/>
                <a:cs typeface="DM Sans"/>
                <a:sym typeface="DM Sans"/>
              </a:rPr>
              <a:t>Scribd. (n.d.-c). Functions of MIS. Scribd. https://www.scribd.com/document/321427864/Functions-of-MIS</a:t>
            </a:r>
            <a:endParaRPr sz="1200">
              <a:solidFill>
                <a:schemeClr val="lt1"/>
              </a:solidFill>
              <a:latin typeface="DM Sans"/>
              <a:ea typeface="DM Sans"/>
              <a:cs typeface="DM Sans"/>
              <a:sym typeface="DM Sans"/>
            </a:endParaRPr>
          </a:p>
        </p:txBody>
      </p:sp>
      <p:sp>
        <p:nvSpPr>
          <p:cNvPr id="1722" name="Google Shape;1722;p60"/>
          <p:cNvSpPr txBox="1"/>
          <p:nvPr/>
        </p:nvSpPr>
        <p:spPr>
          <a:xfrm>
            <a:off x="713225" y="4253988"/>
            <a:ext cx="7603800" cy="619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solidFill>
                  <a:schemeClr val="lt1"/>
                </a:solidFill>
                <a:latin typeface="DM Sans"/>
                <a:ea typeface="DM Sans"/>
                <a:cs typeface="DM Sans"/>
                <a:sym typeface="DM Sans"/>
              </a:rPr>
              <a:t>Sharma, V. (n.d.). Types of Information Systems.</a:t>
            </a:r>
            <a:endParaRPr sz="1200">
              <a:solidFill>
                <a:schemeClr val="lt1"/>
              </a:solidFill>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61"/>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728" name="Google Shape;1728;p61"/>
          <p:cNvSpPr txBox="1"/>
          <p:nvPr/>
        </p:nvSpPr>
        <p:spPr>
          <a:xfrm>
            <a:off x="713225" y="2007350"/>
            <a:ext cx="7603800" cy="619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DM Sans Medium"/>
                <a:ea typeface="DM Sans Medium"/>
                <a:cs typeface="DM Sans Medium"/>
                <a:sym typeface="DM Sans Medium"/>
              </a:rPr>
              <a:t>Topic 1.1 data, information and knowledge. (n.d.-g). https://www.cambridgeinternational.org/images/285017-data-information-and-knowledge.pdf</a:t>
            </a:r>
            <a:endParaRPr sz="1200">
              <a:solidFill>
                <a:schemeClr val="dk1"/>
              </a:solidFill>
              <a:latin typeface="DM Sans Medium"/>
              <a:ea typeface="DM Sans Medium"/>
              <a:cs typeface="DM Sans Medium"/>
              <a:sym typeface="DM Sans Medium"/>
            </a:endParaRPr>
          </a:p>
        </p:txBody>
      </p:sp>
      <p:sp>
        <p:nvSpPr>
          <p:cNvPr id="1729" name="Google Shape;1729;p61"/>
          <p:cNvSpPr txBox="1"/>
          <p:nvPr/>
        </p:nvSpPr>
        <p:spPr>
          <a:xfrm>
            <a:off x="713225" y="1270313"/>
            <a:ext cx="7603800" cy="619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DM Sans"/>
                <a:ea typeface="DM Sans"/>
                <a:cs typeface="DM Sans"/>
                <a:sym typeface="DM Sans"/>
              </a:rPr>
              <a:t>Stair, R. M., &amp; Reynolds, G. W. (2018). Fundamentals of Information Systems. Cengage Learning.</a:t>
            </a:r>
            <a:endParaRPr sz="1200">
              <a:solidFill>
                <a:schemeClr val="lt1"/>
              </a:solidFill>
              <a:latin typeface="DM Sans"/>
              <a:ea typeface="DM Sans"/>
              <a:cs typeface="DM Sans"/>
              <a:sym typeface="DM Sans"/>
            </a:endParaRPr>
          </a:p>
        </p:txBody>
      </p:sp>
      <p:sp>
        <p:nvSpPr>
          <p:cNvPr id="1730" name="Google Shape;1730;p61"/>
          <p:cNvSpPr txBox="1"/>
          <p:nvPr/>
        </p:nvSpPr>
        <p:spPr>
          <a:xfrm>
            <a:off x="713225" y="3481400"/>
            <a:ext cx="7603800" cy="619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DM Sans Medium"/>
                <a:ea typeface="DM Sans Medium"/>
                <a:cs typeface="DM Sans Medium"/>
                <a:sym typeface="DM Sans Medium"/>
              </a:rPr>
              <a:t>Watson, H. J., Rainer, R. K., &amp; Koh, C. E. (1991). Executive Information Systems: A framework for development and a survey of current practices. MIS Quarterly, 15(1), 13. https://doi.org/10.2307/249431</a:t>
            </a:r>
            <a:endParaRPr sz="1200">
              <a:solidFill>
                <a:schemeClr val="dk1"/>
              </a:solidFill>
              <a:latin typeface="DM Sans Medium"/>
              <a:ea typeface="DM Sans Medium"/>
              <a:cs typeface="DM Sans Medium"/>
              <a:sym typeface="DM Sans Medium"/>
            </a:endParaRPr>
          </a:p>
        </p:txBody>
      </p:sp>
      <p:sp>
        <p:nvSpPr>
          <p:cNvPr id="1731" name="Google Shape;1731;p61"/>
          <p:cNvSpPr txBox="1"/>
          <p:nvPr/>
        </p:nvSpPr>
        <p:spPr>
          <a:xfrm>
            <a:off x="713225" y="2744363"/>
            <a:ext cx="7603800" cy="619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solidFill>
                  <a:schemeClr val="lt1"/>
                </a:solidFill>
                <a:latin typeface="DM Sans"/>
                <a:ea typeface="DM Sans"/>
                <a:cs typeface="DM Sans"/>
                <a:sym typeface="DM Sans"/>
              </a:rPr>
              <a:t>Unit-1 Chapter 2: Decision support system. (n.d.-h). https://nktdegreecollege.org/uploads/students/BI_UNIT1_Decision_Support_System_(1).pdf</a:t>
            </a:r>
            <a:endParaRPr sz="1200">
              <a:solidFill>
                <a:schemeClr val="lt1"/>
              </a:solidFill>
              <a:latin typeface="DM Sans"/>
              <a:ea typeface="DM Sans"/>
              <a:cs typeface="DM Sans"/>
              <a:sym typeface="DM Sans"/>
            </a:endParaRPr>
          </a:p>
        </p:txBody>
      </p:sp>
      <p:sp>
        <p:nvSpPr>
          <p:cNvPr id="1732" name="Google Shape;1732;p61"/>
          <p:cNvSpPr txBox="1"/>
          <p:nvPr/>
        </p:nvSpPr>
        <p:spPr>
          <a:xfrm>
            <a:off x="713225" y="4253988"/>
            <a:ext cx="7603800" cy="619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solidFill>
                  <a:schemeClr val="lt1"/>
                </a:solidFill>
                <a:latin typeface="DM Sans"/>
                <a:ea typeface="DM Sans"/>
                <a:cs typeface="DM Sans"/>
                <a:sym typeface="DM Sans"/>
              </a:rPr>
              <a:t>Zemmouchi-Ghomari, L. (2022a). Basic Concepts of Information Systems. Contemporary Issues in Information Systems - A Global Perspective. https://doi.org/10.5772/intechopen.97644</a:t>
            </a:r>
            <a:endParaRPr sz="1200">
              <a:solidFill>
                <a:schemeClr val="lt1"/>
              </a:solidFill>
              <a:latin typeface="DM Sans"/>
              <a:ea typeface="DM Sans"/>
              <a:cs typeface="DM Sans"/>
              <a:sym typeface="DM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62"/>
          <p:cNvSpPr txBox="1"/>
          <p:nvPr>
            <p:ph type="title"/>
          </p:nvPr>
        </p:nvSpPr>
        <p:spPr>
          <a:xfrm>
            <a:off x="739650" y="555650"/>
            <a:ext cx="5073900" cy="110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738" name="Google Shape;1738;p62"/>
          <p:cNvSpPr txBox="1"/>
          <p:nvPr>
            <p:ph idx="1" type="subTitle"/>
          </p:nvPr>
        </p:nvSpPr>
        <p:spPr>
          <a:xfrm>
            <a:off x="739650" y="1682451"/>
            <a:ext cx="5073900" cy="65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Geri Gian C. Epanto</a:t>
            </a:r>
            <a:endParaRPr b="1" sz="1600"/>
          </a:p>
          <a:p>
            <a:pPr indent="0" lvl="0" marL="0" rtl="0" algn="ctr">
              <a:spcBef>
                <a:spcPts val="0"/>
              </a:spcBef>
              <a:spcAft>
                <a:spcPts val="0"/>
              </a:spcAft>
              <a:buNone/>
            </a:pPr>
            <a:r>
              <a:rPr lang="en" sz="1200">
                <a:latin typeface="DM Sans Medium"/>
                <a:ea typeface="DM Sans Medium"/>
                <a:cs typeface="DM Sans Medium"/>
                <a:sym typeface="DM Sans Medium"/>
              </a:rPr>
              <a:t>Bachelor of Science in Computer Science</a:t>
            </a:r>
            <a:endParaRPr sz="1200">
              <a:latin typeface="DM Sans Medium"/>
              <a:ea typeface="DM Sans Medium"/>
              <a:cs typeface="DM Sans Medium"/>
              <a:sym typeface="DM Sans Medium"/>
            </a:endParaRPr>
          </a:p>
        </p:txBody>
      </p:sp>
      <p:grpSp>
        <p:nvGrpSpPr>
          <p:cNvPr id="1739" name="Google Shape;1739;p62"/>
          <p:cNvGrpSpPr/>
          <p:nvPr/>
        </p:nvGrpSpPr>
        <p:grpSpPr>
          <a:xfrm>
            <a:off x="3143156" y="3172802"/>
            <a:ext cx="266790" cy="238574"/>
            <a:chOff x="3824739" y="3890112"/>
            <a:chExt cx="208105" cy="186110"/>
          </a:xfrm>
        </p:grpSpPr>
        <p:sp>
          <p:nvSpPr>
            <p:cNvPr id="1740" name="Google Shape;1740;p62"/>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2"/>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2"/>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3" name="Google Shape;1743;p62"/>
          <p:cNvSpPr txBox="1"/>
          <p:nvPr/>
        </p:nvSpPr>
        <p:spPr>
          <a:xfrm>
            <a:off x="739650" y="4242775"/>
            <a:ext cx="5073900" cy="336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dk1"/>
                </a:solidFill>
                <a:latin typeface="DM Sans"/>
                <a:ea typeface="DM Sans"/>
                <a:cs typeface="DM Sans"/>
                <a:sym typeface="DM Sans"/>
              </a:rPr>
              <a:t>[CIS 1102N] INTRODUCTION TO COMPUTING</a:t>
            </a:r>
            <a:endParaRPr b="1" sz="1600">
              <a:solidFill>
                <a:schemeClr val="dk1"/>
              </a:solidFill>
              <a:latin typeface="DM Sans"/>
              <a:ea typeface="DM Sans"/>
              <a:cs typeface="DM Sans"/>
              <a:sym typeface="DM Sans"/>
            </a:endParaRPr>
          </a:p>
        </p:txBody>
      </p:sp>
      <p:sp>
        <p:nvSpPr>
          <p:cNvPr id="1744" name="Google Shape;1744;p62"/>
          <p:cNvSpPr txBox="1"/>
          <p:nvPr/>
        </p:nvSpPr>
        <p:spPr>
          <a:xfrm>
            <a:off x="739600" y="4464800"/>
            <a:ext cx="5073900" cy="336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DM Sans"/>
                <a:ea typeface="DM Sans"/>
                <a:cs typeface="DM Sans"/>
                <a:sym typeface="DM Sans"/>
              </a:rPr>
              <a:t>[Epanto] - G6 - CIS1102N-Portfolio#2</a:t>
            </a:r>
            <a:endParaRPr sz="1200">
              <a:solidFill>
                <a:schemeClr val="dk1"/>
              </a:solidFill>
              <a:latin typeface="DM Sans"/>
              <a:ea typeface="DM Sans"/>
              <a:cs typeface="DM Sans"/>
              <a:sym typeface="DM Sans"/>
            </a:endParaRPr>
          </a:p>
        </p:txBody>
      </p:sp>
      <p:pic>
        <p:nvPicPr>
          <p:cNvPr id="1745" name="Google Shape;1745;p62"/>
          <p:cNvPicPr preferRelativeResize="0"/>
          <p:nvPr/>
        </p:nvPicPr>
        <p:blipFill>
          <a:blip r:embed="rId3">
            <a:alphaModFix/>
          </a:blip>
          <a:stretch>
            <a:fillRect/>
          </a:stretch>
        </p:blipFill>
        <p:spPr>
          <a:xfrm>
            <a:off x="1508525" y="2444537"/>
            <a:ext cx="3536175" cy="1016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9" name="Shape 1749"/>
        <p:cNvGrpSpPr/>
        <p:nvPr/>
      </p:nvGrpSpPr>
      <p:grpSpPr>
        <a:xfrm>
          <a:off x="0" y="0"/>
          <a:ext cx="0" cy="0"/>
          <a:chOff x="0" y="0"/>
          <a:chExt cx="0" cy="0"/>
        </a:xfrm>
      </p:grpSpPr>
      <p:sp>
        <p:nvSpPr>
          <p:cNvPr id="1750" name="Google Shape;1750;p63"/>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 Reaction</a:t>
            </a:r>
            <a:endParaRPr/>
          </a:p>
        </p:txBody>
      </p:sp>
      <p:sp>
        <p:nvSpPr>
          <p:cNvPr id="1751" name="Google Shape;1751;p63"/>
          <p:cNvSpPr/>
          <p:nvPr/>
        </p:nvSpPr>
        <p:spPr>
          <a:xfrm>
            <a:off x="680775" y="1358050"/>
            <a:ext cx="7782401" cy="3174044"/>
          </a:xfrm>
          <a:custGeom>
            <a:rect b="b" l="l" r="r" t="t"/>
            <a:pathLst>
              <a:path extrusionOk="0" h="5225" w="4733">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chemeClr val="accent1"/>
          </a:solidFill>
          <a:ln>
            <a:noFill/>
          </a:ln>
        </p:spPr>
        <p:txBody>
          <a:bodyPr anchorCtr="0" anchor="t" bIns="91425" lIns="91425" spcFirstLastPara="1" rIns="91425" wrap="square" tIns="91425">
            <a:noAutofit/>
          </a:bodyPr>
          <a:lstStyle/>
          <a:p>
            <a:pPr indent="0" lvl="0" marL="171450" marR="152530" rtl="0" algn="just">
              <a:spcBef>
                <a:spcPts val="0"/>
              </a:spcBef>
              <a:spcAft>
                <a:spcPts val="0"/>
              </a:spcAft>
              <a:buNone/>
            </a:pPr>
            <a:r>
              <a:rPr lang="en" sz="1800">
                <a:solidFill>
                  <a:schemeClr val="dk1"/>
                </a:solidFill>
                <a:latin typeface="DM Sans Medium"/>
                <a:ea typeface="DM Sans Medium"/>
                <a:cs typeface="DM Sans Medium"/>
                <a:sym typeface="DM Sans Medium"/>
              </a:rPr>
              <a:t>Data vs Information, before crafting this portfolio, I thought these two could be changed interchangeably, but I needed to be corrected. Data on its own has no meaning, it is raw and unorganized to which represent ideas or objects, characters or numbers. When given a meaning or context, in away it becomes interpretable and gains significance, and we call that Information. Through the equation by one of the authors cited in the portfolio, Data + Meaning = Information, makes understanding both terms with ease. According to Ackoff, Information is useful data; it provides answers to the questions: who, what, where, and when.</a:t>
            </a:r>
            <a:endParaRPr sz="1800">
              <a:solidFill>
                <a:schemeClr val="dk1"/>
              </a:solidFill>
              <a:latin typeface="DM Sans Medium"/>
              <a:ea typeface="DM Sans Medium"/>
              <a:cs typeface="DM Sans Medium"/>
              <a:sym typeface="DM Sans Medium"/>
            </a:endParaRPr>
          </a:p>
        </p:txBody>
      </p:sp>
      <p:sp>
        <p:nvSpPr>
          <p:cNvPr id="1752" name="Google Shape;1752;p63"/>
          <p:cNvSpPr/>
          <p:nvPr/>
        </p:nvSpPr>
        <p:spPr>
          <a:xfrm>
            <a:off x="4325400" y="4108138"/>
            <a:ext cx="493200" cy="493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3" name="Google Shape;1753;p63"/>
          <p:cNvGrpSpPr/>
          <p:nvPr/>
        </p:nvGrpSpPr>
        <p:grpSpPr>
          <a:xfrm>
            <a:off x="4396997" y="4611935"/>
            <a:ext cx="350004" cy="348136"/>
            <a:chOff x="-24353075" y="3785693"/>
            <a:chExt cx="293800" cy="292232"/>
          </a:xfrm>
        </p:grpSpPr>
        <p:sp>
          <p:nvSpPr>
            <p:cNvPr id="1754" name="Google Shape;1754;p63"/>
            <p:cNvSpPr/>
            <p:nvPr/>
          </p:nvSpPr>
          <p:spPr>
            <a:xfrm>
              <a:off x="-24251475" y="4012525"/>
              <a:ext cx="88225" cy="65400"/>
            </a:xfrm>
            <a:custGeom>
              <a:rect b="b" l="l" r="r" t="t"/>
              <a:pathLst>
                <a:path extrusionOk="0" h="2616" w="3529">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63"/>
            <p:cNvSpPr/>
            <p:nvPr/>
          </p:nvSpPr>
          <p:spPr>
            <a:xfrm>
              <a:off x="-24353075" y="3785693"/>
              <a:ext cx="293800" cy="292225"/>
            </a:xfrm>
            <a:custGeom>
              <a:rect b="b" l="l" r="r" t="t"/>
              <a:pathLst>
                <a:path extrusionOk="0" h="11689" w="11752">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64"/>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 Reaction</a:t>
            </a:r>
            <a:endParaRPr/>
          </a:p>
        </p:txBody>
      </p:sp>
      <p:sp>
        <p:nvSpPr>
          <p:cNvPr id="1761" name="Google Shape;1761;p64"/>
          <p:cNvSpPr/>
          <p:nvPr/>
        </p:nvSpPr>
        <p:spPr>
          <a:xfrm>
            <a:off x="680775" y="1358050"/>
            <a:ext cx="7782401" cy="3174044"/>
          </a:xfrm>
          <a:custGeom>
            <a:rect b="b" l="l" r="r" t="t"/>
            <a:pathLst>
              <a:path extrusionOk="0" h="5225" w="4733">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chemeClr val="accent1"/>
          </a:solidFill>
          <a:ln>
            <a:noFill/>
          </a:ln>
        </p:spPr>
        <p:txBody>
          <a:bodyPr anchorCtr="0" anchor="t" bIns="91425" lIns="91425" spcFirstLastPara="1" rIns="91425" wrap="square" tIns="91425">
            <a:noAutofit/>
          </a:bodyPr>
          <a:lstStyle/>
          <a:p>
            <a:pPr indent="0" lvl="0" marL="171450" marR="152530" rtl="0" algn="just">
              <a:spcBef>
                <a:spcPts val="0"/>
              </a:spcBef>
              <a:spcAft>
                <a:spcPts val="0"/>
              </a:spcAft>
              <a:buNone/>
            </a:pPr>
            <a:r>
              <a:rPr lang="en" sz="1800">
                <a:solidFill>
                  <a:schemeClr val="dk1"/>
                </a:solidFill>
                <a:latin typeface="DM Sans Medium"/>
                <a:ea typeface="DM Sans Medium"/>
                <a:cs typeface="DM Sans Medium"/>
                <a:sym typeface="DM Sans Medium"/>
              </a:rPr>
              <a:t>When Data becomes Information, and that Information gains consciousness in the sense that it plays a significant role in businesses or organizations, it becomes Information System (IS). IS is a set of interrelated components that collect, manipulate, store, and disseminate information, and provide a feedback mechanism to meet an objective. This is an integrated and cooperating set of software-directed information technologies supporting individual, group, organization, or societal goals. This system can be computerized or manual, where a computerized information system emphasizes efficiency.</a:t>
            </a:r>
            <a:endParaRPr sz="1800">
              <a:solidFill>
                <a:schemeClr val="dk1"/>
              </a:solidFill>
              <a:latin typeface="DM Sans Medium"/>
              <a:ea typeface="DM Sans Medium"/>
              <a:cs typeface="DM Sans Medium"/>
              <a:sym typeface="DM Sans Medium"/>
            </a:endParaRPr>
          </a:p>
        </p:txBody>
      </p:sp>
      <p:sp>
        <p:nvSpPr>
          <p:cNvPr id="1762" name="Google Shape;1762;p64"/>
          <p:cNvSpPr/>
          <p:nvPr/>
        </p:nvSpPr>
        <p:spPr>
          <a:xfrm>
            <a:off x="4325400" y="4108138"/>
            <a:ext cx="493200" cy="493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3" name="Google Shape;1763;p64"/>
          <p:cNvGrpSpPr/>
          <p:nvPr/>
        </p:nvGrpSpPr>
        <p:grpSpPr>
          <a:xfrm>
            <a:off x="4396997" y="4611935"/>
            <a:ext cx="350004" cy="348136"/>
            <a:chOff x="-24353075" y="3785693"/>
            <a:chExt cx="293800" cy="292232"/>
          </a:xfrm>
        </p:grpSpPr>
        <p:sp>
          <p:nvSpPr>
            <p:cNvPr id="1764" name="Google Shape;1764;p64"/>
            <p:cNvSpPr/>
            <p:nvPr/>
          </p:nvSpPr>
          <p:spPr>
            <a:xfrm>
              <a:off x="-24251475" y="4012525"/>
              <a:ext cx="88225" cy="65400"/>
            </a:xfrm>
            <a:custGeom>
              <a:rect b="b" l="l" r="r" t="t"/>
              <a:pathLst>
                <a:path extrusionOk="0" h="2616" w="3529">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64"/>
            <p:cNvSpPr/>
            <p:nvPr/>
          </p:nvSpPr>
          <p:spPr>
            <a:xfrm>
              <a:off x="-24353075" y="3785693"/>
              <a:ext cx="293800" cy="292225"/>
            </a:xfrm>
            <a:custGeom>
              <a:rect b="b" l="l" r="r" t="t"/>
              <a:pathLst>
                <a:path extrusionOk="0" h="11689" w="11752">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65"/>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 Reaction</a:t>
            </a:r>
            <a:endParaRPr/>
          </a:p>
        </p:txBody>
      </p:sp>
      <p:sp>
        <p:nvSpPr>
          <p:cNvPr id="1771" name="Google Shape;1771;p65"/>
          <p:cNvSpPr/>
          <p:nvPr/>
        </p:nvSpPr>
        <p:spPr>
          <a:xfrm>
            <a:off x="680775" y="1358050"/>
            <a:ext cx="7782401" cy="3174044"/>
          </a:xfrm>
          <a:custGeom>
            <a:rect b="b" l="l" r="r" t="t"/>
            <a:pathLst>
              <a:path extrusionOk="0" h="5225" w="4733">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chemeClr val="accent1"/>
          </a:solidFill>
          <a:ln>
            <a:noFill/>
          </a:ln>
        </p:spPr>
        <p:txBody>
          <a:bodyPr anchorCtr="0" anchor="t" bIns="91425" lIns="91425" spcFirstLastPara="1" rIns="91425" wrap="square" tIns="91425">
            <a:noAutofit/>
          </a:bodyPr>
          <a:lstStyle/>
          <a:p>
            <a:pPr indent="0" lvl="0" marL="171450" marR="152530" rtl="0" algn="just">
              <a:spcBef>
                <a:spcPts val="0"/>
              </a:spcBef>
              <a:spcAft>
                <a:spcPts val="0"/>
              </a:spcAft>
              <a:buNone/>
            </a:pPr>
            <a:r>
              <a:rPr lang="en" sz="1800">
                <a:solidFill>
                  <a:schemeClr val="dk1"/>
                </a:solidFill>
                <a:latin typeface="DM Sans Medium"/>
                <a:ea typeface="DM Sans Medium"/>
                <a:cs typeface="DM Sans Medium"/>
                <a:sym typeface="DM Sans Medium"/>
              </a:rPr>
              <a:t>There are different levels of information systems that are based on the type of decisions taken at different levels in the organizations, starting at the bottom of the pyramid model to the top: Transaction Processing Systems (TPS), Management Information Systems (MIS), Decision Support Systems (DSS), and finally, Executive Information System (EIS).</a:t>
            </a:r>
            <a:endParaRPr sz="1800">
              <a:solidFill>
                <a:schemeClr val="dk1"/>
              </a:solidFill>
              <a:latin typeface="DM Sans Medium"/>
              <a:ea typeface="DM Sans Medium"/>
              <a:cs typeface="DM Sans Medium"/>
              <a:sym typeface="DM Sans Medium"/>
            </a:endParaRPr>
          </a:p>
        </p:txBody>
      </p:sp>
      <p:sp>
        <p:nvSpPr>
          <p:cNvPr id="1772" name="Google Shape;1772;p65"/>
          <p:cNvSpPr/>
          <p:nvPr/>
        </p:nvSpPr>
        <p:spPr>
          <a:xfrm>
            <a:off x="4325400" y="4108138"/>
            <a:ext cx="493200" cy="493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3" name="Google Shape;1773;p65"/>
          <p:cNvGrpSpPr/>
          <p:nvPr/>
        </p:nvGrpSpPr>
        <p:grpSpPr>
          <a:xfrm>
            <a:off x="4396997" y="4611935"/>
            <a:ext cx="350004" cy="348136"/>
            <a:chOff x="-24353075" y="3785693"/>
            <a:chExt cx="293800" cy="292232"/>
          </a:xfrm>
        </p:grpSpPr>
        <p:sp>
          <p:nvSpPr>
            <p:cNvPr id="1774" name="Google Shape;1774;p65"/>
            <p:cNvSpPr/>
            <p:nvPr/>
          </p:nvSpPr>
          <p:spPr>
            <a:xfrm>
              <a:off x="-24251475" y="4012525"/>
              <a:ext cx="88225" cy="65400"/>
            </a:xfrm>
            <a:custGeom>
              <a:rect b="b" l="l" r="r" t="t"/>
              <a:pathLst>
                <a:path extrusionOk="0" h="2616" w="3529">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5"/>
            <p:cNvSpPr/>
            <p:nvPr/>
          </p:nvSpPr>
          <p:spPr>
            <a:xfrm>
              <a:off x="-24353075" y="3785693"/>
              <a:ext cx="293800" cy="292225"/>
            </a:xfrm>
            <a:custGeom>
              <a:rect b="b" l="l" r="r" t="t"/>
              <a:pathLst>
                <a:path extrusionOk="0" h="11689" w="11752">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66"/>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 Reaction</a:t>
            </a:r>
            <a:endParaRPr/>
          </a:p>
        </p:txBody>
      </p:sp>
      <p:sp>
        <p:nvSpPr>
          <p:cNvPr id="1781" name="Google Shape;1781;p66"/>
          <p:cNvSpPr/>
          <p:nvPr/>
        </p:nvSpPr>
        <p:spPr>
          <a:xfrm>
            <a:off x="680775" y="1358050"/>
            <a:ext cx="7782401" cy="3174044"/>
          </a:xfrm>
          <a:custGeom>
            <a:rect b="b" l="l" r="r" t="t"/>
            <a:pathLst>
              <a:path extrusionOk="0" h="5225" w="4733">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chemeClr val="accent1"/>
          </a:solidFill>
          <a:ln>
            <a:noFill/>
          </a:ln>
        </p:spPr>
        <p:txBody>
          <a:bodyPr anchorCtr="0" anchor="t" bIns="91425" lIns="91425" spcFirstLastPara="1" rIns="91425" wrap="square" tIns="91425">
            <a:noAutofit/>
          </a:bodyPr>
          <a:lstStyle/>
          <a:p>
            <a:pPr indent="0" lvl="0" marL="171450" marR="152530" rtl="0" algn="just">
              <a:spcBef>
                <a:spcPts val="0"/>
              </a:spcBef>
              <a:spcAft>
                <a:spcPts val="0"/>
              </a:spcAft>
              <a:buNone/>
            </a:pPr>
            <a:r>
              <a:rPr lang="en" sz="1800">
                <a:solidFill>
                  <a:schemeClr val="dk1"/>
                </a:solidFill>
                <a:latin typeface="DM Sans Medium"/>
                <a:ea typeface="DM Sans Medium"/>
                <a:cs typeface="DM Sans Medium"/>
                <a:sym typeface="DM Sans Medium"/>
              </a:rPr>
              <a:t>Understanding the roles of the different levels of Information Systems, allows us to appreciate their significance in businesses or organizations. When done correctly and efficiently, their capability to improve workload and business outcomes is amazing. A few of its primary roles are Better Safety and Service, Reduced Expenses, Greater Efficiency and Effectiveness, and Improved Decision Making. In addition to this, efficient use of these information systems can lead to increased productivity and reduced error, enhanced data analytics capabilities that enables organizations to predict and adapt trends.</a:t>
            </a:r>
            <a:endParaRPr sz="1800">
              <a:solidFill>
                <a:schemeClr val="dk1"/>
              </a:solidFill>
              <a:latin typeface="DM Sans Medium"/>
              <a:ea typeface="DM Sans Medium"/>
              <a:cs typeface="DM Sans Medium"/>
              <a:sym typeface="DM Sans Medium"/>
            </a:endParaRPr>
          </a:p>
        </p:txBody>
      </p:sp>
      <p:sp>
        <p:nvSpPr>
          <p:cNvPr id="1782" name="Google Shape;1782;p66"/>
          <p:cNvSpPr/>
          <p:nvPr/>
        </p:nvSpPr>
        <p:spPr>
          <a:xfrm>
            <a:off x="4325400" y="4108138"/>
            <a:ext cx="493200" cy="493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3" name="Google Shape;1783;p66"/>
          <p:cNvGrpSpPr/>
          <p:nvPr/>
        </p:nvGrpSpPr>
        <p:grpSpPr>
          <a:xfrm>
            <a:off x="4396997" y="4611935"/>
            <a:ext cx="350004" cy="348136"/>
            <a:chOff x="-24353075" y="3785693"/>
            <a:chExt cx="293800" cy="292232"/>
          </a:xfrm>
        </p:grpSpPr>
        <p:sp>
          <p:nvSpPr>
            <p:cNvPr id="1784" name="Google Shape;1784;p66"/>
            <p:cNvSpPr/>
            <p:nvPr/>
          </p:nvSpPr>
          <p:spPr>
            <a:xfrm>
              <a:off x="-24251475" y="4012525"/>
              <a:ext cx="88225" cy="65400"/>
            </a:xfrm>
            <a:custGeom>
              <a:rect b="b" l="l" r="r" t="t"/>
              <a:pathLst>
                <a:path extrusionOk="0" h="2616" w="3529">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6"/>
            <p:cNvSpPr/>
            <p:nvPr/>
          </p:nvSpPr>
          <p:spPr>
            <a:xfrm>
              <a:off x="-24353075" y="3785693"/>
              <a:ext cx="293800" cy="292225"/>
            </a:xfrm>
            <a:custGeom>
              <a:rect b="b" l="l" r="r" t="t"/>
              <a:pathLst>
                <a:path extrusionOk="0" h="11689" w="11752">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34"/>
          <p:cNvSpPr txBox="1"/>
          <p:nvPr>
            <p:ph type="title"/>
          </p:nvPr>
        </p:nvSpPr>
        <p:spPr>
          <a:xfrm>
            <a:off x="3325872" y="1343376"/>
            <a:ext cx="4696800" cy="84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a:latin typeface="DM Sans"/>
                <a:ea typeface="DM Sans"/>
                <a:cs typeface="DM Sans"/>
                <a:sym typeface="DM Sans"/>
              </a:rPr>
              <a:t>The number of visitors to a website in one month.</a:t>
            </a:r>
            <a:endParaRPr b="0" sz="2000">
              <a:latin typeface="DM Sans"/>
              <a:ea typeface="DM Sans"/>
              <a:cs typeface="DM Sans"/>
              <a:sym typeface="DM Sans"/>
            </a:endParaRPr>
          </a:p>
        </p:txBody>
      </p:sp>
      <p:sp>
        <p:nvSpPr>
          <p:cNvPr id="1472" name="Google Shape;1472;p34"/>
          <p:cNvSpPr txBox="1"/>
          <p:nvPr>
            <p:ph idx="2" type="title"/>
          </p:nvPr>
        </p:nvSpPr>
        <p:spPr>
          <a:xfrm>
            <a:off x="3325872" y="2695576"/>
            <a:ext cx="4696800" cy="84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a:t>Inventory levels in a warehouse on a specific date.</a:t>
            </a:r>
            <a:endParaRPr b="0" sz="2000"/>
          </a:p>
        </p:txBody>
      </p:sp>
      <p:sp>
        <p:nvSpPr>
          <p:cNvPr id="1473" name="Google Shape;1473;p34"/>
          <p:cNvSpPr txBox="1"/>
          <p:nvPr>
            <p:ph idx="4" type="title"/>
          </p:nvPr>
        </p:nvSpPr>
        <p:spPr>
          <a:xfrm>
            <a:off x="3325872" y="4047853"/>
            <a:ext cx="4696800" cy="84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a:t>The price of </a:t>
            </a:r>
            <a:r>
              <a:rPr b="0" lang="en" sz="2000"/>
              <a:t>competitors</a:t>
            </a:r>
            <a:r>
              <a:rPr b="0" lang="en" sz="2000"/>
              <a:t>’ products.</a:t>
            </a:r>
            <a:endParaRPr b="0" sz="2000"/>
          </a:p>
        </p:txBody>
      </p:sp>
      <p:sp>
        <p:nvSpPr>
          <p:cNvPr id="1474" name="Google Shape;1474;p34"/>
          <p:cNvSpPr txBox="1"/>
          <p:nvPr>
            <p:ph type="title"/>
          </p:nvPr>
        </p:nvSpPr>
        <p:spPr>
          <a:xfrm>
            <a:off x="713225" y="533275"/>
            <a:ext cx="7460400" cy="619200"/>
          </a:xfrm>
          <a:prstGeom prst="rect">
            <a:avLst/>
          </a:prstGeom>
          <a:noFill/>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rPr>
              <a:t>EXAMPLES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35"/>
          <p:cNvSpPr txBox="1"/>
          <p:nvPr>
            <p:ph type="title"/>
          </p:nvPr>
        </p:nvSpPr>
        <p:spPr>
          <a:xfrm>
            <a:off x="713225" y="533275"/>
            <a:ext cx="7460400" cy="61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INFORMATION</a:t>
            </a:r>
            <a:endParaRPr/>
          </a:p>
        </p:txBody>
      </p:sp>
      <p:sp>
        <p:nvSpPr>
          <p:cNvPr id="1480" name="Google Shape;1480;p35"/>
          <p:cNvSpPr txBox="1"/>
          <p:nvPr/>
        </p:nvSpPr>
        <p:spPr>
          <a:xfrm>
            <a:off x="719774" y="1152475"/>
            <a:ext cx="7447200" cy="400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dk1"/>
                </a:solidFill>
                <a:latin typeface="DM Sans Medium"/>
                <a:ea typeface="DM Sans Medium"/>
                <a:cs typeface="DM Sans Medium"/>
                <a:sym typeface="DM Sans Medium"/>
              </a:rPr>
              <a:t>Source: </a:t>
            </a:r>
            <a:r>
              <a:rPr lang="en" u="sng">
                <a:solidFill>
                  <a:schemeClr val="dk2"/>
                </a:solidFill>
                <a:latin typeface="DM Sans Medium"/>
                <a:ea typeface="DM Sans Medium"/>
                <a:cs typeface="DM Sans Medium"/>
                <a:sym typeface="DM Sans Medium"/>
                <a:hlinkClick r:id="rId3">
                  <a:extLst>
                    <a:ext uri="{A12FA001-AC4F-418D-AE19-62706E023703}">
                      <ahyp:hlinkClr val="tx"/>
                    </a:ext>
                  </a:extLst>
                </a:hlinkClick>
              </a:rPr>
              <a:t>DATA, INFORMATION, AND KNOWLEDGE</a:t>
            </a:r>
            <a:endParaRPr>
              <a:solidFill>
                <a:schemeClr val="dk2"/>
              </a:solidFill>
              <a:latin typeface="DM Sans Medium"/>
              <a:ea typeface="DM Sans Medium"/>
              <a:cs typeface="DM Sans Medium"/>
              <a:sym typeface="DM Sans Medium"/>
            </a:endParaRPr>
          </a:p>
        </p:txBody>
      </p:sp>
      <p:sp>
        <p:nvSpPr>
          <p:cNvPr id="1481" name="Google Shape;1481;p35"/>
          <p:cNvSpPr txBox="1"/>
          <p:nvPr/>
        </p:nvSpPr>
        <p:spPr>
          <a:xfrm>
            <a:off x="713175" y="1692675"/>
            <a:ext cx="7460400" cy="2975100"/>
          </a:xfrm>
          <a:prstGeom prst="rect">
            <a:avLst/>
          </a:prstGeom>
          <a:solidFill>
            <a:schemeClr val="accent1"/>
          </a:solid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DM Sans"/>
              <a:buChar char="-"/>
            </a:pPr>
            <a:r>
              <a:rPr lang="en" sz="2000">
                <a:solidFill>
                  <a:schemeClr val="dk1"/>
                </a:solidFill>
                <a:latin typeface="DM Sans"/>
                <a:ea typeface="DM Sans"/>
                <a:cs typeface="DM Sans"/>
                <a:sym typeface="DM Sans"/>
              </a:rPr>
              <a:t>Information is </a:t>
            </a:r>
            <a:r>
              <a:rPr b="1" lang="en" sz="2000">
                <a:solidFill>
                  <a:schemeClr val="dk1"/>
                </a:solidFill>
                <a:latin typeface="DM Sans"/>
                <a:ea typeface="DM Sans"/>
                <a:cs typeface="DM Sans"/>
                <a:sym typeface="DM Sans"/>
              </a:rPr>
              <a:t>processed data</a:t>
            </a:r>
            <a:r>
              <a:rPr lang="en" sz="2000">
                <a:solidFill>
                  <a:schemeClr val="dk1"/>
                </a:solidFill>
                <a:latin typeface="DM Sans"/>
                <a:ea typeface="DM Sans"/>
                <a:cs typeface="DM Sans"/>
                <a:sym typeface="DM Sans"/>
              </a:rPr>
              <a:t>.</a:t>
            </a:r>
            <a:br>
              <a:rPr lang="en" sz="2000">
                <a:solidFill>
                  <a:schemeClr val="dk1"/>
                </a:solidFill>
                <a:latin typeface="DM Sans"/>
                <a:ea typeface="DM Sans"/>
                <a:cs typeface="DM Sans"/>
                <a:sym typeface="DM Sans"/>
              </a:rPr>
            </a:br>
            <a:endParaRPr sz="2000">
              <a:solidFill>
                <a:schemeClr val="dk1"/>
              </a:solidFill>
              <a:latin typeface="DM Sans"/>
              <a:ea typeface="DM Sans"/>
              <a:cs typeface="DM Sans"/>
              <a:sym typeface="DM Sans"/>
            </a:endParaRPr>
          </a:p>
          <a:p>
            <a:pPr indent="-355600" lvl="0" marL="457200" rtl="0" algn="l">
              <a:lnSpc>
                <a:spcPct val="115000"/>
              </a:lnSpc>
              <a:spcBef>
                <a:spcPts val="0"/>
              </a:spcBef>
              <a:spcAft>
                <a:spcPts val="0"/>
              </a:spcAft>
              <a:buClr>
                <a:schemeClr val="dk1"/>
              </a:buClr>
              <a:buSzPts val="2000"/>
              <a:buFont typeface="DM Sans"/>
              <a:buChar char="-"/>
            </a:pPr>
            <a:r>
              <a:rPr lang="en" sz="2000">
                <a:solidFill>
                  <a:schemeClr val="dk1"/>
                </a:solidFill>
                <a:latin typeface="DM Sans"/>
                <a:ea typeface="DM Sans"/>
                <a:cs typeface="DM Sans"/>
                <a:sym typeface="DM Sans"/>
              </a:rPr>
              <a:t>It is obtained after processing data, in which </a:t>
            </a:r>
            <a:r>
              <a:rPr lang="en" sz="2000" u="sng">
                <a:solidFill>
                  <a:schemeClr val="dk1"/>
                </a:solidFill>
                <a:latin typeface="DM Sans"/>
                <a:ea typeface="DM Sans"/>
                <a:cs typeface="DM Sans"/>
                <a:sym typeface="DM Sans"/>
              </a:rPr>
              <a:t>gives data a meaning and context</a:t>
            </a:r>
            <a:r>
              <a:rPr lang="en" sz="2000">
                <a:solidFill>
                  <a:schemeClr val="dk1"/>
                </a:solidFill>
                <a:latin typeface="DM Sans"/>
                <a:ea typeface="DM Sans"/>
                <a:cs typeface="DM Sans"/>
                <a:sym typeface="DM Sans"/>
              </a:rPr>
              <a:t>, that is useful for decision-making or communication.</a:t>
            </a:r>
            <a:endParaRPr sz="2000">
              <a:solidFill>
                <a:schemeClr val="dk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sp>
        <p:nvSpPr>
          <p:cNvPr id="1486" name="Google Shape;1486;p36"/>
          <p:cNvSpPr txBox="1"/>
          <p:nvPr>
            <p:ph type="title"/>
          </p:nvPr>
        </p:nvSpPr>
        <p:spPr>
          <a:xfrm>
            <a:off x="3325875" y="1247125"/>
            <a:ext cx="4696800" cy="9459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b="0" lang="en" sz="2000">
                <a:solidFill>
                  <a:schemeClr val="dk1"/>
                </a:solidFill>
                <a:latin typeface="DM Sans"/>
                <a:ea typeface="DM Sans"/>
                <a:cs typeface="DM Sans"/>
                <a:sym typeface="DM Sans"/>
              </a:rPr>
              <a:t>Understanding that changes to a website have led to an increase or decrease in monthly site visitors.</a:t>
            </a:r>
            <a:endParaRPr b="0" sz="2000">
              <a:solidFill>
                <a:schemeClr val="dk1"/>
              </a:solidFill>
              <a:latin typeface="DM Sans"/>
              <a:ea typeface="DM Sans"/>
              <a:cs typeface="DM Sans"/>
              <a:sym typeface="DM Sans"/>
            </a:endParaRPr>
          </a:p>
        </p:txBody>
      </p:sp>
      <p:sp>
        <p:nvSpPr>
          <p:cNvPr id="1487" name="Google Shape;1487;p36"/>
          <p:cNvSpPr txBox="1"/>
          <p:nvPr>
            <p:ph idx="2" type="title"/>
          </p:nvPr>
        </p:nvSpPr>
        <p:spPr>
          <a:xfrm>
            <a:off x="3325875" y="2599325"/>
            <a:ext cx="4696800" cy="9756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b="0" lang="en" sz="2000">
                <a:solidFill>
                  <a:schemeClr val="dk1"/>
                </a:solidFill>
              </a:rPr>
              <a:t>Identifying supply chain issues based on trends in warehouse inventory levels over time.</a:t>
            </a:r>
            <a:endParaRPr b="0" sz="2000">
              <a:solidFill>
                <a:schemeClr val="dk1"/>
              </a:solidFill>
            </a:endParaRPr>
          </a:p>
        </p:txBody>
      </p:sp>
      <p:sp>
        <p:nvSpPr>
          <p:cNvPr id="1488" name="Google Shape;1488;p36"/>
          <p:cNvSpPr txBox="1"/>
          <p:nvPr>
            <p:ph idx="4" type="title"/>
          </p:nvPr>
        </p:nvSpPr>
        <p:spPr>
          <a:xfrm>
            <a:off x="3325875" y="3951600"/>
            <a:ext cx="4696800" cy="10086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b="0" lang="en" sz="2000">
                <a:solidFill>
                  <a:schemeClr val="dk1"/>
                </a:solidFill>
              </a:rPr>
              <a:t>Determining if a competitor is charging more or less for a similar product.</a:t>
            </a:r>
            <a:endParaRPr b="0" sz="2000">
              <a:solidFill>
                <a:schemeClr val="dk1"/>
              </a:solidFill>
            </a:endParaRPr>
          </a:p>
        </p:txBody>
      </p:sp>
      <p:sp>
        <p:nvSpPr>
          <p:cNvPr id="1489" name="Google Shape;1489;p36"/>
          <p:cNvSpPr txBox="1"/>
          <p:nvPr>
            <p:ph type="title"/>
          </p:nvPr>
        </p:nvSpPr>
        <p:spPr>
          <a:xfrm>
            <a:off x="713225" y="533275"/>
            <a:ext cx="7460400" cy="619200"/>
          </a:xfrm>
          <a:prstGeom prst="rect">
            <a:avLst/>
          </a:prstGeom>
          <a:noFill/>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rPr>
              <a:t>EXAMPLES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37"/>
          <p:cNvSpPr txBox="1"/>
          <p:nvPr>
            <p:ph type="title"/>
          </p:nvPr>
        </p:nvSpPr>
        <p:spPr>
          <a:xfrm>
            <a:off x="713225" y="533275"/>
            <a:ext cx="7717500" cy="61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vs Information</a:t>
            </a:r>
            <a:endParaRPr/>
          </a:p>
        </p:txBody>
      </p:sp>
      <p:sp>
        <p:nvSpPr>
          <p:cNvPr id="1495" name="Google Shape;1495;p37"/>
          <p:cNvSpPr txBox="1"/>
          <p:nvPr/>
        </p:nvSpPr>
        <p:spPr>
          <a:xfrm>
            <a:off x="720000" y="1152475"/>
            <a:ext cx="7704000" cy="40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DM Sans Medium"/>
                <a:ea typeface="DM Sans Medium"/>
                <a:cs typeface="DM Sans Medium"/>
                <a:sym typeface="DM Sans Medium"/>
              </a:rPr>
              <a:t>SOURCE: </a:t>
            </a:r>
            <a:r>
              <a:rPr lang="en" u="sng">
                <a:solidFill>
                  <a:schemeClr val="dk2"/>
                </a:solidFill>
                <a:latin typeface="DM Sans Medium"/>
                <a:ea typeface="DM Sans Medium"/>
                <a:cs typeface="DM Sans Medium"/>
                <a:sym typeface="DM Sans Medium"/>
                <a:hlinkClick r:id="rId3">
                  <a:extLst>
                    <a:ext uri="{A12FA001-AC4F-418D-AE19-62706E023703}">
                      <ahyp:hlinkClr val="tx"/>
                    </a:ext>
                  </a:extLst>
                </a:hlinkClick>
              </a:rPr>
              <a:t>DATA, INFORMATION, AND KNOWLEDGE</a:t>
            </a:r>
            <a:r>
              <a:rPr lang="en">
                <a:solidFill>
                  <a:schemeClr val="dk2"/>
                </a:solidFill>
                <a:latin typeface="DM Sans Medium"/>
                <a:ea typeface="DM Sans Medium"/>
                <a:cs typeface="DM Sans Medium"/>
                <a:sym typeface="DM Sans Medium"/>
              </a:rPr>
              <a:t>, </a:t>
            </a:r>
            <a:r>
              <a:rPr lang="en" u="sng">
                <a:solidFill>
                  <a:schemeClr val="hlink"/>
                </a:solidFill>
                <a:latin typeface="DM Sans Medium"/>
                <a:ea typeface="DM Sans Medium"/>
                <a:cs typeface="DM Sans Medium"/>
                <a:sym typeface="DM Sans Medium"/>
                <a:hlinkClick r:id="rId4"/>
              </a:rPr>
              <a:t>DATA, INFORMATION, AND KNOWLEDGE</a:t>
            </a:r>
            <a:endParaRPr>
              <a:solidFill>
                <a:schemeClr val="dk2"/>
              </a:solidFill>
              <a:latin typeface="DM Sans Medium"/>
              <a:ea typeface="DM Sans Medium"/>
              <a:cs typeface="DM Sans Medium"/>
              <a:sym typeface="DM Sans Medium"/>
            </a:endParaRPr>
          </a:p>
        </p:txBody>
      </p:sp>
      <p:sp>
        <p:nvSpPr>
          <p:cNvPr id="1496" name="Google Shape;1496;p37"/>
          <p:cNvSpPr txBox="1"/>
          <p:nvPr/>
        </p:nvSpPr>
        <p:spPr>
          <a:xfrm>
            <a:off x="4481625" y="1628875"/>
            <a:ext cx="3937800" cy="2975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Poppins"/>
                <a:ea typeface="Poppins"/>
                <a:cs typeface="Poppins"/>
                <a:sym typeface="Poppins"/>
              </a:rPr>
              <a:t>INFORMATION</a:t>
            </a:r>
            <a:endParaRPr b="1" sz="2000">
              <a:solidFill>
                <a:schemeClr val="dk1"/>
              </a:solidFill>
              <a:latin typeface="Poppins"/>
              <a:ea typeface="Poppins"/>
              <a:cs typeface="Poppins"/>
              <a:sym typeface="Poppins"/>
            </a:endParaRPr>
          </a:p>
          <a:p>
            <a:pPr indent="-355600" lvl="0" marL="457200" rtl="0" algn="l">
              <a:lnSpc>
                <a:spcPct val="115000"/>
              </a:lnSpc>
              <a:spcBef>
                <a:spcPts val="0"/>
              </a:spcBef>
              <a:spcAft>
                <a:spcPts val="0"/>
              </a:spcAft>
              <a:buClr>
                <a:schemeClr val="dk1"/>
              </a:buClr>
              <a:buSzPts val="2000"/>
              <a:buFont typeface="DM Sans Medium"/>
              <a:buChar char="-"/>
            </a:pPr>
            <a:r>
              <a:rPr lang="en" sz="2000">
                <a:solidFill>
                  <a:schemeClr val="dk1"/>
                </a:solidFill>
                <a:latin typeface="DM Sans Medium"/>
                <a:ea typeface="DM Sans Medium"/>
                <a:cs typeface="DM Sans Medium"/>
                <a:sym typeface="DM Sans Medium"/>
              </a:rPr>
              <a:t>When data is given a meaning or context, </a:t>
            </a:r>
            <a:r>
              <a:rPr lang="en" sz="2000" u="sng">
                <a:solidFill>
                  <a:schemeClr val="dk1"/>
                </a:solidFill>
                <a:latin typeface="DM Sans Medium"/>
                <a:ea typeface="DM Sans Medium"/>
                <a:cs typeface="DM Sans Medium"/>
                <a:sym typeface="DM Sans Medium"/>
              </a:rPr>
              <a:t>it provides information</a:t>
            </a:r>
            <a:r>
              <a:rPr lang="en" sz="2000">
                <a:solidFill>
                  <a:schemeClr val="dk1"/>
                </a:solidFill>
                <a:latin typeface="DM Sans Medium"/>
                <a:ea typeface="DM Sans Medium"/>
                <a:cs typeface="DM Sans Medium"/>
                <a:sym typeface="DM Sans Medium"/>
              </a:rPr>
              <a:t>.</a:t>
            </a:r>
            <a:endParaRPr sz="2000">
              <a:solidFill>
                <a:schemeClr val="dk1"/>
              </a:solidFill>
              <a:latin typeface="DM Sans Medium"/>
              <a:ea typeface="DM Sans Medium"/>
              <a:cs typeface="DM Sans Medium"/>
              <a:sym typeface="DM Sans Medium"/>
            </a:endParaRPr>
          </a:p>
          <a:p>
            <a:pPr indent="-355600" lvl="0" marL="457200" rtl="0" algn="l">
              <a:lnSpc>
                <a:spcPct val="115000"/>
              </a:lnSpc>
              <a:spcBef>
                <a:spcPts val="0"/>
              </a:spcBef>
              <a:spcAft>
                <a:spcPts val="0"/>
              </a:spcAft>
              <a:buClr>
                <a:schemeClr val="dk1"/>
              </a:buClr>
              <a:buSzPts val="2000"/>
              <a:buFont typeface="DM Sans Medium"/>
              <a:buChar char="-"/>
            </a:pPr>
            <a:r>
              <a:rPr lang="en" sz="2000">
                <a:solidFill>
                  <a:schemeClr val="dk1"/>
                </a:solidFill>
                <a:latin typeface="DM Sans Medium"/>
                <a:ea typeface="DM Sans Medium"/>
                <a:cs typeface="DM Sans Medium"/>
                <a:sym typeface="DM Sans Medium"/>
              </a:rPr>
              <a:t>When data is processed into information, it </a:t>
            </a:r>
            <a:r>
              <a:rPr lang="en" sz="2000" u="sng">
                <a:solidFill>
                  <a:schemeClr val="dk1"/>
                </a:solidFill>
                <a:latin typeface="DM Sans Medium"/>
                <a:ea typeface="DM Sans Medium"/>
                <a:cs typeface="DM Sans Medium"/>
                <a:sym typeface="DM Sans Medium"/>
              </a:rPr>
              <a:t>becomes interpretable</a:t>
            </a:r>
            <a:r>
              <a:rPr lang="en" sz="2000">
                <a:solidFill>
                  <a:schemeClr val="dk1"/>
                </a:solidFill>
                <a:latin typeface="DM Sans Medium"/>
                <a:ea typeface="DM Sans Medium"/>
                <a:cs typeface="DM Sans Medium"/>
                <a:sym typeface="DM Sans Medium"/>
              </a:rPr>
              <a:t> which gains significance.</a:t>
            </a:r>
            <a:endParaRPr sz="2000">
              <a:solidFill>
                <a:schemeClr val="dk1"/>
              </a:solidFill>
              <a:latin typeface="DM Sans Medium"/>
              <a:ea typeface="DM Sans Medium"/>
              <a:cs typeface="DM Sans Medium"/>
              <a:sym typeface="DM Sans Medium"/>
            </a:endParaRPr>
          </a:p>
          <a:p>
            <a:pPr indent="0" lvl="0" marL="0" rtl="0" algn="l">
              <a:lnSpc>
                <a:spcPct val="115000"/>
              </a:lnSpc>
              <a:spcBef>
                <a:spcPts val="0"/>
              </a:spcBef>
              <a:spcAft>
                <a:spcPts val="0"/>
              </a:spcAft>
              <a:buNone/>
            </a:pPr>
            <a:r>
              <a:t/>
            </a:r>
            <a:endParaRPr b="1" sz="2000">
              <a:solidFill>
                <a:schemeClr val="dk1"/>
              </a:solidFill>
              <a:latin typeface="DM Sans"/>
              <a:ea typeface="DM Sans"/>
              <a:cs typeface="DM Sans"/>
              <a:sym typeface="DM Sans"/>
            </a:endParaRPr>
          </a:p>
        </p:txBody>
      </p:sp>
      <p:sp>
        <p:nvSpPr>
          <p:cNvPr id="1497" name="Google Shape;1497;p37"/>
          <p:cNvSpPr txBox="1"/>
          <p:nvPr/>
        </p:nvSpPr>
        <p:spPr>
          <a:xfrm>
            <a:off x="713225" y="1628875"/>
            <a:ext cx="3609000" cy="29751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lt1"/>
                </a:solidFill>
                <a:latin typeface="Poppins"/>
                <a:ea typeface="Poppins"/>
                <a:cs typeface="Poppins"/>
                <a:sym typeface="Poppins"/>
              </a:rPr>
              <a:t>DATA</a:t>
            </a:r>
            <a:endParaRPr b="1" sz="2000">
              <a:solidFill>
                <a:schemeClr val="lt1"/>
              </a:solidFill>
              <a:latin typeface="Poppins"/>
              <a:ea typeface="Poppins"/>
              <a:cs typeface="Poppins"/>
              <a:sym typeface="Poppins"/>
            </a:endParaRPr>
          </a:p>
          <a:p>
            <a:pPr indent="-355600" lvl="0" marL="457200" rtl="0" algn="l">
              <a:lnSpc>
                <a:spcPct val="115000"/>
              </a:lnSpc>
              <a:spcBef>
                <a:spcPts val="0"/>
              </a:spcBef>
              <a:spcAft>
                <a:spcPts val="0"/>
              </a:spcAft>
              <a:buClr>
                <a:schemeClr val="lt1"/>
              </a:buClr>
              <a:buSzPts val="2000"/>
              <a:buFont typeface="DM Sans"/>
              <a:buChar char="-"/>
            </a:pPr>
            <a:r>
              <a:rPr lang="en" sz="2000">
                <a:solidFill>
                  <a:schemeClr val="lt1"/>
                </a:solidFill>
                <a:latin typeface="DM Sans"/>
                <a:ea typeface="DM Sans"/>
                <a:cs typeface="DM Sans"/>
                <a:sym typeface="DM Sans"/>
              </a:rPr>
              <a:t>Data on its own has </a:t>
            </a:r>
            <a:r>
              <a:rPr lang="en" sz="2000" u="sng">
                <a:solidFill>
                  <a:schemeClr val="lt1"/>
                </a:solidFill>
                <a:latin typeface="DM Sans"/>
                <a:ea typeface="DM Sans"/>
                <a:cs typeface="DM Sans"/>
                <a:sym typeface="DM Sans"/>
              </a:rPr>
              <a:t>no meaning</a:t>
            </a:r>
            <a:r>
              <a:rPr lang="en" sz="2000">
                <a:solidFill>
                  <a:schemeClr val="lt1"/>
                </a:solidFill>
                <a:latin typeface="DM Sans"/>
                <a:ea typeface="DM Sans"/>
                <a:cs typeface="DM Sans"/>
                <a:sym typeface="DM Sans"/>
              </a:rPr>
              <a:t>.</a:t>
            </a:r>
            <a:endParaRPr sz="2000">
              <a:solidFill>
                <a:schemeClr val="lt1"/>
              </a:solidFill>
              <a:latin typeface="DM Sans"/>
              <a:ea typeface="DM Sans"/>
              <a:cs typeface="DM Sans"/>
              <a:sym typeface="DM Sans"/>
            </a:endParaRPr>
          </a:p>
          <a:p>
            <a:pPr indent="-355600" lvl="0" marL="457200" rtl="0" algn="l">
              <a:lnSpc>
                <a:spcPct val="115000"/>
              </a:lnSpc>
              <a:spcBef>
                <a:spcPts val="0"/>
              </a:spcBef>
              <a:spcAft>
                <a:spcPts val="0"/>
              </a:spcAft>
              <a:buClr>
                <a:schemeClr val="lt1"/>
              </a:buClr>
              <a:buSzPts val="2000"/>
              <a:buFont typeface="DM Sans"/>
              <a:buChar char="-"/>
            </a:pPr>
            <a:r>
              <a:rPr lang="en" sz="2000">
                <a:solidFill>
                  <a:schemeClr val="lt1"/>
                </a:solidFill>
                <a:latin typeface="DM Sans"/>
                <a:ea typeface="DM Sans"/>
                <a:cs typeface="DM Sans"/>
                <a:sym typeface="DM Sans"/>
              </a:rPr>
              <a:t>Data is raw, unorganized facts or numbers that represent conditions, ideas, or objects</a:t>
            </a:r>
            <a:endParaRPr sz="2000">
              <a:solidFill>
                <a:schemeClr val="lt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sp>
        <p:nvSpPr>
          <p:cNvPr id="1502" name="Google Shape;1502;p38"/>
          <p:cNvSpPr txBox="1"/>
          <p:nvPr>
            <p:ph type="title"/>
          </p:nvPr>
        </p:nvSpPr>
        <p:spPr>
          <a:xfrm>
            <a:off x="713250" y="787275"/>
            <a:ext cx="7717500" cy="365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u="sng">
                <a:latin typeface="DM Sans"/>
                <a:ea typeface="DM Sans"/>
                <a:cs typeface="DM Sans"/>
                <a:sym typeface="DM Sans"/>
              </a:rPr>
              <a:t>Information is useful data</a:t>
            </a:r>
            <a:r>
              <a:rPr b="0" lang="en">
                <a:latin typeface="DM Sans"/>
                <a:ea typeface="DM Sans"/>
                <a:cs typeface="DM Sans"/>
                <a:sym typeface="DM Sans"/>
              </a:rPr>
              <a:t>; it provides answers to the questions: "</a:t>
            </a:r>
            <a:r>
              <a:rPr lang="en">
                <a:latin typeface="DM Sans"/>
                <a:ea typeface="DM Sans"/>
                <a:cs typeface="DM Sans"/>
                <a:sym typeface="DM Sans"/>
              </a:rPr>
              <a:t>who</a:t>
            </a:r>
            <a:r>
              <a:rPr b="0" lang="en">
                <a:latin typeface="DM Sans"/>
                <a:ea typeface="DM Sans"/>
                <a:cs typeface="DM Sans"/>
                <a:sym typeface="DM Sans"/>
              </a:rPr>
              <a:t>," "</a:t>
            </a:r>
            <a:r>
              <a:rPr lang="en">
                <a:latin typeface="DM Sans"/>
                <a:ea typeface="DM Sans"/>
                <a:cs typeface="DM Sans"/>
                <a:sym typeface="DM Sans"/>
              </a:rPr>
              <a:t>what</a:t>
            </a:r>
            <a:r>
              <a:rPr b="0" lang="en">
                <a:latin typeface="DM Sans"/>
                <a:ea typeface="DM Sans"/>
                <a:cs typeface="DM Sans"/>
                <a:sym typeface="DM Sans"/>
              </a:rPr>
              <a:t>," "</a:t>
            </a:r>
            <a:r>
              <a:rPr lang="en">
                <a:latin typeface="DM Sans"/>
                <a:ea typeface="DM Sans"/>
                <a:cs typeface="DM Sans"/>
                <a:sym typeface="DM Sans"/>
              </a:rPr>
              <a:t>where</a:t>
            </a:r>
            <a:r>
              <a:rPr b="0" lang="en">
                <a:latin typeface="DM Sans"/>
                <a:ea typeface="DM Sans"/>
                <a:cs typeface="DM Sans"/>
                <a:sym typeface="DM Sans"/>
              </a:rPr>
              <a:t>," and "</a:t>
            </a:r>
            <a:r>
              <a:rPr lang="en">
                <a:latin typeface="DM Sans"/>
                <a:ea typeface="DM Sans"/>
                <a:cs typeface="DM Sans"/>
                <a:sym typeface="DM Sans"/>
              </a:rPr>
              <a:t>when</a:t>
            </a:r>
            <a:r>
              <a:rPr b="0" lang="en">
                <a:latin typeface="DM Sans"/>
                <a:ea typeface="DM Sans"/>
                <a:cs typeface="DM Sans"/>
                <a:sym typeface="DM Sans"/>
              </a:rPr>
              <a:t>" (Ackoff, 1989).</a:t>
            </a:r>
            <a:endParaRPr b="0">
              <a:latin typeface="DM Sans"/>
              <a:ea typeface="DM Sans"/>
              <a:cs typeface="DM Sans"/>
              <a:sym typeface="DM Sans"/>
            </a:endParaRPr>
          </a:p>
          <a:p>
            <a:pPr indent="0" lvl="0" marL="0" rtl="0" algn="ctr">
              <a:spcBef>
                <a:spcPts val="0"/>
              </a:spcBef>
              <a:spcAft>
                <a:spcPts val="0"/>
              </a:spcAft>
              <a:buNone/>
            </a:pPr>
            <a:r>
              <a:t/>
            </a:r>
            <a:endParaRPr b="0">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39"/>
          <p:cNvSpPr txBox="1"/>
          <p:nvPr>
            <p:ph type="title"/>
          </p:nvPr>
        </p:nvSpPr>
        <p:spPr>
          <a:xfrm>
            <a:off x="933000" y="1568550"/>
            <a:ext cx="7278000" cy="200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700"/>
              <a:t>DATA </a:t>
            </a:r>
            <a:r>
              <a:rPr lang="en" sz="5700">
                <a:solidFill>
                  <a:schemeClr val="dk2"/>
                </a:solidFill>
              </a:rPr>
              <a:t>+</a:t>
            </a:r>
            <a:r>
              <a:rPr lang="en" sz="5700"/>
              <a:t> MEANING </a:t>
            </a:r>
            <a:r>
              <a:rPr lang="en" sz="5700">
                <a:solidFill>
                  <a:schemeClr val="dk2"/>
                </a:solidFill>
              </a:rPr>
              <a:t>=</a:t>
            </a:r>
            <a:r>
              <a:rPr lang="en" sz="5700"/>
              <a:t> INFORMATION</a:t>
            </a:r>
            <a:endParaRPr sz="5700"/>
          </a:p>
        </p:txBody>
      </p:sp>
    </p:spTree>
  </p:cSld>
  <p:clrMapOvr>
    <a:masterClrMapping/>
  </p:clrMapOvr>
</p:sld>
</file>

<file path=ppt/theme/theme1.xml><?xml version="1.0" encoding="utf-8"?>
<a:theme xmlns:a="http://schemas.openxmlformats.org/drawingml/2006/main" xmlns:r="http://schemas.openxmlformats.org/officeDocument/2006/relationships" name="Healthcare Information Systems - Master of Science in Health Administration by Slidesgo">
  <a:themeElements>
    <a:clrScheme name="Simple Light">
      <a:dk1>
        <a:srgbClr val="3C4B4E"/>
      </a:dk1>
      <a:lt1>
        <a:srgbClr val="ECEDE9"/>
      </a:lt1>
      <a:dk2>
        <a:srgbClr val="6C968E"/>
      </a:dk2>
      <a:lt2>
        <a:srgbClr val="2A3336"/>
      </a:lt2>
      <a:accent1>
        <a:srgbClr val="D4CFC1"/>
      </a:accent1>
      <a:accent2>
        <a:srgbClr val="916442"/>
      </a:accent2>
      <a:accent3>
        <a:srgbClr val="FFFFFF"/>
      </a:accent3>
      <a:accent4>
        <a:srgbClr val="FFFFFF"/>
      </a:accent4>
      <a:accent5>
        <a:srgbClr val="FFFFFF"/>
      </a:accent5>
      <a:accent6>
        <a:srgbClr val="FFFFFF"/>
      </a:accent6>
      <a:hlink>
        <a:srgbClr val="3C4B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