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68" r:id="rId7"/>
    <p:sldId id="269" r:id="rId8"/>
    <p:sldId id="264" r:id="rId9"/>
    <p:sldId id="270" r:id="rId10"/>
    <p:sldId id="271" r:id="rId11"/>
    <p:sldId id="272" r:id="rId12"/>
    <p:sldId id="273" r:id="rId13"/>
    <p:sldId id="277" r:id="rId14"/>
    <p:sldId id="278" r:id="rId15"/>
    <p:sldId id="275" r:id="rId16"/>
    <p:sldId id="276" r:id="rId17"/>
    <p:sldId id="279" r:id="rId18"/>
    <p:sldId id="258" r:id="rId19"/>
    <p:sldId id="259" r:id="rId20"/>
    <p:sldId id="260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dirty="0" err="1" smtClean="0"/>
              <a:t>Modelling</a:t>
            </a:r>
            <a:r>
              <a:rPr lang="en-US" dirty="0" smtClean="0"/>
              <a:t> Languages in </a:t>
            </a:r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Gian Perrone</a:t>
            </a:r>
          </a:p>
          <a:p>
            <a:endParaRPr lang="en-US" dirty="0"/>
          </a:p>
          <a:p>
            <a:r>
              <a:rPr lang="en-US" dirty="0" smtClean="0"/>
              <a:t>18 February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build models that capture interaction and communication</a:t>
            </a:r>
          </a:p>
          <a:p>
            <a:r>
              <a:rPr lang="en-US" dirty="0" smtClean="0"/>
              <a:t>We don’t care why a system communicates, merely that it can communicate in certain ways</a:t>
            </a:r>
          </a:p>
          <a:p>
            <a:r>
              <a:rPr lang="en-US" dirty="0" smtClean="0"/>
              <a:t>Effective way to model software, business processes, systems biology, financial transactions, network protocols,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interaction and communication gives rise to very small </a:t>
            </a:r>
            <a:r>
              <a:rPr lang="en-US" b="1" dirty="0" smtClean="0"/>
              <a:t>process languages</a:t>
            </a:r>
          </a:p>
          <a:p>
            <a:r>
              <a:rPr lang="en-US" dirty="0" smtClean="0"/>
              <a:t>A few common constructs:</a:t>
            </a:r>
          </a:p>
          <a:p>
            <a:pPr lvl="1"/>
            <a:r>
              <a:rPr lang="en-US" dirty="0" smtClean="0"/>
              <a:t>Send a message</a:t>
            </a:r>
          </a:p>
          <a:p>
            <a:pPr lvl="1"/>
            <a:r>
              <a:rPr lang="en-US" dirty="0" smtClean="0"/>
              <a:t>Receive a message</a:t>
            </a:r>
          </a:p>
          <a:p>
            <a:pPr lvl="1"/>
            <a:r>
              <a:rPr lang="en-US" dirty="0" smtClean="0"/>
              <a:t>Choose between different possible actions</a:t>
            </a:r>
          </a:p>
          <a:p>
            <a:pPr lvl="1"/>
            <a:r>
              <a:rPr lang="en-US" dirty="0" smtClean="0"/>
              <a:t>Combine two processes in parallel</a:t>
            </a:r>
          </a:p>
          <a:p>
            <a:r>
              <a:rPr lang="en-US" dirty="0" smtClean="0"/>
              <a:t>Mathematically precise description of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(sometimes…)</a:t>
            </a:r>
          </a:p>
          <a:p>
            <a:r>
              <a:rPr lang="en-US" dirty="0" smtClean="0"/>
              <a:t>Structured and precise</a:t>
            </a:r>
          </a:p>
          <a:p>
            <a:r>
              <a:rPr lang="en-US" dirty="0" smtClean="0"/>
              <a:t>Assumes different participants (processes) can reliably and instantaneously send messages to one another using </a:t>
            </a:r>
            <a:r>
              <a:rPr lang="en-US" i="1" dirty="0" smtClean="0"/>
              <a:t>channels</a:t>
            </a:r>
          </a:p>
          <a:p>
            <a:r>
              <a:rPr lang="en-US" dirty="0" smtClean="0"/>
              <a:t>Understand the overall </a:t>
            </a:r>
            <a:r>
              <a:rPr lang="en-US" dirty="0" err="1" smtClean="0"/>
              <a:t>behaviour</a:t>
            </a:r>
            <a:r>
              <a:rPr lang="en-US" dirty="0" smtClean="0"/>
              <a:t> of many processes behaving together in terms of their individual and composite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in common use</a:t>
            </a:r>
          </a:p>
          <a:p>
            <a:r>
              <a:rPr lang="en-US" dirty="0" smtClean="0"/>
              <a:t>Hundreds of variations</a:t>
            </a:r>
          </a:p>
          <a:p>
            <a:r>
              <a:rPr lang="en-US" dirty="0" smtClean="0"/>
              <a:t>e.g., Pi-calculus, CCS, CSP, ACP, Actor Model, Petri nets, </a:t>
            </a:r>
            <a:r>
              <a:rPr lang="en-US" dirty="0" err="1" smtClean="0"/>
              <a:t>cham</a:t>
            </a:r>
            <a:r>
              <a:rPr lang="en-US" dirty="0" smtClean="0"/>
              <a:t>, Action calculi, …</a:t>
            </a:r>
          </a:p>
          <a:p>
            <a:r>
              <a:rPr lang="en-US" dirty="0" smtClean="0"/>
              <a:t>Endless proliferation of new variations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275493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 Bingo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47" r="-1544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a handful of interesting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it once to solve a particular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Claim generality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 about it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process languages are used to </a:t>
            </a:r>
            <a:r>
              <a:rPr lang="en-US" dirty="0" err="1" smtClean="0"/>
              <a:t>specialise</a:t>
            </a:r>
            <a:r>
              <a:rPr lang="en-US" dirty="0" smtClean="0"/>
              <a:t> to a given domain</a:t>
            </a:r>
          </a:p>
          <a:p>
            <a:r>
              <a:rPr lang="en-US" dirty="0" smtClean="0"/>
              <a:t>Not cynical – there are good reasons to </a:t>
            </a:r>
            <a:r>
              <a:rPr lang="en-US" dirty="0" err="1" smtClean="0"/>
              <a:t>specialise</a:t>
            </a:r>
            <a:r>
              <a:rPr lang="en-US" dirty="0"/>
              <a:t> </a:t>
            </a:r>
            <a:r>
              <a:rPr lang="en-US" dirty="0" smtClean="0"/>
              <a:t>to a domain!</a:t>
            </a:r>
          </a:p>
          <a:p>
            <a:r>
              <a:rPr lang="en-US" dirty="0" smtClean="0"/>
              <a:t>Instead of trying to stop proliferation of new languages, we should support reuse</a:t>
            </a:r>
          </a:p>
          <a:p>
            <a:r>
              <a:rPr lang="en-US" dirty="0" smtClean="0"/>
              <a:t>… and provide better ways of </a:t>
            </a:r>
            <a:r>
              <a:rPr lang="en-US" dirty="0" err="1" smtClean="0"/>
              <a:t>specialising</a:t>
            </a:r>
            <a:r>
              <a:rPr lang="en-US" dirty="0" smtClean="0"/>
              <a:t> languages to a given domain</a:t>
            </a:r>
          </a:p>
          <a:p>
            <a:r>
              <a:rPr lang="en-US" dirty="0" smtClean="0"/>
              <a:t>Ephemeral, disposable process languages for every occasion!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Moving the language constructs with which we can express models closer to the domain of interest makes models better!</a:t>
            </a:r>
          </a:p>
          <a:p>
            <a:r>
              <a:rPr lang="en-US" dirty="0" smtClean="0"/>
              <a:t>Domain-experts are not necessarily </a:t>
            </a:r>
            <a:r>
              <a:rPr lang="en-US" dirty="0" err="1" smtClean="0"/>
              <a:t>modelling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Instead, describe models in the language of the domain</a:t>
            </a:r>
          </a:p>
          <a:p>
            <a:pPr lvl="1"/>
            <a:r>
              <a:rPr lang="en-US" dirty="0" smtClean="0"/>
              <a:t>Business processes in the language of the business</a:t>
            </a:r>
          </a:p>
          <a:p>
            <a:pPr lvl="1"/>
            <a:r>
              <a:rPr lang="en-US" dirty="0" smtClean="0"/>
              <a:t>And systems biology in the language of biologists</a:t>
            </a:r>
          </a:p>
          <a:p>
            <a:pPr lvl="1"/>
            <a:r>
              <a:rPr lang="en-US" dirty="0" smtClean="0"/>
              <a:t>And security protocols in the language of security experts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7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98106" y="2960330"/>
            <a:ext cx="8128000" cy="857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construct models to </a:t>
            </a:r>
            <a:r>
              <a:rPr lang="en-US" b="1" dirty="0" smtClean="0"/>
              <a:t>explain</a:t>
            </a:r>
            <a:r>
              <a:rPr lang="en-US" dirty="0" smtClean="0"/>
              <a:t> or </a:t>
            </a:r>
            <a:r>
              <a:rPr lang="en-US" b="1" dirty="0" smtClean="0"/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30873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Model Steam Engine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homemodelenginemachinist.com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1903 Mill Engine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London Science Museum</a:t>
            </a:r>
          </a:p>
          <a:p>
            <a:r>
              <a:rPr lang="en-US" dirty="0" smtClean="0"/>
              <a:t>Source: Wikimedia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can be too complex to understand or </a:t>
            </a:r>
            <a:r>
              <a:rPr lang="en-US" dirty="0" err="1" smtClean="0"/>
              <a:t>analyse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A model can be a simplification or an abstraction</a:t>
            </a:r>
          </a:p>
          <a:p>
            <a:r>
              <a:rPr lang="en-US" dirty="0" smtClean="0"/>
              <a:t>… or simply a blueprint that can be </a:t>
            </a:r>
            <a:r>
              <a:rPr lang="en-US" dirty="0" err="1" smtClean="0"/>
              <a:t>analysed</a:t>
            </a:r>
            <a:r>
              <a:rPr lang="en-US" dirty="0" smtClean="0"/>
              <a:t> prior to constructing something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Boeing.com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aerodynamic properties of a plane, it’s not necessary that the seats be comfortable.</a:t>
            </a:r>
          </a:p>
          <a:p>
            <a:r>
              <a:rPr lang="en-US" dirty="0" smtClean="0"/>
              <a:t>A model may ignore or simplify some properties in order to focus attention on the interesting or important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systems are some of the most complex systems we build today</a:t>
            </a:r>
          </a:p>
          <a:p>
            <a:r>
              <a:rPr lang="en-US" dirty="0" smtClean="0"/>
              <a:t>We struggle to understand them</a:t>
            </a:r>
          </a:p>
          <a:p>
            <a:r>
              <a:rPr lang="en-US" dirty="0" smtClean="0"/>
              <a:t>These systems must communicate persistently in order to achieve outcomes</a:t>
            </a:r>
          </a:p>
          <a:p>
            <a:r>
              <a:rPr lang="en-US" dirty="0"/>
              <a:t>e</a:t>
            </a:r>
            <a:r>
              <a:rPr lang="en-US" dirty="0" smtClean="0"/>
              <a:t>.g., a simple banking transaction must communicate with multiple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526</Words>
  <Application>Microsoft Macintosh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Domain Specific Modelling Languages in Bigraphs</vt:lpstr>
      <vt:lpstr>Modelling and Motivation</vt:lpstr>
      <vt:lpstr>Explanation</vt:lpstr>
      <vt:lpstr>1973 Model Steam Engine</vt:lpstr>
      <vt:lpstr>1903 Mill Engine</vt:lpstr>
      <vt:lpstr>Modelling</vt:lpstr>
      <vt:lpstr>Simplifying assumptions</vt:lpstr>
      <vt:lpstr>Simplifying Assumptions</vt:lpstr>
      <vt:lpstr>Communicating Systems</vt:lpstr>
      <vt:lpstr>Communicating Systems</vt:lpstr>
      <vt:lpstr>Process Languages</vt:lpstr>
      <vt:lpstr>Process Languages</vt:lpstr>
      <vt:lpstr>Process Languages</vt:lpstr>
      <vt:lpstr>Process Language Bingo</vt:lpstr>
      <vt:lpstr>Proposing a New Process Language</vt:lpstr>
      <vt:lpstr>Proposing a New Process Language</vt:lpstr>
      <vt:lpstr>Domain-Specificity</vt:lpstr>
      <vt:lpstr>Bigraphs</vt:lpstr>
      <vt:lpstr>Bigraphical languages</vt:lpstr>
      <vt:lpstr>refinement</vt:lpstr>
      <vt:lpstr>Verification and tools</vt:lpstr>
      <vt:lpstr>modularity</vt:lpstr>
      <vt:lpstr>Conclusion</vt:lpstr>
    </vt:vector>
  </TitlesOfParts>
  <Company>IT 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Modelling Languages in Bigraphs</dc:title>
  <dc:creator>Gian Perrone</dc:creator>
  <cp:lastModifiedBy>Gian Perrone</cp:lastModifiedBy>
  <cp:revision>13</cp:revision>
  <dcterms:created xsi:type="dcterms:W3CDTF">2013-02-13T13:03:14Z</dcterms:created>
  <dcterms:modified xsi:type="dcterms:W3CDTF">2013-02-14T16:00:21Z</dcterms:modified>
</cp:coreProperties>
</file>