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268" r:id="rId9"/>
    <p:sldId id="280" r:id="rId10"/>
    <p:sldId id="282" r:id="rId11"/>
    <p:sldId id="283" r:id="rId12"/>
    <p:sldId id="284" r:id="rId13"/>
    <p:sldId id="281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6" autoAdjust="0"/>
    <p:restoredTop sz="78275" autoAdjust="0"/>
  </p:normalViewPr>
  <p:slideViewPr>
    <p:cSldViewPr snapToObjects="1">
      <p:cViewPr varScale="1">
        <p:scale>
          <a:sx n="54" d="100"/>
          <a:sy n="54" d="100"/>
        </p:scale>
        <p:origin x="156" y="8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13.03.2018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13.03.2018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822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Modeling</a:t>
            </a:r>
            <a:r>
              <a:rPr lang="en-GB" dirty="0"/>
              <a:t> the world from images has been a major Goal for Computer Vision</a:t>
            </a:r>
          </a:p>
          <a:p>
            <a:endParaRPr lang="de-CH" dirty="0"/>
          </a:p>
          <a:p>
            <a:r>
              <a:rPr lang="de-CH" dirty="0"/>
              <a:t>Fast </a:t>
            </a:r>
            <a:r>
              <a:rPr lang="de-CH" dirty="0" err="1"/>
              <a:t>growing</a:t>
            </a:r>
            <a:r>
              <a:rPr lang="de-CH" dirty="0"/>
              <a:t>. (</a:t>
            </a:r>
            <a:r>
              <a:rPr lang="de-CH" dirty="0" err="1"/>
              <a:t>Approx</a:t>
            </a:r>
            <a:r>
              <a:rPr lang="de-CH" dirty="0"/>
              <a:t> 10%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pics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last </a:t>
            </a:r>
            <a:r>
              <a:rPr lang="de-CH" dirty="0" err="1"/>
              <a:t>year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489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Data Robustness: Enable the </a:t>
            </a:r>
            <a:r>
              <a:rPr lang="en-GB" dirty="0" err="1"/>
              <a:t>modeling</a:t>
            </a:r>
            <a:r>
              <a:rPr lang="en-GB" dirty="0"/>
              <a:t> from unorganized and heterogeneous Internet photo collections. • Compute &amp; Storage Scalability: Achieve efﬁciency to meet the true scale of Internet photo collections</a:t>
            </a:r>
          </a:p>
          <a:p>
            <a:r>
              <a:rPr lang="en-GB" dirty="0"/>
              <a:t> • Registration Comprehensiveness: Identify as many camera-to-camera associations as possible. </a:t>
            </a:r>
          </a:p>
          <a:p>
            <a:r>
              <a:rPr lang="en-GB" dirty="0"/>
              <a:t>• </a:t>
            </a:r>
            <a:r>
              <a:rPr lang="en-GB" dirty="0" err="1"/>
              <a:t>ModelCompleteness</a:t>
            </a:r>
            <a:r>
              <a:rPr lang="en-GB" dirty="0"/>
              <a:t>: Build3Dscenemodelsthatare as extensive and panoramic as possible.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95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instructables.com/FMK/1ZLS/J283520X/FMK1ZLSJ283520X.MEDIUM.jpg" TargetMode="External"/><Relationship Id="rId2" Type="http://schemas.openxmlformats.org/officeDocument/2006/relationships/hyperlink" Target="http://nerei.org/wp-content/uploads/2016/07/Nerei-Virtual-reality-Environments-612x278.jp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ites.google.com/site/yorkyuhuang/_/rsrc/1455602233247/home/research/computer-vision-augmented-reality/image-based-relocalization-in-slam/image_camerapos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CH" dirty="0"/>
              <a:t>3D Vision Paper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1B0D-80B3-44B8-8B10-527E24A331AD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Reconstructing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World* in Six Days</a:t>
            </a:r>
            <a:br>
              <a:rPr lang="de-CH" dirty="0"/>
            </a:br>
            <a:r>
              <a:rPr lang="de-CH" dirty="0"/>
              <a:t>*(As </a:t>
            </a:r>
            <a:r>
              <a:rPr lang="de-CH" dirty="0" err="1"/>
              <a:t>Captured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Yahoo 100 Million Image Dataset)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416" y="1406240"/>
            <a:ext cx="6227283" cy="4210046"/>
          </a:xfrm>
        </p:spPr>
        <p:txBody>
          <a:bodyPr/>
          <a:lstStyle/>
          <a:p>
            <a:r>
              <a:rPr lang="en-GB" dirty="0"/>
              <a:t>Major goal over decades</a:t>
            </a:r>
          </a:p>
          <a:p>
            <a:r>
              <a:rPr lang="en-GB" dirty="0"/>
              <a:t>Tremendous amount of image data</a:t>
            </a:r>
          </a:p>
          <a:p>
            <a:r>
              <a:rPr lang="en-GB" dirty="0"/>
              <a:t>Fast increasing</a:t>
            </a:r>
          </a:p>
          <a:p>
            <a:r>
              <a:rPr lang="en-GB" dirty="0"/>
              <a:t>Many Applications</a:t>
            </a:r>
          </a:p>
          <a:p>
            <a:pPr lvl="1"/>
            <a:r>
              <a:rPr lang="en-GB" dirty="0"/>
              <a:t>Virtual Reality</a:t>
            </a:r>
          </a:p>
          <a:p>
            <a:pPr lvl="1"/>
            <a:r>
              <a:rPr lang="en-GB" dirty="0"/>
              <a:t>Image based localization</a:t>
            </a:r>
          </a:p>
          <a:p>
            <a:pPr lvl="1"/>
            <a:r>
              <a:rPr lang="en-GB" dirty="0"/>
              <a:t>Autonomous Navigation</a:t>
            </a:r>
          </a:p>
          <a:p>
            <a:pPr lvl="1"/>
            <a:r>
              <a:rPr lang="en-GB" dirty="0"/>
              <a:t>Etc.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AA8-20D7-4008-B030-5544C53C1C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490108"/>
          </a:xfrm>
        </p:spPr>
        <p:txBody>
          <a:bodyPr/>
          <a:lstStyle/>
          <a:p>
            <a:r>
              <a:rPr lang="en-GB" dirty="0"/>
              <a:t>Why</a:t>
            </a:r>
            <a:r>
              <a:rPr lang="de-CH" dirty="0"/>
              <a:t> </a:t>
            </a:r>
            <a:r>
              <a:rPr lang="en-GB" dirty="0"/>
              <a:t>is it important?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78B983-D186-4543-A21D-EF5612D3197B}"/>
              </a:ext>
            </a:extLst>
          </p:cNvPr>
          <p:cNvSpPr txBox="1"/>
          <p:nvPr/>
        </p:nvSpPr>
        <p:spPr>
          <a:xfrm>
            <a:off x="320895" y="6169282"/>
            <a:ext cx="235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)</a:t>
            </a:r>
          </a:p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34AF00D-BBD9-4A3A-82A4-CF5979FD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99" y="4350649"/>
            <a:ext cx="4631883" cy="20956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44DDDDE-F2A5-4FE7-AAA3-692B6F0C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728" y="2852920"/>
            <a:ext cx="4187783" cy="32071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D2F3E6-65E5-41EE-AD92-7D8AA72E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408" y="952314"/>
            <a:ext cx="2634443" cy="2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06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7179D-DEC9-4BE6-BDAE-2AD718C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Robustness</a:t>
            </a:r>
          </a:p>
          <a:p>
            <a:r>
              <a:rPr lang="en-GB" dirty="0"/>
              <a:t>Compute &amp; Storage Scalability</a:t>
            </a:r>
          </a:p>
          <a:p>
            <a:r>
              <a:rPr lang="en-GB" dirty="0"/>
              <a:t>Registration Comprehensiveness</a:t>
            </a:r>
          </a:p>
          <a:p>
            <a:r>
              <a:rPr lang="en-GB" dirty="0"/>
              <a:t>Model Completeness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706730-11AA-4F6E-87A9-306C6756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78CAE-1444-4BAD-87E3-6A7BDD3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4F79A-9FFE-4B5E-8A29-E8CFD59A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B2763C-D2E9-4C42-8233-8D69C42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7130570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3958B1-5FDB-48FB-994F-1C0B0CF2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Frahm et al.</a:t>
            </a:r>
          </a:p>
          <a:p>
            <a:r>
              <a:rPr lang="en-GB" dirty="0"/>
              <a:t>Agarwal et al.</a:t>
            </a:r>
          </a:p>
          <a:p>
            <a:r>
              <a:rPr lang="en-GB" dirty="0" err="1"/>
              <a:t>Nister</a:t>
            </a:r>
            <a:r>
              <a:rPr lang="en-GB" dirty="0"/>
              <a:t> and </a:t>
            </a:r>
            <a:r>
              <a:rPr lang="en-GB" dirty="0" err="1"/>
              <a:t>Stewenius</a:t>
            </a:r>
            <a:endParaRPr lang="en-GB" dirty="0"/>
          </a:p>
          <a:p>
            <a:r>
              <a:rPr lang="en-GB" dirty="0" err="1"/>
              <a:t>Havlena</a:t>
            </a:r>
            <a:r>
              <a:rPr lang="en-GB" dirty="0"/>
              <a:t> et al.</a:t>
            </a:r>
          </a:p>
          <a:p>
            <a:r>
              <a:rPr lang="en-GB" dirty="0"/>
              <a:t>Klinger et al.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AE79B8-0BF1-4265-8DDC-DB0294AB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18A32E-3ABD-4772-82D5-F1B1182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71AAD1-4C25-4042-B8F8-7DD9A84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C9A5B00-8803-4A45-A5F0-0FF28475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Works</a:t>
            </a:r>
          </a:p>
        </p:txBody>
      </p:sp>
    </p:spTree>
    <p:extLst>
      <p:ext uri="{BB962C8B-B14F-4D97-AF65-F5344CB8AC3E}">
        <p14:creationId xmlns:p14="http://schemas.microsoft.com/office/powerpoint/2010/main" val="3249650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D0D36B-31E1-4EAF-BEA2-E3F93AD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Higher Performance</a:t>
            </a:r>
          </a:p>
          <a:p>
            <a:r>
              <a:rPr lang="en-GB" dirty="0"/>
              <a:t>Scalable</a:t>
            </a:r>
          </a:p>
          <a:p>
            <a:r>
              <a:rPr lang="en-GB" dirty="0"/>
              <a:t>Higher Model Completeness</a:t>
            </a:r>
          </a:p>
          <a:p>
            <a:r>
              <a:rPr lang="en-GB" dirty="0"/>
              <a:t>No knowledge of geo-location needed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D0F204-1D7D-402E-9B6A-04D33E5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56D26-EF8A-40D8-9887-25BF58B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FD280-1BBF-4F8C-8760-9275E435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ADBAB2-DA4E-4AB7-BCBF-A7CAB0E8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Novelties</a:t>
            </a:r>
          </a:p>
        </p:txBody>
      </p:sp>
    </p:spTree>
    <p:extLst>
      <p:ext uri="{BB962C8B-B14F-4D97-AF65-F5344CB8AC3E}">
        <p14:creationId xmlns:p14="http://schemas.microsoft.com/office/powerpoint/2010/main" val="41319200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FD694C-EFAA-42E7-8B87-EA0AA685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http://nerei.org/wp-content/uploads/2016/07/Nerei-Virtual-reality-Environments-612x278.jpg</a:t>
            </a:r>
            <a:r>
              <a:rPr lang="en-GB" dirty="0"/>
              <a:t> (13.08.2018)</a:t>
            </a:r>
          </a:p>
          <a:p>
            <a:r>
              <a:rPr lang="en-GB" dirty="0">
                <a:hlinkClick r:id="rId3"/>
              </a:rPr>
              <a:t>https://cdn.instructables.com/FMK/1ZLS/J283520X/FMK1ZLSJ283520X.MEDIUM.jpg</a:t>
            </a:r>
            <a:r>
              <a:rPr lang="en-GB" dirty="0"/>
              <a:t> (13.08.2018)</a:t>
            </a:r>
          </a:p>
          <a:p>
            <a:r>
              <a:rPr lang="en-GB" dirty="0">
                <a:hlinkClick r:id="rId4"/>
              </a:rPr>
              <a:t>https://sites.google.com/site/yorkyuhuang/_/rsrc/1455602233247/home/research/computer-vision-augmented-reality/image-based-relocalization-in-slam/image_camerapose.jpg</a:t>
            </a:r>
            <a:r>
              <a:rPr lang="en-GB" dirty="0"/>
              <a:t> (13.08.2018)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0342-861F-4825-ADF1-A9A25E33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350AFF-00C2-4605-A4E3-218A2975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0CB572-C561-48A7-913F-96B0A0E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2A1E28-F117-41F5-8C7D-69F187D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Part 1</a:t>
            </a:r>
          </a:p>
        </p:txBody>
      </p:sp>
    </p:spTree>
    <p:extLst>
      <p:ext uri="{BB962C8B-B14F-4D97-AF65-F5344CB8AC3E}">
        <p14:creationId xmlns:p14="http://schemas.microsoft.com/office/powerpoint/2010/main" val="2462299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Benutzerdefiniert</PresentationFormat>
  <Paragraphs>59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Reconstructing the World* in Six Days *(As Captured by the Yahoo 100 Million Image Dataset)</vt:lpstr>
      <vt:lpstr>Why is it important?</vt:lpstr>
      <vt:lpstr>Challenges</vt:lpstr>
      <vt:lpstr>Other Works</vt:lpstr>
      <vt:lpstr>Novelties</vt:lpstr>
      <vt:lpstr>References Part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Gian-Andrea Heinrich</cp:lastModifiedBy>
  <cp:revision>174</cp:revision>
  <cp:lastPrinted>2013-06-08T11:22:51Z</cp:lastPrinted>
  <dcterms:created xsi:type="dcterms:W3CDTF">2013-05-24T16:23:39Z</dcterms:created>
  <dcterms:modified xsi:type="dcterms:W3CDTF">2018-03-13T17:47:13Z</dcterms:modified>
  <cp:category/>
</cp:coreProperties>
</file>