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15"/>
  </p:notesMasterIdLst>
  <p:handoutMasterIdLst>
    <p:handoutMasterId r:id="rId16"/>
  </p:handoutMasterIdLst>
  <p:sldIdLst>
    <p:sldId id="305" r:id="rId9"/>
    <p:sldId id="309" r:id="rId10"/>
    <p:sldId id="308" r:id="rId11"/>
    <p:sldId id="310" r:id="rId12"/>
    <p:sldId id="311" r:id="rId13"/>
    <p:sldId id="312" r:id="rId14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22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F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6" autoAdjust="0"/>
    <p:restoredTop sz="81751" autoAdjust="0"/>
  </p:normalViewPr>
  <p:slideViewPr>
    <p:cSldViewPr snapToObjects="1">
      <p:cViewPr varScale="1">
        <p:scale>
          <a:sx n="74" d="100"/>
          <a:sy n="74" d="100"/>
        </p:scale>
        <p:origin x="750" y="60"/>
      </p:cViewPr>
      <p:guideLst>
        <p:guide orient="horz" pos="391"/>
        <p:guide orient="horz" pos="1275"/>
        <p:guide orient="horz" pos="3929"/>
        <p:guide orient="horz" pos="2160"/>
        <p:guide orient="horz" pos="3022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-Andrea Heinrich" userId="6404adc731ae9f54" providerId="LiveId" clId="{76FE163F-002C-45B5-B011-89846E49E5D9}"/>
    <pc:docChg chg="undo custSel addSld delSld modSld modMainMaster">
      <pc:chgData name="Gian-Andrea Heinrich" userId="6404adc731ae9f54" providerId="LiveId" clId="{76FE163F-002C-45B5-B011-89846E49E5D9}" dt="2018-03-11T13:58:51.195" v="3084" actId="478"/>
      <pc:docMkLst>
        <pc:docMk/>
      </pc:docMkLst>
      <pc:sldChg chg="modSp">
        <pc:chgData name="Gian-Andrea Heinrich" userId="6404adc731ae9f54" providerId="LiveId" clId="{76FE163F-002C-45B5-B011-89846E49E5D9}" dt="2018-03-11T10:46:36.717" v="1019" actId="20577"/>
        <pc:sldMkLst>
          <pc:docMk/>
          <pc:sldMk cId="4038906334" sldId="268"/>
        </pc:sldMkLst>
        <pc:spChg chg="mod">
          <ac:chgData name="Gian-Andrea Heinrich" userId="6404adc731ae9f54" providerId="LiveId" clId="{76FE163F-002C-45B5-B011-89846E49E5D9}" dt="2018-03-11T10:20:55.371" v="258" actId="20577"/>
          <ac:spMkLst>
            <pc:docMk/>
            <pc:sldMk cId="4038906334" sldId="268"/>
            <ac:spMk id="4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15:35.178" v="147" actId="20577"/>
          <ac:spMkLst>
            <pc:docMk/>
            <pc:sldMk cId="4038906334" sldId="268"/>
            <ac:spMk id="18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46:36.717" v="1019" actId="20577"/>
          <ac:spMkLst>
            <pc:docMk/>
            <pc:sldMk cId="4038906334" sldId="268"/>
            <ac:spMk id="19" creationId="{00000000-0000-0000-0000-000000000000}"/>
          </ac:spMkLst>
        </pc:spChg>
      </pc:sldChg>
      <pc:sldChg chg="addSp modSp modNotesTx">
        <pc:chgData name="Gian-Andrea Heinrich" userId="6404adc731ae9f54" providerId="LiveId" clId="{76FE163F-002C-45B5-B011-89846E49E5D9}" dt="2018-03-11T10:39:30.556" v="783" actId="20577"/>
        <pc:sldMkLst>
          <pc:docMk/>
          <pc:sldMk cId="3187560666" sldId="280"/>
        </pc:sldMkLst>
        <pc:spChg chg="mod">
          <ac:chgData name="Gian-Andrea Heinrich" userId="6404adc731ae9f54" providerId="LiveId" clId="{76FE163F-002C-45B5-B011-89846E49E5D9}" dt="2018-03-11T10:39:22.028" v="765" actId="6549"/>
          <ac:spMkLst>
            <pc:docMk/>
            <pc:sldMk cId="3187560666" sldId="280"/>
            <ac:spMk id="2" creationId="{00000000-0000-0000-0000-000000000000}"/>
          </ac:spMkLst>
        </pc:spChg>
        <pc:spChg chg="mod">
          <ac:chgData name="Gian-Andrea Heinrich" userId="6404adc731ae9f54" providerId="LiveId" clId="{76FE163F-002C-45B5-B011-89846E49E5D9}" dt="2018-03-11T10:24:23.539" v="278" actId="14100"/>
          <ac:spMkLst>
            <pc:docMk/>
            <pc:sldMk cId="3187560666" sldId="280"/>
            <ac:spMk id="6" creationId="{00000000-0000-0000-0000-000000000000}"/>
          </ac:spMkLst>
        </pc:spChg>
        <pc:spChg chg="add mod">
          <ac:chgData name="Gian-Andrea Heinrich" userId="6404adc731ae9f54" providerId="LiveId" clId="{76FE163F-002C-45B5-B011-89846E49E5D9}" dt="2018-03-11T10:38:05.631" v="618" actId="404"/>
          <ac:spMkLst>
            <pc:docMk/>
            <pc:sldMk cId="3187560666" sldId="280"/>
            <ac:spMk id="7" creationId="{0078B983-D186-4543-A21D-EF5612D3197B}"/>
          </ac:spMkLst>
        </pc:spChg>
        <pc:picChg chg="add mod">
          <ac:chgData name="Gian-Andrea Heinrich" userId="6404adc731ae9f54" providerId="LiveId" clId="{76FE163F-002C-45B5-B011-89846E49E5D9}" dt="2018-03-11T10:33:48.139" v="591" actId="1076"/>
          <ac:picMkLst>
            <pc:docMk/>
            <pc:sldMk cId="3187560666" sldId="280"/>
            <ac:picMk id="8" creationId="{49DF303F-4598-4394-A2C4-54250FDFEB30}"/>
          </ac:picMkLst>
        </pc:picChg>
        <pc:picChg chg="add mod ord modCrop">
          <ac:chgData name="Gian-Andrea Heinrich" userId="6404adc731ae9f54" providerId="LiveId" clId="{76FE163F-002C-45B5-B011-89846E49E5D9}" dt="2018-03-11T10:33:53.027" v="592" actId="1076"/>
          <ac:picMkLst>
            <pc:docMk/>
            <pc:sldMk cId="3187560666" sldId="280"/>
            <ac:picMk id="9" creationId="{5A11204A-7DDC-4D32-87BC-0B54AD612BCA}"/>
          </ac:picMkLst>
        </pc:picChg>
        <pc:picChg chg="add mod">
          <ac:chgData name="Gian-Andrea Heinrich" userId="6404adc731ae9f54" providerId="LiveId" clId="{76FE163F-002C-45B5-B011-89846E49E5D9}" dt="2018-03-11T10:37:32.867" v="599" actId="1076"/>
          <ac:picMkLst>
            <pc:docMk/>
            <pc:sldMk cId="3187560666" sldId="280"/>
            <ac:picMk id="10" creationId="{CD8711B7-B290-4E46-8D78-42DDE963A848}"/>
          </ac:picMkLst>
        </pc:picChg>
      </pc:sldChg>
      <pc:sldChg chg="del">
        <pc:chgData name="Gian-Andrea Heinrich" userId="6404adc731ae9f54" providerId="LiveId" clId="{76FE163F-002C-45B5-B011-89846E49E5D9}" dt="2018-03-11T10:13:32.333" v="2" actId="2696"/>
        <pc:sldMkLst>
          <pc:docMk/>
          <pc:sldMk cId="2598466470" sldId="281"/>
        </pc:sldMkLst>
      </pc:sldChg>
      <pc:sldChg chg="addSp modSp add">
        <pc:chgData name="Gian-Andrea Heinrich" userId="6404adc731ae9f54" providerId="LiveId" clId="{76FE163F-002C-45B5-B011-89846E49E5D9}" dt="2018-03-11T11:40:52.936" v="2277" actId="404"/>
        <pc:sldMkLst>
          <pc:docMk/>
          <pc:sldMk cId="2698759987" sldId="281"/>
        </pc:sldMkLst>
        <pc:spChg chg="mod">
          <ac:chgData name="Gian-Andrea Heinrich" userId="6404adc731ae9f54" providerId="LiveId" clId="{76FE163F-002C-45B5-B011-89846E49E5D9}" dt="2018-03-11T11:08:46.237" v="1384" actId="20577"/>
          <ac:spMkLst>
            <pc:docMk/>
            <pc:sldMk cId="2698759987" sldId="281"/>
            <ac:spMk id="2" creationId="{4CBB258A-7B90-4B62-95BD-7DA219C753C4}"/>
          </ac:spMkLst>
        </pc:spChg>
        <pc:spChg chg="mod">
          <ac:chgData name="Gian-Andrea Heinrich" userId="6404adc731ae9f54" providerId="LiveId" clId="{76FE163F-002C-45B5-B011-89846E49E5D9}" dt="2018-03-11T11:08:52.062" v="1388" actId="20577"/>
          <ac:spMkLst>
            <pc:docMk/>
            <pc:sldMk cId="2698759987" sldId="281"/>
            <ac:spMk id="6" creationId="{D977C8F1-D7C8-45D8-B4DB-45A6407B9563}"/>
          </ac:spMkLst>
        </pc:spChg>
        <pc:spChg chg="add mod">
          <ac:chgData name="Gian-Andrea Heinrich" userId="6404adc731ae9f54" providerId="LiveId" clId="{76FE163F-002C-45B5-B011-89846E49E5D9}" dt="2018-03-11T10:52:45.932" v="1211" actId="20577"/>
          <ac:spMkLst>
            <pc:docMk/>
            <pc:sldMk cId="2698759987" sldId="281"/>
            <ac:spMk id="7" creationId="{B69A0295-9452-46CA-998D-1FA9B6D6E414}"/>
          </ac:spMkLst>
        </pc:spChg>
        <pc:spChg chg="add mod">
          <ac:chgData name="Gian-Andrea Heinrich" userId="6404adc731ae9f54" providerId="LiveId" clId="{76FE163F-002C-45B5-B011-89846E49E5D9}" dt="2018-03-11T11:40:52.936" v="2277" actId="404"/>
          <ac:spMkLst>
            <pc:docMk/>
            <pc:sldMk cId="2698759987" sldId="281"/>
            <ac:spMk id="10" creationId="{8E31F09F-FAA8-40BE-9A96-5DC6168E51A8}"/>
          </ac:spMkLst>
        </pc:spChg>
        <pc:spChg chg="add mod">
          <ac:chgData name="Gian-Andrea Heinrich" userId="6404adc731ae9f54" providerId="LiveId" clId="{76FE163F-002C-45B5-B011-89846E49E5D9}" dt="2018-03-11T11:40:50.096" v="2276" actId="404"/>
          <ac:spMkLst>
            <pc:docMk/>
            <pc:sldMk cId="2698759987" sldId="281"/>
            <ac:spMk id="11" creationId="{05200F5E-CD61-4943-BF0D-7FF05F7F55C0}"/>
          </ac:spMkLst>
        </pc:spChg>
        <pc:picChg chg="add mod">
          <ac:chgData name="Gian-Andrea Heinrich" userId="6404adc731ae9f54" providerId="LiveId" clId="{76FE163F-002C-45B5-B011-89846E49E5D9}" dt="2018-03-11T10:57:38.572" v="1291" actId="1076"/>
          <ac:picMkLst>
            <pc:docMk/>
            <pc:sldMk cId="2698759987" sldId="281"/>
            <ac:picMk id="8" creationId="{0AA1A54F-61E4-456A-9893-7487A2E2329B}"/>
          </ac:picMkLst>
        </pc:picChg>
        <pc:picChg chg="add mod">
          <ac:chgData name="Gian-Andrea Heinrich" userId="6404adc731ae9f54" providerId="LiveId" clId="{76FE163F-002C-45B5-B011-89846E49E5D9}" dt="2018-03-11T11:10:29.653" v="1390" actId="1076"/>
          <ac:picMkLst>
            <pc:docMk/>
            <pc:sldMk cId="2698759987" sldId="281"/>
            <ac:picMk id="9" creationId="{53330237-8CBC-4562-8EB7-2EDCF9B420B5}"/>
          </ac:picMkLst>
        </pc:picChg>
      </pc:sldChg>
      <pc:sldChg chg="addSp modSp add modNotesTx">
        <pc:chgData name="Gian-Andrea Heinrich" userId="6404adc731ae9f54" providerId="LiveId" clId="{76FE163F-002C-45B5-B011-89846E49E5D9}" dt="2018-03-11T11:47:08.319" v="2427" actId="1076"/>
        <pc:sldMkLst>
          <pc:docMk/>
          <pc:sldMk cId="3171145255" sldId="282"/>
        </pc:sldMkLst>
        <pc:spChg chg="mod">
          <ac:chgData name="Gian-Andrea Heinrich" userId="6404adc731ae9f54" providerId="LiveId" clId="{76FE163F-002C-45B5-B011-89846E49E5D9}" dt="2018-03-11T11:33:16.367" v="2206" actId="20577"/>
          <ac:spMkLst>
            <pc:docMk/>
            <pc:sldMk cId="3171145255" sldId="282"/>
            <ac:spMk id="2" creationId="{1365D8D3-DCD9-461B-91CE-5ED74DC4851A}"/>
          </ac:spMkLst>
        </pc:spChg>
        <pc:spChg chg="mod">
          <ac:chgData name="Gian-Andrea Heinrich" userId="6404adc731ae9f54" providerId="LiveId" clId="{76FE163F-002C-45B5-B011-89846E49E5D9}" dt="2018-03-11T11:15:06.206" v="1595" actId="20577"/>
          <ac:spMkLst>
            <pc:docMk/>
            <pc:sldMk cId="3171145255" sldId="282"/>
            <ac:spMk id="6" creationId="{3833E57C-A88A-4453-905D-0574751E97A6}"/>
          </ac:spMkLst>
        </pc:spChg>
        <pc:spChg chg="add mod">
          <ac:chgData name="Gian-Andrea Heinrich" userId="6404adc731ae9f54" providerId="LiveId" clId="{76FE163F-002C-45B5-B011-89846E49E5D9}" dt="2018-03-11T11:39:34.810" v="2228" actId="404"/>
          <ac:spMkLst>
            <pc:docMk/>
            <pc:sldMk cId="3171145255" sldId="282"/>
            <ac:spMk id="7" creationId="{68E73629-66B0-443B-91A2-6B9677970A17}"/>
          </ac:spMkLst>
        </pc:spChg>
        <pc:spChg chg="add mod">
          <ac:chgData name="Gian-Andrea Heinrich" userId="6404adc731ae9f54" providerId="LiveId" clId="{76FE163F-002C-45B5-B011-89846E49E5D9}" dt="2018-03-11T11:47:08.319" v="2427" actId="1076"/>
          <ac:spMkLst>
            <pc:docMk/>
            <pc:sldMk cId="3171145255" sldId="282"/>
            <ac:spMk id="9" creationId="{56ABA13A-21BB-4C1E-80D4-DB592043A59B}"/>
          </ac:spMkLst>
        </pc:spChg>
        <pc:picChg chg="add mod">
          <ac:chgData name="Gian-Andrea Heinrich" userId="6404adc731ae9f54" providerId="LiveId" clId="{76FE163F-002C-45B5-B011-89846E49E5D9}" dt="2018-03-11T11:45:51.799" v="2388" actId="1076"/>
          <ac:picMkLst>
            <pc:docMk/>
            <pc:sldMk cId="3171145255" sldId="282"/>
            <ac:picMk id="8" creationId="{D2D6B79B-6461-4E49-8567-E3FDA4C153E5}"/>
          </ac:picMkLst>
        </pc:picChg>
        <pc:picChg chg="add mod ord">
          <ac:chgData name="Gian-Andrea Heinrich" userId="6404adc731ae9f54" providerId="LiveId" clId="{76FE163F-002C-45B5-B011-89846E49E5D9}" dt="2018-03-11T11:46:13.839" v="2394" actId="1076"/>
          <ac:picMkLst>
            <pc:docMk/>
            <pc:sldMk cId="3171145255" sldId="282"/>
            <ac:picMk id="10" creationId="{3DF4EEA3-477D-4C1C-9D40-0A125A72EB2E}"/>
          </ac:picMkLst>
        </pc:picChg>
      </pc:sldChg>
      <pc:sldChg chg="addSp delSp modSp add">
        <pc:chgData name="Gian-Andrea Heinrich" userId="6404adc731ae9f54" providerId="LiveId" clId="{76FE163F-002C-45B5-B011-89846E49E5D9}" dt="2018-03-11T12:02:27.376" v="2905" actId="14100"/>
        <pc:sldMkLst>
          <pc:docMk/>
          <pc:sldMk cId="2163041893" sldId="283"/>
        </pc:sldMkLst>
        <pc:spChg chg="del">
          <ac:chgData name="Gian-Andrea Heinrich" userId="6404adc731ae9f54" providerId="LiveId" clId="{76FE163F-002C-45B5-B011-89846E49E5D9}" dt="2018-03-11T11:52:04.165" v="2585" actId="14100"/>
          <ac:spMkLst>
            <pc:docMk/>
            <pc:sldMk cId="2163041893" sldId="283"/>
            <ac:spMk id="2" creationId="{FB8F8FE2-8BDC-48F8-A442-9734C855E2D2}"/>
          </ac:spMkLst>
        </pc:spChg>
        <pc:spChg chg="mod">
          <ac:chgData name="Gian-Andrea Heinrich" userId="6404adc731ae9f54" providerId="LiveId" clId="{76FE163F-002C-45B5-B011-89846E49E5D9}" dt="2018-03-11T11:50:58.928" v="2584" actId="20577"/>
          <ac:spMkLst>
            <pc:docMk/>
            <pc:sldMk cId="2163041893" sldId="283"/>
            <ac:spMk id="6" creationId="{099AC981-872D-4174-8515-DF5753BC3CE0}"/>
          </ac:spMkLst>
        </pc:spChg>
        <pc:spChg chg="add del mod">
          <ac:chgData name="Gian-Andrea Heinrich" userId="6404adc731ae9f54" providerId="LiveId" clId="{76FE163F-002C-45B5-B011-89846E49E5D9}" dt="2018-03-11T11:53:20.352" v="2593" actId="478"/>
          <ac:spMkLst>
            <pc:docMk/>
            <pc:sldMk cId="2163041893" sldId="283"/>
            <ac:spMk id="8" creationId="{56CAA2B3-B1F4-4A44-A873-8A2CEAE18EF1}"/>
          </ac:spMkLst>
        </pc:spChg>
        <pc:spChg chg="add mod">
          <ac:chgData name="Gian-Andrea Heinrich" userId="6404adc731ae9f54" providerId="LiveId" clId="{76FE163F-002C-45B5-B011-89846E49E5D9}" dt="2018-03-11T12:02:11.844" v="2904" actId="9"/>
          <ac:spMkLst>
            <pc:docMk/>
            <pc:sldMk cId="2163041893" sldId="283"/>
            <ac:spMk id="9" creationId="{FA6B2A6F-506F-4EC6-8857-7ABAC2F680B2}"/>
          </ac:spMkLst>
        </pc:spChg>
        <pc:picChg chg="add mod">
          <ac:chgData name="Gian-Andrea Heinrich" userId="6404adc731ae9f54" providerId="LiveId" clId="{76FE163F-002C-45B5-B011-89846E49E5D9}" dt="2018-03-11T11:52:24.160" v="2591" actId="14100"/>
          <ac:picMkLst>
            <pc:docMk/>
            <pc:sldMk cId="2163041893" sldId="283"/>
            <ac:picMk id="7" creationId="{D018C404-66AA-4A5C-87C8-29680B1E57DD}"/>
          </ac:picMkLst>
        </pc:picChg>
        <pc:cxnChg chg="add mod">
          <ac:chgData name="Gian-Andrea Heinrich" userId="6404adc731ae9f54" providerId="LiveId" clId="{76FE163F-002C-45B5-B011-89846E49E5D9}" dt="2018-03-11T12:02:27.376" v="2905" actId="14100"/>
          <ac:cxnSpMkLst>
            <pc:docMk/>
            <pc:sldMk cId="2163041893" sldId="283"/>
            <ac:cxnSpMk id="11" creationId="{063BE71B-E0B0-496F-9167-FC15C8ABA59E}"/>
          </ac:cxnSpMkLst>
        </pc:cxnChg>
      </pc:sldChg>
      <pc:sldChg chg="addSp delSp modSp add">
        <pc:chgData name="Gian-Andrea Heinrich" userId="6404adc731ae9f54" providerId="LiveId" clId="{76FE163F-002C-45B5-B011-89846E49E5D9}" dt="2018-03-11T11:48:21.967" v="2435" actId="14100"/>
        <pc:sldMkLst>
          <pc:docMk/>
          <pc:sldMk cId="86743866" sldId="284"/>
        </pc:sldMkLst>
        <pc:spChg chg="del">
          <ac:chgData name="Gian-Andrea Heinrich" userId="6404adc731ae9f54" providerId="LiveId" clId="{76FE163F-002C-45B5-B011-89846E49E5D9}" dt="2018-03-11T11:48:12.116" v="2431" actId="931"/>
          <ac:spMkLst>
            <pc:docMk/>
            <pc:sldMk cId="86743866" sldId="284"/>
            <ac:spMk id="2" creationId="{64549E06-1940-43D9-BAD8-9395AC560737}"/>
          </ac:spMkLst>
        </pc:spChg>
        <pc:spChg chg="del">
          <ac:chgData name="Gian-Andrea Heinrich" userId="6404adc731ae9f54" providerId="LiveId" clId="{76FE163F-002C-45B5-B011-89846E49E5D9}" dt="2018-03-11T11:48:16.911" v="2433" actId="478"/>
          <ac:spMkLst>
            <pc:docMk/>
            <pc:sldMk cId="86743866" sldId="284"/>
            <ac:spMk id="6" creationId="{44580221-4BE2-4704-9288-9BAECC106319}"/>
          </ac:spMkLst>
        </pc:spChg>
        <pc:picChg chg="add mod">
          <ac:chgData name="Gian-Andrea Heinrich" userId="6404adc731ae9f54" providerId="LiveId" clId="{76FE163F-002C-45B5-B011-89846E49E5D9}" dt="2018-03-11T11:48:21.967" v="2435" actId="14100"/>
          <ac:picMkLst>
            <pc:docMk/>
            <pc:sldMk cId="86743866" sldId="284"/>
            <ac:picMk id="8" creationId="{ACCF4F6A-4C72-463A-8F35-C52A9A4994C0}"/>
          </ac:picMkLst>
        </pc:picChg>
      </pc:sldChg>
      <pc:sldChg chg="addSp delSp modSp add">
        <pc:chgData name="Gian-Andrea Heinrich" userId="6404adc731ae9f54" providerId="LiveId" clId="{76FE163F-002C-45B5-B011-89846E49E5D9}" dt="2018-03-11T11:53:41.074" v="2597" actId="478"/>
        <pc:sldMkLst>
          <pc:docMk/>
          <pc:sldMk cId="1516221796" sldId="285"/>
        </pc:sldMkLst>
        <pc:spChg chg="del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2" creationId="{0F337BD6-A1A2-463E-9992-23DBE762E1D4}"/>
          </ac:spMkLst>
        </pc:spChg>
        <pc:spChg chg="mod">
          <ac:chgData name="Gian-Andrea Heinrich" userId="6404adc731ae9f54" providerId="LiveId" clId="{76FE163F-002C-45B5-B011-89846E49E5D9}" dt="2018-03-11T11:48:48.778" v="2453" actId="122"/>
          <ac:spMkLst>
            <pc:docMk/>
            <pc:sldMk cId="1516221796" sldId="285"/>
            <ac:spMk id="6" creationId="{5AEEEC47-9FA2-42F4-B9F5-145F8658A9C4}"/>
          </ac:spMkLst>
        </pc:spChg>
        <pc:spChg chg="add mod">
          <ac:chgData name="Gian-Andrea Heinrich" userId="6404adc731ae9f54" providerId="LiveId" clId="{76FE163F-002C-45B5-B011-89846E49E5D9}" dt="2018-03-11T11:53:41.074" v="2597" actId="478"/>
          <ac:spMkLst>
            <pc:docMk/>
            <pc:sldMk cId="1516221796" sldId="285"/>
            <ac:spMk id="7" creationId="{F1EC7307-BE51-48F6-90F9-CA7807B5BEAD}"/>
          </ac:spMkLst>
        </pc:spChg>
      </pc:sldChg>
      <pc:sldChg chg="modSp add del">
        <pc:chgData name="Gian-Andrea Heinrich" userId="6404adc731ae9f54" providerId="LiveId" clId="{76FE163F-002C-45B5-B011-89846E49E5D9}" dt="2018-03-11T11:49:36.530" v="2500" actId="2696"/>
        <pc:sldMkLst>
          <pc:docMk/>
          <pc:sldMk cId="217976987" sldId="286"/>
        </pc:sldMkLst>
        <pc:spChg chg="mod">
          <ac:chgData name="Gian-Andrea Heinrich" userId="6404adc731ae9f54" providerId="LiveId" clId="{76FE163F-002C-45B5-B011-89846E49E5D9}" dt="2018-03-11T11:49:16.224" v="2499" actId="20577"/>
          <ac:spMkLst>
            <pc:docMk/>
            <pc:sldMk cId="217976987" sldId="286"/>
            <ac:spMk id="6" creationId="{5592AB58-DCDF-4AC4-93EC-8C32DE6616A9}"/>
          </ac:spMkLst>
        </pc:spChg>
      </pc:sldChg>
      <pc:sldChg chg="addSp delSp modSp add">
        <pc:chgData name="Gian-Andrea Heinrich" userId="6404adc731ae9f54" providerId="LiveId" clId="{76FE163F-002C-45B5-B011-89846E49E5D9}" dt="2018-03-11T13:58:51.195" v="3084" actId="478"/>
        <pc:sldMkLst>
          <pc:docMk/>
          <pc:sldMk cId="2838165957" sldId="286"/>
        </pc:sldMkLst>
        <pc:spChg chg="mod">
          <ac:chgData name="Gian-Andrea Heinrich" userId="6404adc731ae9f54" providerId="LiveId" clId="{76FE163F-002C-45B5-B011-89846E49E5D9}" dt="2018-03-11T12:12:25.938" v="3081" actId="20577"/>
          <ac:spMkLst>
            <pc:docMk/>
            <pc:sldMk cId="2838165957" sldId="286"/>
            <ac:spMk id="2" creationId="{074D2CEB-8C39-446F-867F-86BE6CB3BDA8}"/>
          </ac:spMkLst>
        </pc:spChg>
        <pc:spChg chg="del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3" creationId="{1A5954E9-5421-4320-B70B-A34340DB97C4}"/>
          </ac:spMkLst>
        </pc:spChg>
        <pc:spChg chg="mod">
          <ac:chgData name="Gian-Andrea Heinrich" userId="6404adc731ae9f54" providerId="LiveId" clId="{76FE163F-002C-45B5-B011-89846E49E5D9}" dt="2018-03-11T11:49:44.543" v="2504" actId="20577"/>
          <ac:spMkLst>
            <pc:docMk/>
            <pc:sldMk cId="2838165957" sldId="286"/>
            <ac:spMk id="7" creationId="{8572A0A5-8755-4976-B8B7-19035A54B726}"/>
          </ac:spMkLst>
        </pc:spChg>
        <pc:spChg chg="add mod">
          <ac:chgData name="Gian-Andrea Heinrich" userId="6404adc731ae9f54" providerId="LiveId" clId="{76FE163F-002C-45B5-B011-89846E49E5D9}" dt="2018-03-11T13:58:51.195" v="3084" actId="478"/>
          <ac:spMkLst>
            <pc:docMk/>
            <pc:sldMk cId="2838165957" sldId="286"/>
            <ac:spMk id="9" creationId="{4F6DA23E-FCE2-4894-B0F4-1E9258DB1CE1}"/>
          </ac:spMkLst>
        </pc:spChg>
      </pc:sldChg>
      <pc:sldMasterChg chg="delSp modSp modSldLayout">
        <pc:chgData name="Gian-Andrea Heinrich" userId="6404adc731ae9f54" providerId="LiveId" clId="{76FE163F-002C-45B5-B011-89846E49E5D9}" dt="2018-03-11T10:43:38.106" v="921" actId="478"/>
        <pc:sldMasterMkLst>
          <pc:docMk/>
          <pc:sldMasterMk cId="0" sldId="2147483648"/>
        </pc:sldMasterMkLst>
        <pc:spChg chg="mod">
          <ac:chgData name="Gian-Andrea Heinrich" userId="6404adc731ae9f54" providerId="LiveId" clId="{76FE163F-002C-45B5-B011-89846E49E5D9}" dt="2018-03-11T10:42:02.206" v="912" actId="20577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Gian-Andrea Heinrich" userId="6404adc731ae9f54" providerId="LiveId" clId="{76FE163F-002C-45B5-B011-89846E49E5D9}" dt="2018-03-11T10:13:22.907" v="1" actId="478"/>
          <ac:spMkLst>
            <pc:docMk/>
            <pc:sldMasterMk cId="0" sldId="2147483648"/>
            <ac:spMk id="7" creationId="{00000000-0000-0000-0000-000000000000}"/>
          </ac:spMkLst>
        </pc:spChg>
        <pc:sldLayoutChg chg="addSp delSp modSp">
          <pc:chgData name="Gian-Andrea Heinrich" userId="6404adc731ae9f54" providerId="LiveId" clId="{76FE163F-002C-45B5-B011-89846E49E5D9}" dt="2018-03-11T10:43:16.586" v="917" actId="478"/>
          <pc:sldLayoutMkLst>
            <pc:docMk/>
            <pc:sldMasterMk cId="0" sldId="2147483648"/>
            <pc:sldLayoutMk cId="0" sldId="2147483650"/>
          </pc:sldLayoutMkLst>
          <pc:spChg chg="mod">
            <ac:chgData name="Gian-Andrea Heinrich" userId="6404adc731ae9f54" providerId="LiveId" clId="{76FE163F-002C-45B5-B011-89846E49E5D9}" dt="2018-03-11T10:43:16.586" v="917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add del">
            <ac:chgData name="Gian-Andrea Heinrich" userId="6404adc731ae9f54" providerId="LiveId" clId="{76FE163F-002C-45B5-B011-89846E49E5D9}" dt="2018-03-11T10:42:41.021" v="914" actId="478"/>
            <ac:spMkLst>
              <pc:docMk/>
              <pc:sldMasterMk cId="0" sldId="2147483648"/>
              <pc:sldLayoutMk cId="0" sldId="2147483650"/>
              <ac:spMk id="8" creationId="{2E57F75B-94E6-4047-93A0-45F95F9D8FB2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2.266" v="918" actId="478"/>
          <pc:sldLayoutMkLst>
            <pc:docMk/>
            <pc:sldMasterMk cId="0" sldId="2147483648"/>
            <pc:sldLayoutMk cId="0" sldId="2147483652"/>
          </pc:sldLayoutMkLst>
          <pc:spChg chg="mod">
            <ac:chgData name="Gian-Andrea Heinrich" userId="6404adc731ae9f54" providerId="LiveId" clId="{76FE163F-002C-45B5-B011-89846E49E5D9}" dt="2018-03-11T10:43:22.266" v="918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27.402" v="919" actId="478"/>
          <pc:sldLayoutMkLst>
            <pc:docMk/>
            <pc:sldMasterMk cId="0" sldId="2147483648"/>
            <pc:sldLayoutMk cId="0" sldId="2147483655"/>
          </pc:sldLayoutMkLst>
          <pc:spChg chg="mod">
            <ac:chgData name="Gian-Andrea Heinrich" userId="6404adc731ae9f54" providerId="LiveId" clId="{76FE163F-002C-45B5-B011-89846E49E5D9}" dt="2018-03-11T10:43:27.402" v="919" actId="478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  <pc:sldLayoutChg chg="delSp modSp">
          <pc:chgData name="Gian-Andrea Heinrich" userId="6404adc731ae9f54" providerId="LiveId" clId="{76FE163F-002C-45B5-B011-89846E49E5D9}" dt="2018-03-11T10:43:02.875" v="915" actId="478"/>
          <pc:sldLayoutMkLst>
            <pc:docMk/>
            <pc:sldMasterMk cId="0" sldId="2147483648"/>
            <pc:sldLayoutMk cId="826009964" sldId="2147483661"/>
          </pc:sldLayoutMkLst>
          <pc:spChg chg="mod">
            <ac:chgData name="Gian-Andrea Heinrich" userId="6404adc731ae9f54" providerId="LiveId" clId="{76FE163F-002C-45B5-B011-89846E49E5D9}" dt="2018-03-11T10:43:02.875" v="915" actId="478"/>
            <ac:spMkLst>
              <pc:docMk/>
              <pc:sldMasterMk cId="0" sldId="2147483648"/>
              <pc:sldLayoutMk cId="826009964" sldId="2147483661"/>
              <ac:spMk id="7" creationId="{00000000-0000-0000-0000-000000000000}"/>
            </ac:spMkLst>
          </pc:spChg>
          <pc:picChg chg="del">
            <ac:chgData name="Gian-Andrea Heinrich" userId="6404adc731ae9f54" providerId="LiveId" clId="{76FE163F-002C-45B5-B011-89846E49E5D9}" dt="2018-03-11T10:13:16.940" v="0" actId="478"/>
            <ac:picMkLst>
              <pc:docMk/>
              <pc:sldMasterMk cId="0" sldId="2147483648"/>
              <pc:sldLayoutMk cId="826009964" sldId="2147483661"/>
              <ac:picMk id="14" creationId="{00000000-0000-0000-0000-000000000000}"/>
            </ac:picMkLst>
          </pc:picChg>
        </pc:sldLayoutChg>
        <pc:sldLayoutChg chg="modSp">
          <pc:chgData name="Gian-Andrea Heinrich" userId="6404adc731ae9f54" providerId="LiveId" clId="{76FE163F-002C-45B5-B011-89846E49E5D9}" dt="2018-03-11T10:43:33.418" v="920" actId="478"/>
          <pc:sldLayoutMkLst>
            <pc:docMk/>
            <pc:sldMasterMk cId="0" sldId="2147483648"/>
            <pc:sldLayoutMk cId="1353896245" sldId="2147483665"/>
          </pc:sldLayoutMkLst>
          <pc:spChg chg="mod">
            <ac:chgData name="Gian-Andrea Heinrich" userId="6404adc731ae9f54" providerId="LiveId" clId="{76FE163F-002C-45B5-B011-89846E49E5D9}" dt="2018-03-11T10:43:33.418" v="920" actId="478"/>
            <ac:spMkLst>
              <pc:docMk/>
              <pc:sldMasterMk cId="0" sldId="2147483648"/>
              <pc:sldLayoutMk cId="1353896245" sldId="2147483665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09.002" v="916" actId="478"/>
          <pc:sldLayoutMkLst>
            <pc:docMk/>
            <pc:sldMasterMk cId="0" sldId="2147483648"/>
            <pc:sldLayoutMk cId="1490291718" sldId="2147483667"/>
          </pc:sldLayoutMkLst>
          <pc:spChg chg="mod">
            <ac:chgData name="Gian-Andrea Heinrich" userId="6404adc731ae9f54" providerId="LiveId" clId="{76FE163F-002C-45B5-B011-89846E49E5D9}" dt="2018-03-11T10:43:09.002" v="916" actId="478"/>
            <ac:spMkLst>
              <pc:docMk/>
              <pc:sldMasterMk cId="0" sldId="2147483648"/>
              <pc:sldLayoutMk cId="1490291718" sldId="2147483667"/>
              <ac:spMk id="5" creationId="{00000000-0000-0000-0000-000000000000}"/>
            </ac:spMkLst>
          </pc:spChg>
        </pc:sldLayoutChg>
        <pc:sldLayoutChg chg="modSp">
          <pc:chgData name="Gian-Andrea Heinrich" userId="6404adc731ae9f54" providerId="LiveId" clId="{76FE163F-002C-45B5-B011-89846E49E5D9}" dt="2018-03-11T10:43:38.106" v="921" actId="478"/>
          <pc:sldLayoutMkLst>
            <pc:docMk/>
            <pc:sldMasterMk cId="0" sldId="2147483648"/>
            <pc:sldLayoutMk cId="1506385941" sldId="2147483668"/>
          </pc:sldLayoutMkLst>
          <pc:spChg chg="mod">
            <ac:chgData name="Gian-Andrea Heinrich" userId="6404adc731ae9f54" providerId="LiveId" clId="{76FE163F-002C-45B5-B011-89846E49E5D9}" dt="2018-03-11T10:43:38.106" v="921" actId="478"/>
            <ac:spMkLst>
              <pc:docMk/>
              <pc:sldMasterMk cId="0" sldId="2147483648"/>
              <pc:sldLayoutMk cId="1506385941" sldId="2147483668"/>
              <ac:spMk id="3" creationId="{00000000-0000-0000-0000-000000000000}"/>
            </ac:spMkLst>
          </pc:spChg>
        </pc:sldLayoutChg>
      </pc:sldMasterChg>
    </pc:docChg>
  </pc:docChgLst>
  <pc:docChgLst>
    <pc:chgData name="Gian-Andrea Heinrich" userId="6404adc731ae9f54" providerId="LiveId" clId="{EDB40AF7-1341-4466-84AC-0F73D1EF3E4E}"/>
    <pc:docChg chg="undo custSel modSld">
      <pc:chgData name="Gian-Andrea Heinrich" userId="6404adc731ae9f54" providerId="LiveId" clId="{EDB40AF7-1341-4466-84AC-0F73D1EF3E4E}" dt="2018-03-11T14:20:18.590" v="174" actId="122"/>
      <pc:docMkLst>
        <pc:docMk/>
      </pc:docMkLst>
      <pc:sldChg chg="modSp">
        <pc:chgData name="Gian-Andrea Heinrich" userId="6404adc731ae9f54" providerId="LiveId" clId="{EDB40AF7-1341-4466-84AC-0F73D1EF3E4E}" dt="2018-03-11T14:20:18.590" v="174" actId="122"/>
        <pc:sldMkLst>
          <pc:docMk/>
          <pc:sldMk cId="4038906334" sldId="268"/>
        </pc:sldMkLst>
        <pc:spChg chg="mod">
          <ac:chgData name="Gian-Andrea Heinrich" userId="6404adc731ae9f54" providerId="LiveId" clId="{EDB40AF7-1341-4466-84AC-0F73D1EF3E4E}" dt="2018-03-11T14:20:18.590" v="174" actId="122"/>
          <ac:spMkLst>
            <pc:docMk/>
            <pc:sldMk cId="4038906334" sldId="268"/>
            <ac:spMk id="18" creationId="{00000000-0000-0000-0000-000000000000}"/>
          </ac:spMkLst>
        </pc:spChg>
      </pc:sldChg>
      <pc:sldChg chg="modSp">
        <pc:chgData name="Gian-Andrea Heinrich" userId="6404adc731ae9f54" providerId="LiveId" clId="{EDB40AF7-1341-4466-84AC-0F73D1EF3E4E}" dt="2018-03-11T14:04:55.622" v="76" actId="20577"/>
        <pc:sldMkLst>
          <pc:docMk/>
          <pc:sldMk cId="2698759987" sldId="281"/>
        </pc:sldMkLst>
        <pc:spChg chg="mod">
          <ac:chgData name="Gian-Andrea Heinrich" userId="6404adc731ae9f54" providerId="LiveId" clId="{EDB40AF7-1341-4466-84AC-0F73D1EF3E4E}" dt="2018-03-11T14:04:55.622" v="76" actId="20577"/>
          <ac:spMkLst>
            <pc:docMk/>
            <pc:sldMk cId="2698759987" sldId="281"/>
            <ac:spMk id="7" creationId="{B69A0295-9452-46CA-998D-1FA9B6D6E414}"/>
          </ac:spMkLst>
        </pc:spChg>
      </pc:sldChg>
      <pc:sldChg chg="modSp">
        <pc:chgData name="Gian-Andrea Heinrich" userId="6404adc731ae9f54" providerId="LiveId" clId="{EDB40AF7-1341-4466-84AC-0F73D1EF3E4E}" dt="2018-03-11T14:19:05.490" v="153" actId="6549"/>
        <pc:sldMkLst>
          <pc:docMk/>
          <pc:sldMk cId="3171145255" sldId="282"/>
        </pc:sldMkLst>
        <pc:spChg chg="mod">
          <ac:chgData name="Gian-Andrea Heinrich" userId="6404adc731ae9f54" providerId="LiveId" clId="{EDB40AF7-1341-4466-84AC-0F73D1EF3E4E}" dt="2018-03-11T14:19:05.490" v="153" actId="6549"/>
          <ac:spMkLst>
            <pc:docMk/>
            <pc:sldMk cId="3171145255" sldId="282"/>
            <ac:spMk id="7" creationId="{68E73629-66B0-443B-91A2-6B9677970A17}"/>
          </ac:spMkLst>
        </pc:spChg>
      </pc:sldChg>
      <pc:sldChg chg="modNotesTx">
        <pc:chgData name="Gian-Andrea Heinrich" userId="6404adc731ae9f54" providerId="LiveId" clId="{EDB40AF7-1341-4466-84AC-0F73D1EF3E4E}" dt="2018-03-11T14:19:40.445" v="173" actId="20577"/>
        <pc:sldMkLst>
          <pc:docMk/>
          <pc:sldMk cId="2838165957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16.03.2018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16.03.2018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20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  <a:p>
            <a:r>
              <a:rPr lang="en-GB" dirty="0"/>
              <a:t>Minimums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034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630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262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you just heard, image collections are getting bigger and bigger, so how does WS-</a:t>
            </a:r>
            <a:r>
              <a:rPr lang="en-GB" dirty="0" err="1"/>
              <a:t>SfM</a:t>
            </a:r>
            <a:r>
              <a:rPr lang="en-GB" dirty="0"/>
              <a:t> work?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038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5957-9E2E-4050-B348-93C4AC6A77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A9B7-A6B0-4954-8E26-032AF6513D2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B1AA2-AC51-435F-84AA-B31C656B066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9AD-A925-4864-904D-9037337ACFF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1AE6-585D-4BFD-9F37-51F6B03BD7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C4C8-F352-468B-AFA1-4419FDE8B74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E067-AE51-4E29-9D14-8217939A8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AD66-FA86-4F2A-864C-4ABB8E297E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1308-AFAF-4709-965D-3B3754EF63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0878-77DA-4E13-985F-3C2F489E63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0577-5992-4B83-BCDF-19AABECFF2A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DCD3-FFAA-4CC1-A245-D8B74423162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9397-02BB-4C66-9997-FF754C9D892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E73C-A3D8-44D4-8DD8-C9D4B60373C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CB31-E19E-45D5-B256-A439DC3BA53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B619-93C4-4352-8C8B-9F5A42D918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3849-6EA7-445B-8754-330E6F3003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B466-353C-4559-B86F-A7B89F93988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25DF-A56D-435C-88A0-1CDE98D99DB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2E11-6D64-4A00-91C3-70E21CDCDF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469C-A5D6-44DE-9922-57D6D1E1755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851" y="6237288"/>
            <a:ext cx="2960688" cy="6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6536-C18C-48EA-B946-1E5E2D26A59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ECB6-9B52-436D-88BF-725F0146AE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5E4E-A345-4ADD-85F1-4B32E0A61C6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2774-547E-40ED-BB93-6E34837D9C1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D5E-9A2E-47EE-AFE0-2656EC08236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D41-E62B-41D9-9A77-884A94F67F3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AD6-3E24-4F45-9744-DCF1B001A9F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B43FB-0F87-4D64-8156-5908695CB8E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DA43-3AA2-4161-9008-CCA0C416782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DCA5-032B-43B1-84CB-E868A266CD8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A844-612C-49B4-8032-8E34006DDCD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2CC7-F84B-4A28-9EAC-BB1527E382B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3085-6EFC-40C1-8AD5-88695919A1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95CA-38DF-49AA-904C-DE088BBC149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6BBA-CF55-44C7-9C81-393C33755CFD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BB5-951F-40D5-9965-E39DFFD7F3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E881-4D3E-4265-86A4-3A2735B2F7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2" name="Rechteck 1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03D2-3246-4753-BB3E-D3BD91F7C7E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2BD3-3053-4683-B0B5-11D238B7CAB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8015-7861-49AF-878D-84350A2DCAD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2BB2-B28A-4370-BEC6-B87F4F0A2C2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6E6D-73E1-4958-B9DC-EA661C61499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F68BE-6D52-4B05-B780-712EC945C9D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08A-66E4-4120-8807-829D32D1E93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05463-3C93-4F31-8620-F1E6ECC9AA2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57E2-1317-481E-A1D7-8E22F181F64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DADD-4382-4B9C-852B-753AD3BC3C4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9" name="Rechteck 8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3A43-103B-485B-8EF7-BFFB7474453A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52E1-AC6A-4B6A-A051-8DADDA37A3E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A69-5DD2-4D73-A259-BA043B17031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D42-3CDD-426B-AE29-7C049B9F328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44D8-427F-4B3D-A699-F5F67BCC403B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8DB-ECE1-46A7-94FE-560F4A60428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5B7D-AF89-4AF7-B32C-12F701038A9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21E4-2D05-4251-9AAF-40C8105D9A4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1842-35CC-4661-A060-E8C618D47E1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23431-3A84-4A29-ADE9-6688760CEB4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CH" dirty="0"/>
          </a:p>
        </p:txBody>
      </p:sp>
      <p:sp>
        <p:nvSpPr>
          <p:cNvPr id="6" name="Rechteck 5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909B-B68D-4757-BE29-750C22B8297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259-8A0C-4E48-8CF6-84C9A625ADD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9BB-6147-41ED-A6A6-4E22FA8775A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57E4-9DFF-424E-BF3F-D3544DBE335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2F9-3CA3-4336-9E36-35E1F02E26B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517-76C7-4A44-87E3-DBC1E2B40162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3BD-643B-4ABD-96B8-7FF0190D5CD5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80B9-0454-4137-B139-8ADDC650E717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F26-E65B-4E6B-990A-9A87B63E7E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A7CD-78E4-483F-A0D0-B8A19DA25CFE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Bild auf Platzhalter ziehen oder durch Klicken auf Symbol hinzufügen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F146-F181-48A8-A792-AACB6AB56816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22BD-590C-4B9B-BA1B-E9420245807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2866-3D4D-4B08-8463-B879C3501469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323850" y="6308726"/>
            <a:ext cx="3177409" cy="4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F14C144-C222-4D9F-BBC4-B9C32D4925C4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dirty="0" err="1"/>
              <a:t>Varin</a:t>
            </a:r>
            <a:r>
              <a:rPr lang="de-CH" dirty="0"/>
              <a:t> Buff, Gian-Andrea Heinrich, Björn Joos, Robin Stähli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5FC875E-32E0-4B21-8733-6A8A5DC860C8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A24A45C3-CCB0-4A07-949A-75785C06BA6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B5FC2B7-9598-4208-AD05-42F179FA921F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5209BDA-F337-40DC-9A7A-21B1000047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384EFE-3619-4BEB-8970-AE4C72F9853C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1944DCA-F415-4C1F-83A5-5F965CBB3C51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590D4235-8573-4669-9187-4EA81DF3EC80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Gian-Andrea Heinrich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</a:t>
            </a:r>
            <a:r>
              <a:rPr lang="en-GB"/>
              <a:t>| Image</a:t>
            </a:r>
            <a:endParaRPr lang="en-GB" dirty="0"/>
          </a:p>
        </p:txBody>
      </p:sp>
      <p:sp>
        <p:nvSpPr>
          <p:cNvPr id="31" name="Inhaltsplatzhalter 1">
            <a:extLst>
              <a:ext uri="{FF2B5EF4-FFF2-40B4-BE49-F238E27FC236}">
                <a16:creationId xmlns:a16="http://schemas.microsoft.com/office/drawing/2014/main" id="{D0ECBA3F-ACD9-4459-BADB-71C1CBA6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33" y="5245082"/>
            <a:ext cx="1423071" cy="6322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Hard</a:t>
            </a:r>
          </a:p>
          <a:p>
            <a:pPr marL="0" indent="0">
              <a:buNone/>
            </a:pPr>
            <a:r>
              <a:rPr lang="en-GB" dirty="0"/>
              <a:t>Disk</a:t>
            </a:r>
            <a:endParaRPr lang="en-GB" baseline="30000" dirty="0"/>
          </a:p>
        </p:txBody>
      </p:sp>
      <p:sp>
        <p:nvSpPr>
          <p:cNvPr id="32" name="Rechteck: gefaltete Ecke 31">
            <a:extLst>
              <a:ext uri="{FF2B5EF4-FFF2-40B4-BE49-F238E27FC236}">
                <a16:creationId xmlns:a16="http://schemas.microsoft.com/office/drawing/2014/main" id="{C9E5349E-4945-416C-BE31-A57A6285A973}"/>
              </a:ext>
            </a:extLst>
          </p:cNvPr>
          <p:cNvSpPr/>
          <p:nvPr/>
        </p:nvSpPr>
        <p:spPr>
          <a:xfrm flipV="1">
            <a:off x="3233423" y="1838622"/>
            <a:ext cx="1423071" cy="972000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gefaltete Ecke 33">
            <a:extLst>
              <a:ext uri="{FF2B5EF4-FFF2-40B4-BE49-F238E27FC236}">
                <a16:creationId xmlns:a16="http://schemas.microsoft.com/office/drawing/2014/main" id="{A57F4C12-A7BF-4E9C-B167-C528A0CC755D}"/>
              </a:ext>
            </a:extLst>
          </p:cNvPr>
          <p:cNvSpPr/>
          <p:nvPr/>
        </p:nvSpPr>
        <p:spPr>
          <a:xfrm flipV="1">
            <a:off x="3233423" y="308454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33AF10E-CF34-4651-B15B-2D87455A0269}"/>
              </a:ext>
            </a:extLst>
          </p:cNvPr>
          <p:cNvGrpSpPr/>
          <p:nvPr/>
        </p:nvGrpSpPr>
        <p:grpSpPr>
          <a:xfrm>
            <a:off x="2251967" y="2426428"/>
            <a:ext cx="851981" cy="2084624"/>
            <a:chOff x="1995141" y="2426428"/>
            <a:chExt cx="1002048" cy="2084624"/>
          </a:xfrm>
        </p:grpSpPr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7FCAF625-C096-4322-8459-11CC0AC46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5141" y="2426428"/>
              <a:ext cx="1002048" cy="632257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FDAFB52E-3DE8-4F90-ADDB-831BE7BC3E33}"/>
                </a:ext>
              </a:extLst>
            </p:cNvPr>
            <p:cNvCxnSpPr>
              <a:cxnSpLocks/>
            </p:cNvCxnSpPr>
            <p:nvPr/>
          </p:nvCxnSpPr>
          <p:spPr>
            <a:xfrm>
              <a:off x="1995141" y="3246338"/>
              <a:ext cx="1002048" cy="22240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4DB47C0-3B31-47A3-B21A-254FC315711C}"/>
                </a:ext>
              </a:extLst>
            </p:cNvPr>
            <p:cNvCxnSpPr>
              <a:cxnSpLocks/>
            </p:cNvCxnSpPr>
            <p:nvPr/>
          </p:nvCxnSpPr>
          <p:spPr>
            <a:xfrm>
              <a:off x="2002033" y="3467720"/>
              <a:ext cx="995156" cy="1043332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nhaltsplatzhalter 1">
            <a:extLst>
              <a:ext uri="{FF2B5EF4-FFF2-40B4-BE49-F238E27FC236}">
                <a16:creationId xmlns:a16="http://schemas.microsoft.com/office/drawing/2014/main" id="{AA1504A0-7403-430D-AE57-2DCAEDA59B93}"/>
              </a:ext>
            </a:extLst>
          </p:cNvPr>
          <p:cNvSpPr txBox="1">
            <a:spLocks/>
          </p:cNvSpPr>
          <p:nvPr/>
        </p:nvSpPr>
        <p:spPr>
          <a:xfrm>
            <a:off x="3048347" y="5245082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Raw 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/>
              <a:t>Images</a:t>
            </a:r>
            <a:endParaRPr lang="en-GB" baseline="30000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0F76854-6D1D-4FD7-92DF-DB1982CB87C8}"/>
              </a:ext>
            </a:extLst>
          </p:cNvPr>
          <p:cNvGrpSpPr/>
          <p:nvPr/>
        </p:nvGrpSpPr>
        <p:grpSpPr>
          <a:xfrm>
            <a:off x="4956735" y="2204830"/>
            <a:ext cx="508998" cy="2455645"/>
            <a:chOff x="4293369" y="2204830"/>
            <a:chExt cx="1039411" cy="2455645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2FF3BC3F-DCE6-4A7D-BE8E-30A1FDCCC526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6B9A14A1-BF3B-457F-A0A4-CDBE6DF45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B6656257-8216-4646-BD6A-8D7584FD96EF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eck: gefaltete Ecke 48">
            <a:extLst>
              <a:ext uri="{FF2B5EF4-FFF2-40B4-BE49-F238E27FC236}">
                <a16:creationId xmlns:a16="http://schemas.microsoft.com/office/drawing/2014/main" id="{B97A681B-923B-49C0-A208-AE5877758B63}"/>
              </a:ext>
            </a:extLst>
          </p:cNvPr>
          <p:cNvSpPr/>
          <p:nvPr/>
        </p:nvSpPr>
        <p:spPr>
          <a:xfrm flipV="1">
            <a:off x="5681763" y="308908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Rechteck: gefaltete Ecke 49">
            <a:extLst>
              <a:ext uri="{FF2B5EF4-FFF2-40B4-BE49-F238E27FC236}">
                <a16:creationId xmlns:a16="http://schemas.microsoft.com/office/drawing/2014/main" id="{439B0CC0-61C0-467B-AA08-04B6C03E656C}"/>
              </a:ext>
            </a:extLst>
          </p:cNvPr>
          <p:cNvSpPr/>
          <p:nvPr/>
        </p:nvSpPr>
        <p:spPr>
          <a:xfrm flipV="1">
            <a:off x="5693345" y="431471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681763" y="182063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Rechteck: gefaltete Ecke 51">
            <a:extLst>
              <a:ext uri="{FF2B5EF4-FFF2-40B4-BE49-F238E27FC236}">
                <a16:creationId xmlns:a16="http://schemas.microsoft.com/office/drawing/2014/main" id="{D0A46F0A-D34C-4C84-A71A-CC12CC84D5AE}"/>
              </a:ext>
            </a:extLst>
          </p:cNvPr>
          <p:cNvSpPr/>
          <p:nvPr/>
        </p:nvSpPr>
        <p:spPr>
          <a:xfrm flipV="1">
            <a:off x="3233423" y="4125119"/>
            <a:ext cx="1512210" cy="1032884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Inhaltsplatzhalter 1">
            <a:extLst>
              <a:ext uri="{FF2B5EF4-FFF2-40B4-BE49-F238E27FC236}">
                <a16:creationId xmlns:a16="http://schemas.microsoft.com/office/drawing/2014/main" id="{449FF632-9404-481B-887E-E70896D736D8}"/>
              </a:ext>
            </a:extLst>
          </p:cNvPr>
          <p:cNvSpPr txBox="1">
            <a:spLocks/>
          </p:cNvSpPr>
          <p:nvPr/>
        </p:nvSpPr>
        <p:spPr>
          <a:xfrm>
            <a:off x="5537743" y="5267034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Resized Images</a:t>
            </a:r>
            <a:endParaRPr lang="en-GB" baseline="30000" dirty="0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37C05C4-7B7B-4482-8FEF-0A5F5D4C1924}"/>
              </a:ext>
            </a:extLst>
          </p:cNvPr>
          <p:cNvGrpSpPr/>
          <p:nvPr/>
        </p:nvGrpSpPr>
        <p:grpSpPr>
          <a:xfrm>
            <a:off x="7162358" y="2200820"/>
            <a:ext cx="508998" cy="2455645"/>
            <a:chOff x="4293369" y="2204830"/>
            <a:chExt cx="1039411" cy="2455645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CA38A9C3-6A8D-4937-B530-22851629BCBF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B819AEEB-5065-47A0-B50B-059C24243CB6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A0D617C7-B3F8-4AE2-8A8C-3978355FA76D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hteck: gefaltete Ecke 59">
            <a:extLst>
              <a:ext uri="{FF2B5EF4-FFF2-40B4-BE49-F238E27FC236}">
                <a16:creationId xmlns:a16="http://schemas.microsoft.com/office/drawing/2014/main" id="{0485F3B3-BE78-4ED1-962F-DBEE83FAD69A}"/>
              </a:ext>
            </a:extLst>
          </p:cNvPr>
          <p:cNvSpPr/>
          <p:nvPr/>
        </p:nvSpPr>
        <p:spPr>
          <a:xfrm flipV="1">
            <a:off x="7887386" y="3085077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: gefaltete Ecke 60">
            <a:extLst>
              <a:ext uri="{FF2B5EF4-FFF2-40B4-BE49-F238E27FC236}">
                <a16:creationId xmlns:a16="http://schemas.microsoft.com/office/drawing/2014/main" id="{7A55F769-A4FB-4787-8D6D-532335C5A12F}"/>
              </a:ext>
            </a:extLst>
          </p:cNvPr>
          <p:cNvSpPr/>
          <p:nvPr/>
        </p:nvSpPr>
        <p:spPr>
          <a:xfrm flipV="1">
            <a:off x="7898968" y="431070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: gefaltete Ecke 61">
            <a:extLst>
              <a:ext uri="{FF2B5EF4-FFF2-40B4-BE49-F238E27FC236}">
                <a16:creationId xmlns:a16="http://schemas.microsoft.com/office/drawing/2014/main" id="{939B2952-EE24-48A6-A9EB-707400E5FA58}"/>
              </a:ext>
            </a:extLst>
          </p:cNvPr>
          <p:cNvSpPr/>
          <p:nvPr/>
        </p:nvSpPr>
        <p:spPr>
          <a:xfrm flipV="1">
            <a:off x="7887386" y="181662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9838139" y="5255993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901412C-8B17-4701-8313-D7E74D80B151}"/>
              </a:ext>
            </a:extLst>
          </p:cNvPr>
          <p:cNvSpPr/>
          <p:nvPr/>
        </p:nvSpPr>
        <p:spPr>
          <a:xfrm>
            <a:off x="8346133" y="2002148"/>
            <a:ext cx="306679" cy="2026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B9CF8DA7-09F0-4A39-9B44-942E0A7DAF06}"/>
              </a:ext>
            </a:extLst>
          </p:cNvPr>
          <p:cNvSpPr/>
          <p:nvPr/>
        </p:nvSpPr>
        <p:spPr>
          <a:xfrm rot="4778072">
            <a:off x="8491578" y="2066511"/>
            <a:ext cx="519856" cy="3538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0A039A2-730D-45C5-A60F-D18DA32A85F9}"/>
              </a:ext>
            </a:extLst>
          </p:cNvPr>
          <p:cNvSpPr/>
          <p:nvPr/>
        </p:nvSpPr>
        <p:spPr>
          <a:xfrm rot="4778072">
            <a:off x="8007441" y="3186379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939C6A5-5ED2-48B5-A214-DCF62DA3B6B1}"/>
              </a:ext>
            </a:extLst>
          </p:cNvPr>
          <p:cNvSpPr/>
          <p:nvPr/>
        </p:nvSpPr>
        <p:spPr>
          <a:xfrm rot="4778072">
            <a:off x="8538538" y="3239950"/>
            <a:ext cx="281938" cy="350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A776E73D-36A9-4454-B455-34F28CD1A6D5}"/>
              </a:ext>
            </a:extLst>
          </p:cNvPr>
          <p:cNvSpPr/>
          <p:nvPr/>
        </p:nvSpPr>
        <p:spPr>
          <a:xfrm rot="4778072">
            <a:off x="8261446" y="440678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3FA933F-9E2D-4997-985C-DB7862F9AE41}"/>
              </a:ext>
            </a:extLst>
          </p:cNvPr>
          <p:cNvSpPr/>
          <p:nvPr/>
        </p:nvSpPr>
        <p:spPr>
          <a:xfrm>
            <a:off x="8443554" y="4674358"/>
            <a:ext cx="156661" cy="350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2276171E-F5F9-4384-B092-E29DE496A2C9}"/>
              </a:ext>
            </a:extLst>
          </p:cNvPr>
          <p:cNvGrpSpPr/>
          <p:nvPr/>
        </p:nvGrpSpPr>
        <p:grpSpPr>
          <a:xfrm>
            <a:off x="9307694" y="2203576"/>
            <a:ext cx="508998" cy="2455645"/>
            <a:chOff x="4293369" y="2204830"/>
            <a:chExt cx="1039411" cy="2455645"/>
          </a:xfrm>
        </p:grpSpPr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D545CB41-EE70-43D0-8697-CCE60DDB6A34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69" y="3453708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8A8F718B-EB96-4F57-9C35-A20476F9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4660475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14856586-7BC8-479E-AC1F-ADD4FF419A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0732" y="2204830"/>
              <a:ext cx="1002048" cy="0"/>
            </a:xfrm>
            <a:prstGeom prst="straightConnector1">
              <a:avLst/>
            </a:prstGeom>
            <a:ln w="254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0029512" y="1816626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Inhaltsplatzhalter 1">
            <a:extLst>
              <a:ext uri="{FF2B5EF4-FFF2-40B4-BE49-F238E27FC236}">
                <a16:creationId xmlns:a16="http://schemas.microsoft.com/office/drawing/2014/main" id="{327F5813-FB6F-4B2C-B961-81C374BB575E}"/>
              </a:ext>
            </a:extLst>
          </p:cNvPr>
          <p:cNvSpPr txBox="1">
            <a:spLocks/>
          </p:cNvSpPr>
          <p:nvPr/>
        </p:nvSpPr>
        <p:spPr>
          <a:xfrm>
            <a:off x="7743366" y="5265095"/>
            <a:ext cx="2016280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SIFT</a:t>
            </a:r>
            <a:endParaRPr lang="en-GB" baseline="30000" dirty="0"/>
          </a:p>
        </p:txBody>
      </p:sp>
      <p:sp>
        <p:nvSpPr>
          <p:cNvPr id="76" name="Runde Klammer links/rechts 75">
            <a:extLst>
              <a:ext uri="{FF2B5EF4-FFF2-40B4-BE49-F238E27FC236}">
                <a16:creationId xmlns:a16="http://schemas.microsoft.com/office/drawing/2014/main" id="{3FE75DE7-9C9D-4A47-B052-C00B8D2F57BC}"/>
              </a:ext>
            </a:extLst>
          </p:cNvPr>
          <p:cNvSpPr/>
          <p:nvPr/>
        </p:nvSpPr>
        <p:spPr>
          <a:xfrm>
            <a:off x="10029512" y="3089087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Runde Klammer links/rechts 76">
            <a:extLst>
              <a:ext uri="{FF2B5EF4-FFF2-40B4-BE49-F238E27FC236}">
                <a16:creationId xmlns:a16="http://schemas.microsoft.com/office/drawing/2014/main" id="{49ACB305-6A24-4A23-B1BF-B697DEB0A176}"/>
              </a:ext>
            </a:extLst>
          </p:cNvPr>
          <p:cNvSpPr/>
          <p:nvPr/>
        </p:nvSpPr>
        <p:spPr>
          <a:xfrm>
            <a:off x="10020720" y="4304388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ADBCEDE9-249B-4697-BC7E-EFC1CC83C913}"/>
              </a:ext>
            </a:extLst>
          </p:cNvPr>
          <p:cNvSpPr/>
          <p:nvPr/>
        </p:nvSpPr>
        <p:spPr>
          <a:xfrm>
            <a:off x="985951" y="2612035"/>
            <a:ext cx="993388" cy="1314497"/>
          </a:xfrm>
          <a:prstGeom prst="can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333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5" grpId="0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4" grpId="0" animBg="1"/>
      <p:bldP spid="75" grpId="0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Iconic vs. Attached images</a:t>
            </a:r>
          </a:p>
        </p:txBody>
      </p:sp>
      <p:sp>
        <p:nvSpPr>
          <p:cNvPr id="51" name="Rechteck: gefaltete Ecke 50">
            <a:extLst>
              <a:ext uri="{FF2B5EF4-FFF2-40B4-BE49-F238E27FC236}">
                <a16:creationId xmlns:a16="http://schemas.microsoft.com/office/drawing/2014/main" id="{68BB5802-CFC4-4E9C-B31B-07C7E180260E}"/>
              </a:ext>
            </a:extLst>
          </p:cNvPr>
          <p:cNvSpPr/>
          <p:nvPr/>
        </p:nvSpPr>
        <p:spPr>
          <a:xfrm flipV="1">
            <a:off x="5411304" y="1736675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Rechteck: gefaltete Ecke 77">
            <a:extLst>
              <a:ext uri="{FF2B5EF4-FFF2-40B4-BE49-F238E27FC236}">
                <a16:creationId xmlns:a16="http://schemas.microsoft.com/office/drawing/2014/main" id="{A9F6228F-8CB6-4653-B1D3-E7FCE8B3F98E}"/>
              </a:ext>
            </a:extLst>
          </p:cNvPr>
          <p:cNvSpPr/>
          <p:nvPr/>
        </p:nvSpPr>
        <p:spPr>
          <a:xfrm flipV="1">
            <a:off x="3357242" y="2852920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Rechteck: gefaltete Ecke 78">
            <a:extLst>
              <a:ext uri="{FF2B5EF4-FFF2-40B4-BE49-F238E27FC236}">
                <a16:creationId xmlns:a16="http://schemas.microsoft.com/office/drawing/2014/main" id="{B31E790E-4C51-44B8-9C4E-0250A50D1C19}"/>
              </a:ext>
            </a:extLst>
          </p:cNvPr>
          <p:cNvSpPr/>
          <p:nvPr/>
        </p:nvSpPr>
        <p:spPr>
          <a:xfrm flipV="1">
            <a:off x="10558242" y="383798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: gefaltete Ecke 80">
            <a:extLst>
              <a:ext uri="{FF2B5EF4-FFF2-40B4-BE49-F238E27FC236}">
                <a16:creationId xmlns:a16="http://schemas.microsoft.com/office/drawing/2014/main" id="{475D9D37-EC76-4B9B-BE52-718EFB7CFADE}"/>
              </a:ext>
            </a:extLst>
          </p:cNvPr>
          <p:cNvSpPr/>
          <p:nvPr/>
        </p:nvSpPr>
        <p:spPr>
          <a:xfrm flipV="1">
            <a:off x="7527505" y="3726916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Rechteck: gefaltete Ecke 81">
            <a:extLst>
              <a:ext uri="{FF2B5EF4-FFF2-40B4-BE49-F238E27FC236}">
                <a16:creationId xmlns:a16="http://schemas.microsoft.com/office/drawing/2014/main" id="{61394F12-7EB0-4806-891F-CAF5442B92FA}"/>
              </a:ext>
            </a:extLst>
          </p:cNvPr>
          <p:cNvSpPr/>
          <p:nvPr/>
        </p:nvSpPr>
        <p:spPr>
          <a:xfrm flipV="1">
            <a:off x="5661562" y="448542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echteck: gefaltete Ecke 82">
            <a:extLst>
              <a:ext uri="{FF2B5EF4-FFF2-40B4-BE49-F238E27FC236}">
                <a16:creationId xmlns:a16="http://schemas.microsoft.com/office/drawing/2014/main" id="{8EB5FB78-9D67-4ABE-BF78-296E43012CDD}"/>
              </a:ext>
            </a:extLst>
          </p:cNvPr>
          <p:cNvSpPr/>
          <p:nvPr/>
        </p:nvSpPr>
        <p:spPr>
          <a:xfrm flipV="1">
            <a:off x="3980189" y="3909348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325B48-1893-4314-AE59-8E6727A0603D}"/>
              </a:ext>
            </a:extLst>
          </p:cNvPr>
          <p:cNvCxnSpPr>
            <a:cxnSpLocks/>
          </p:cNvCxnSpPr>
          <p:nvPr/>
        </p:nvCxnSpPr>
        <p:spPr>
          <a:xfrm flipV="1">
            <a:off x="4765546" y="2759319"/>
            <a:ext cx="725695" cy="477796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CFF2C5-EF1F-4B9D-9400-3350D70028E3}"/>
              </a:ext>
            </a:extLst>
          </p:cNvPr>
          <p:cNvCxnSpPr/>
          <p:nvPr/>
        </p:nvCxnSpPr>
        <p:spPr>
          <a:xfrm flipV="1">
            <a:off x="11168548" y="4111110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: gefaltete Ecke 87">
            <a:extLst>
              <a:ext uri="{FF2B5EF4-FFF2-40B4-BE49-F238E27FC236}">
                <a16:creationId xmlns:a16="http://schemas.microsoft.com/office/drawing/2014/main" id="{C2377B45-6D41-4A8D-83D1-4C5283F606D4}"/>
              </a:ext>
            </a:extLst>
          </p:cNvPr>
          <p:cNvSpPr/>
          <p:nvPr/>
        </p:nvSpPr>
        <p:spPr>
          <a:xfrm flipV="1">
            <a:off x="8975800" y="1736893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8FF17C9-B409-48F3-9826-CFDB7F3B444F}"/>
              </a:ext>
            </a:extLst>
          </p:cNvPr>
          <p:cNvCxnSpPr/>
          <p:nvPr/>
        </p:nvCxnSpPr>
        <p:spPr>
          <a:xfrm flipV="1">
            <a:off x="9155824" y="1981559"/>
            <a:ext cx="432060" cy="36005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: gefaltete Ecke 89">
            <a:extLst>
              <a:ext uri="{FF2B5EF4-FFF2-40B4-BE49-F238E27FC236}">
                <a16:creationId xmlns:a16="http://schemas.microsoft.com/office/drawing/2014/main" id="{BE6AD1BC-346B-41FE-BC0B-75CACF00EB3A}"/>
              </a:ext>
            </a:extLst>
          </p:cNvPr>
          <p:cNvSpPr/>
          <p:nvPr/>
        </p:nvSpPr>
        <p:spPr>
          <a:xfrm flipV="1">
            <a:off x="9082039" y="4321152"/>
            <a:ext cx="1224167" cy="768388"/>
          </a:xfrm>
          <a:prstGeom prst="foldedCorner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21DA4596-0E97-4589-909B-D1FC915D9D5B}"/>
              </a:ext>
            </a:extLst>
          </p:cNvPr>
          <p:cNvCxnSpPr>
            <a:cxnSpLocks/>
          </p:cNvCxnSpPr>
          <p:nvPr/>
        </p:nvCxnSpPr>
        <p:spPr>
          <a:xfrm flipV="1">
            <a:off x="9357458" y="4606374"/>
            <a:ext cx="660711" cy="319494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9430897-F861-4A4E-A91D-41C26F39241B}"/>
              </a:ext>
            </a:extLst>
          </p:cNvPr>
          <p:cNvCxnSpPr>
            <a:cxnSpLocks/>
          </p:cNvCxnSpPr>
          <p:nvPr/>
        </p:nvCxnSpPr>
        <p:spPr>
          <a:xfrm flipV="1">
            <a:off x="7640352" y="3837986"/>
            <a:ext cx="499236" cy="432871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998C0A0E-2D58-418E-8080-9D63E619CA4C}"/>
              </a:ext>
            </a:extLst>
          </p:cNvPr>
          <p:cNvSpPr/>
          <p:nvPr/>
        </p:nvSpPr>
        <p:spPr>
          <a:xfrm rot="1248049">
            <a:off x="5650696" y="1981559"/>
            <a:ext cx="622950" cy="3553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3340FF6-0AA8-48A1-911A-3E7F7AC95425}"/>
              </a:ext>
            </a:extLst>
          </p:cNvPr>
          <p:cNvSpPr/>
          <p:nvPr/>
        </p:nvSpPr>
        <p:spPr>
          <a:xfrm rot="1248049">
            <a:off x="3540668" y="3204308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553A371-DBE8-4797-B789-B17F9FE855B8}"/>
              </a:ext>
            </a:extLst>
          </p:cNvPr>
          <p:cNvSpPr/>
          <p:nvPr/>
        </p:nvSpPr>
        <p:spPr>
          <a:xfrm rot="1248049">
            <a:off x="4155781" y="4113226"/>
            <a:ext cx="493182" cy="2287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54E00159-D9E5-4C91-8FB0-F3FA98B3BC36}"/>
              </a:ext>
            </a:extLst>
          </p:cNvPr>
          <p:cNvSpPr/>
          <p:nvPr/>
        </p:nvSpPr>
        <p:spPr>
          <a:xfrm>
            <a:off x="6313408" y="4701437"/>
            <a:ext cx="406284" cy="261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F10EF53F-EA09-4DA9-966D-CFBAFE99E384}"/>
              </a:ext>
            </a:extLst>
          </p:cNvPr>
          <p:cNvCxnSpPr>
            <a:cxnSpLocks/>
          </p:cNvCxnSpPr>
          <p:nvPr/>
        </p:nvCxnSpPr>
        <p:spPr>
          <a:xfrm flipV="1">
            <a:off x="5388493" y="2732987"/>
            <a:ext cx="505108" cy="1300124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7CA1E3C-77CB-4FB1-A249-4D4C6EE7B0D0}"/>
              </a:ext>
            </a:extLst>
          </p:cNvPr>
          <p:cNvCxnSpPr>
            <a:cxnSpLocks/>
          </p:cNvCxnSpPr>
          <p:nvPr/>
        </p:nvCxnSpPr>
        <p:spPr>
          <a:xfrm flipV="1">
            <a:off x="6261928" y="2760537"/>
            <a:ext cx="8964" cy="1461643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2DFF2E0-B848-4392-AA38-FAEAE946821B}"/>
              </a:ext>
            </a:extLst>
          </p:cNvPr>
          <p:cNvCxnSpPr>
            <a:cxnSpLocks/>
          </p:cNvCxnSpPr>
          <p:nvPr/>
        </p:nvCxnSpPr>
        <p:spPr>
          <a:xfrm flipH="1" flipV="1">
            <a:off x="10039322" y="2760536"/>
            <a:ext cx="1129225" cy="841190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234DF55-4510-4DBA-8676-613E64D06580}"/>
              </a:ext>
            </a:extLst>
          </p:cNvPr>
          <p:cNvCxnSpPr>
            <a:cxnSpLocks/>
          </p:cNvCxnSpPr>
          <p:nvPr/>
        </p:nvCxnSpPr>
        <p:spPr>
          <a:xfrm flipV="1">
            <a:off x="9687813" y="2759319"/>
            <a:ext cx="0" cy="1351791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773FB2E1-7BC0-4EF8-B700-331505349738}"/>
              </a:ext>
            </a:extLst>
          </p:cNvPr>
          <p:cNvCxnSpPr>
            <a:cxnSpLocks/>
          </p:cNvCxnSpPr>
          <p:nvPr/>
        </p:nvCxnSpPr>
        <p:spPr>
          <a:xfrm flipV="1">
            <a:off x="8133291" y="2733422"/>
            <a:ext cx="1224167" cy="768388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nhaltsplatzhalter 1">
            <a:extLst>
              <a:ext uri="{FF2B5EF4-FFF2-40B4-BE49-F238E27FC236}">
                <a16:creationId xmlns:a16="http://schemas.microsoft.com/office/drawing/2014/main" id="{840541C1-D2CC-4459-91D0-FDC8A7E2FDB7}"/>
              </a:ext>
            </a:extLst>
          </p:cNvPr>
          <p:cNvSpPr txBox="1">
            <a:spLocks/>
          </p:cNvSpPr>
          <p:nvPr/>
        </p:nvSpPr>
        <p:spPr>
          <a:xfrm>
            <a:off x="143617" y="1771276"/>
            <a:ext cx="2324099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Iconic images</a:t>
            </a:r>
            <a:endParaRPr lang="en-GB" baseline="30000" dirty="0"/>
          </a:p>
        </p:txBody>
      </p:sp>
      <p:sp>
        <p:nvSpPr>
          <p:cNvPr id="103" name="Fußzeilenplatzhalter 3">
            <a:extLst>
              <a:ext uri="{FF2B5EF4-FFF2-40B4-BE49-F238E27FC236}">
                <a16:creationId xmlns:a16="http://schemas.microsoft.com/office/drawing/2014/main" id="{2ACE94A6-C86A-4AB3-9CC5-0ED0D3E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104" name="Geschweifte Klammer links 103">
            <a:extLst>
              <a:ext uri="{FF2B5EF4-FFF2-40B4-BE49-F238E27FC236}">
                <a16:creationId xmlns:a16="http://schemas.microsoft.com/office/drawing/2014/main" id="{911E66F2-BC15-49FB-B7F1-A1C8FF03F227}"/>
              </a:ext>
            </a:extLst>
          </p:cNvPr>
          <p:cNvSpPr/>
          <p:nvPr/>
        </p:nvSpPr>
        <p:spPr>
          <a:xfrm>
            <a:off x="2781159" y="1340588"/>
            <a:ext cx="336080" cy="129710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Geschweifte Klammer links 104">
            <a:extLst>
              <a:ext uri="{FF2B5EF4-FFF2-40B4-BE49-F238E27FC236}">
                <a16:creationId xmlns:a16="http://schemas.microsoft.com/office/drawing/2014/main" id="{05FE3B2E-47BA-4DBD-A469-5515378E3074}"/>
              </a:ext>
            </a:extLst>
          </p:cNvPr>
          <p:cNvSpPr/>
          <p:nvPr/>
        </p:nvSpPr>
        <p:spPr>
          <a:xfrm>
            <a:off x="2794528" y="2780910"/>
            <a:ext cx="336080" cy="2808390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Inhaltsplatzhalter 1">
            <a:extLst>
              <a:ext uri="{FF2B5EF4-FFF2-40B4-BE49-F238E27FC236}">
                <a16:creationId xmlns:a16="http://schemas.microsoft.com/office/drawing/2014/main" id="{DCB1F5BF-6646-4A78-831F-B9ED659B64B6}"/>
              </a:ext>
            </a:extLst>
          </p:cNvPr>
          <p:cNvSpPr txBox="1">
            <a:spLocks/>
          </p:cNvSpPr>
          <p:nvPr/>
        </p:nvSpPr>
        <p:spPr>
          <a:xfrm>
            <a:off x="143617" y="4077090"/>
            <a:ext cx="2612391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images</a:t>
            </a:r>
            <a:endParaRPr lang="en-GB" baseline="30000" dirty="0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DC8D1868-13D6-4911-A88B-7E9D1B2DA230}"/>
              </a:ext>
            </a:extLst>
          </p:cNvPr>
          <p:cNvSpPr/>
          <p:nvPr/>
        </p:nvSpPr>
        <p:spPr>
          <a:xfrm>
            <a:off x="3108832" y="1268700"/>
            <a:ext cx="4098624" cy="4320600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624" h="4943130">
                <a:moveTo>
                  <a:pt x="2500398" y="185145"/>
                </a:moveTo>
                <a:cubicBezTo>
                  <a:pt x="1986332" y="310249"/>
                  <a:pt x="1005968" y="412608"/>
                  <a:pt x="589711" y="812942"/>
                </a:cubicBezTo>
                <a:cubicBezTo>
                  <a:pt x="173454" y="1213276"/>
                  <a:pt x="-26712" y="1959354"/>
                  <a:pt x="2858" y="2587151"/>
                </a:cubicBezTo>
                <a:cubicBezTo>
                  <a:pt x="32428" y="3214948"/>
                  <a:pt x="132511" y="4208960"/>
                  <a:pt x="767132" y="4579724"/>
                </a:cubicBezTo>
                <a:cubicBezTo>
                  <a:pt x="1401753" y="4950488"/>
                  <a:pt x="3271496" y="5055121"/>
                  <a:pt x="3810583" y="4811736"/>
                </a:cubicBezTo>
                <a:cubicBezTo>
                  <a:pt x="4349670" y="4568351"/>
                  <a:pt x="3958434" y="3742662"/>
                  <a:pt x="4001652" y="3119414"/>
                </a:cubicBezTo>
                <a:cubicBezTo>
                  <a:pt x="4044870" y="2496166"/>
                  <a:pt x="4124481" y="1581766"/>
                  <a:pt x="4069890" y="1072250"/>
                </a:cubicBezTo>
                <a:cubicBezTo>
                  <a:pt x="4015299" y="562734"/>
                  <a:pt x="3935687" y="210166"/>
                  <a:pt x="3674105" y="62315"/>
                </a:cubicBezTo>
                <a:cubicBezTo>
                  <a:pt x="3412523" y="-85536"/>
                  <a:pt x="3014464" y="60041"/>
                  <a:pt x="2500398" y="18514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65A3D9B9-4C03-4716-BCCE-992A5E587AFF}"/>
              </a:ext>
            </a:extLst>
          </p:cNvPr>
          <p:cNvSpPr/>
          <p:nvPr/>
        </p:nvSpPr>
        <p:spPr>
          <a:xfrm>
            <a:off x="7343368" y="1270929"/>
            <a:ext cx="4656140" cy="4174351"/>
          </a:xfrm>
          <a:custGeom>
            <a:avLst/>
            <a:gdLst>
              <a:gd name="connsiteX0" fmla="*/ 2500398 w 4098624"/>
              <a:gd name="connsiteY0" fmla="*/ 185145 h 4943130"/>
              <a:gd name="connsiteX1" fmla="*/ 589711 w 4098624"/>
              <a:gd name="connsiteY1" fmla="*/ 812942 h 4943130"/>
              <a:gd name="connsiteX2" fmla="*/ 2858 w 4098624"/>
              <a:gd name="connsiteY2" fmla="*/ 2587151 h 4943130"/>
              <a:gd name="connsiteX3" fmla="*/ 767132 w 4098624"/>
              <a:gd name="connsiteY3" fmla="*/ 4579724 h 4943130"/>
              <a:gd name="connsiteX4" fmla="*/ 3810583 w 4098624"/>
              <a:gd name="connsiteY4" fmla="*/ 4811736 h 4943130"/>
              <a:gd name="connsiteX5" fmla="*/ 4001652 w 4098624"/>
              <a:gd name="connsiteY5" fmla="*/ 3119414 h 4943130"/>
              <a:gd name="connsiteX6" fmla="*/ 4069890 w 4098624"/>
              <a:gd name="connsiteY6" fmla="*/ 1072250 h 4943130"/>
              <a:gd name="connsiteX7" fmla="*/ 3674105 w 4098624"/>
              <a:gd name="connsiteY7" fmla="*/ 62315 h 4943130"/>
              <a:gd name="connsiteX8" fmla="*/ 2500398 w 4098624"/>
              <a:gd name="connsiteY8" fmla="*/ 185145 h 4943130"/>
              <a:gd name="connsiteX0" fmla="*/ 2500398 w 4592564"/>
              <a:gd name="connsiteY0" fmla="*/ 262678 h 5020663"/>
              <a:gd name="connsiteX1" fmla="*/ 589711 w 4592564"/>
              <a:gd name="connsiteY1" fmla="*/ 890475 h 5020663"/>
              <a:gd name="connsiteX2" fmla="*/ 2858 w 4592564"/>
              <a:gd name="connsiteY2" fmla="*/ 2664684 h 5020663"/>
              <a:gd name="connsiteX3" fmla="*/ 767132 w 4592564"/>
              <a:gd name="connsiteY3" fmla="*/ 4657257 h 5020663"/>
              <a:gd name="connsiteX4" fmla="*/ 3810583 w 4592564"/>
              <a:gd name="connsiteY4" fmla="*/ 4889269 h 5020663"/>
              <a:gd name="connsiteX5" fmla="*/ 4001652 w 4592564"/>
              <a:gd name="connsiteY5" fmla="*/ 3196947 h 5020663"/>
              <a:gd name="connsiteX6" fmla="*/ 4588505 w 4592564"/>
              <a:gd name="connsiteY6" fmla="*/ 2200660 h 5020663"/>
              <a:gd name="connsiteX7" fmla="*/ 3674105 w 4592564"/>
              <a:gd name="connsiteY7" fmla="*/ 139848 h 5020663"/>
              <a:gd name="connsiteX8" fmla="*/ 2500398 w 4592564"/>
              <a:gd name="connsiteY8" fmla="*/ 262678 h 5020663"/>
              <a:gd name="connsiteX0" fmla="*/ 2500398 w 4678681"/>
              <a:gd name="connsiteY0" fmla="*/ 262678 h 4974608"/>
              <a:gd name="connsiteX1" fmla="*/ 589711 w 4678681"/>
              <a:gd name="connsiteY1" fmla="*/ 890475 h 4974608"/>
              <a:gd name="connsiteX2" fmla="*/ 2858 w 4678681"/>
              <a:gd name="connsiteY2" fmla="*/ 2664684 h 4974608"/>
              <a:gd name="connsiteX3" fmla="*/ 767132 w 4678681"/>
              <a:gd name="connsiteY3" fmla="*/ 4657257 h 4974608"/>
              <a:gd name="connsiteX4" fmla="*/ 3810583 w 4678681"/>
              <a:gd name="connsiteY4" fmla="*/ 4889269 h 4974608"/>
              <a:gd name="connsiteX5" fmla="*/ 4615801 w 4678681"/>
              <a:gd name="connsiteY5" fmla="*/ 3824744 h 4974608"/>
              <a:gd name="connsiteX6" fmla="*/ 4588505 w 4678681"/>
              <a:gd name="connsiteY6" fmla="*/ 2200660 h 4974608"/>
              <a:gd name="connsiteX7" fmla="*/ 3674105 w 4678681"/>
              <a:gd name="connsiteY7" fmla="*/ 139848 h 4974608"/>
              <a:gd name="connsiteX8" fmla="*/ 2500398 w 4678681"/>
              <a:gd name="connsiteY8" fmla="*/ 262678 h 4974608"/>
              <a:gd name="connsiteX0" fmla="*/ 2500398 w 4642575"/>
              <a:gd name="connsiteY0" fmla="*/ 262678 h 4974608"/>
              <a:gd name="connsiteX1" fmla="*/ 589711 w 4642575"/>
              <a:gd name="connsiteY1" fmla="*/ 890475 h 4974608"/>
              <a:gd name="connsiteX2" fmla="*/ 2858 w 4642575"/>
              <a:gd name="connsiteY2" fmla="*/ 2664684 h 4974608"/>
              <a:gd name="connsiteX3" fmla="*/ 767132 w 4642575"/>
              <a:gd name="connsiteY3" fmla="*/ 4657257 h 4974608"/>
              <a:gd name="connsiteX4" fmla="*/ 3810583 w 4642575"/>
              <a:gd name="connsiteY4" fmla="*/ 4889269 h 4974608"/>
              <a:gd name="connsiteX5" fmla="*/ 4615801 w 4642575"/>
              <a:gd name="connsiteY5" fmla="*/ 3824744 h 4974608"/>
              <a:gd name="connsiteX6" fmla="*/ 4588505 w 4642575"/>
              <a:gd name="connsiteY6" fmla="*/ 2200660 h 4974608"/>
              <a:gd name="connsiteX7" fmla="*/ 3674105 w 4642575"/>
              <a:gd name="connsiteY7" fmla="*/ 139848 h 4974608"/>
              <a:gd name="connsiteX8" fmla="*/ 2500398 w 4642575"/>
              <a:gd name="connsiteY8" fmla="*/ 262678 h 4974608"/>
              <a:gd name="connsiteX0" fmla="*/ 2504531 w 4646708"/>
              <a:gd name="connsiteY0" fmla="*/ 262678 h 4946714"/>
              <a:gd name="connsiteX1" fmla="*/ 593844 w 4646708"/>
              <a:gd name="connsiteY1" fmla="*/ 890475 h 4946714"/>
              <a:gd name="connsiteX2" fmla="*/ 6991 w 4646708"/>
              <a:gd name="connsiteY2" fmla="*/ 2664684 h 4946714"/>
              <a:gd name="connsiteX3" fmla="*/ 552901 w 4646708"/>
              <a:gd name="connsiteY3" fmla="*/ 4575371 h 4946714"/>
              <a:gd name="connsiteX4" fmla="*/ 3814716 w 4646708"/>
              <a:gd name="connsiteY4" fmla="*/ 4889269 h 4946714"/>
              <a:gd name="connsiteX5" fmla="*/ 4619934 w 4646708"/>
              <a:gd name="connsiteY5" fmla="*/ 3824744 h 4946714"/>
              <a:gd name="connsiteX6" fmla="*/ 4592638 w 4646708"/>
              <a:gd name="connsiteY6" fmla="*/ 2200660 h 4946714"/>
              <a:gd name="connsiteX7" fmla="*/ 3678238 w 4646708"/>
              <a:gd name="connsiteY7" fmla="*/ 139848 h 4946714"/>
              <a:gd name="connsiteX8" fmla="*/ 2504531 w 4646708"/>
              <a:gd name="connsiteY8" fmla="*/ 262678 h 4946714"/>
              <a:gd name="connsiteX0" fmla="*/ 2513963 w 4656140"/>
              <a:gd name="connsiteY0" fmla="*/ 267942 h 4951978"/>
              <a:gd name="connsiteX1" fmla="*/ 739754 w 4656140"/>
              <a:gd name="connsiteY1" fmla="*/ 1045865 h 4951978"/>
              <a:gd name="connsiteX2" fmla="*/ 16423 w 4656140"/>
              <a:gd name="connsiteY2" fmla="*/ 2669948 h 4951978"/>
              <a:gd name="connsiteX3" fmla="*/ 562333 w 4656140"/>
              <a:gd name="connsiteY3" fmla="*/ 4580635 h 4951978"/>
              <a:gd name="connsiteX4" fmla="*/ 3824148 w 4656140"/>
              <a:gd name="connsiteY4" fmla="*/ 4894533 h 4951978"/>
              <a:gd name="connsiteX5" fmla="*/ 4629366 w 4656140"/>
              <a:gd name="connsiteY5" fmla="*/ 3830008 h 4951978"/>
              <a:gd name="connsiteX6" fmla="*/ 4602070 w 4656140"/>
              <a:gd name="connsiteY6" fmla="*/ 2205924 h 4951978"/>
              <a:gd name="connsiteX7" fmla="*/ 3687670 w 4656140"/>
              <a:gd name="connsiteY7" fmla="*/ 145112 h 4951978"/>
              <a:gd name="connsiteX8" fmla="*/ 2513963 w 4656140"/>
              <a:gd name="connsiteY8" fmla="*/ 267942 h 4951978"/>
              <a:gd name="connsiteX0" fmla="*/ 2513963 w 4656140"/>
              <a:gd name="connsiteY0" fmla="*/ 3802 h 4687838"/>
              <a:gd name="connsiteX1" fmla="*/ 739754 w 4656140"/>
              <a:gd name="connsiteY1" fmla="*/ 781725 h 4687838"/>
              <a:gd name="connsiteX2" fmla="*/ 16423 w 4656140"/>
              <a:gd name="connsiteY2" fmla="*/ 2405808 h 4687838"/>
              <a:gd name="connsiteX3" fmla="*/ 562333 w 4656140"/>
              <a:gd name="connsiteY3" fmla="*/ 4316495 h 4687838"/>
              <a:gd name="connsiteX4" fmla="*/ 3824148 w 4656140"/>
              <a:gd name="connsiteY4" fmla="*/ 4630393 h 4687838"/>
              <a:gd name="connsiteX5" fmla="*/ 4629366 w 4656140"/>
              <a:gd name="connsiteY5" fmla="*/ 3565868 h 4687838"/>
              <a:gd name="connsiteX6" fmla="*/ 4602070 w 4656140"/>
              <a:gd name="connsiteY6" fmla="*/ 1941784 h 4687838"/>
              <a:gd name="connsiteX7" fmla="*/ 3960625 w 4656140"/>
              <a:gd name="connsiteY7" fmla="*/ 549713 h 4687838"/>
              <a:gd name="connsiteX8" fmla="*/ 2513963 w 4656140"/>
              <a:gd name="connsiteY8" fmla="*/ 3802 h 46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6140" h="4687838">
                <a:moveTo>
                  <a:pt x="2513963" y="3802"/>
                </a:moveTo>
                <a:cubicBezTo>
                  <a:pt x="1977151" y="42471"/>
                  <a:pt x="1156011" y="381391"/>
                  <a:pt x="739754" y="781725"/>
                </a:cubicBezTo>
                <a:cubicBezTo>
                  <a:pt x="323497" y="1182059"/>
                  <a:pt x="45993" y="1816680"/>
                  <a:pt x="16423" y="2405808"/>
                </a:cubicBezTo>
                <a:cubicBezTo>
                  <a:pt x="-13147" y="2994936"/>
                  <a:pt x="-72288" y="3945731"/>
                  <a:pt x="562333" y="4316495"/>
                </a:cubicBezTo>
                <a:cubicBezTo>
                  <a:pt x="1196954" y="4687259"/>
                  <a:pt x="3146309" y="4755497"/>
                  <a:pt x="3824148" y="4630393"/>
                </a:cubicBezTo>
                <a:cubicBezTo>
                  <a:pt x="4501987" y="4505289"/>
                  <a:pt x="4581599" y="4095857"/>
                  <a:pt x="4629366" y="3565868"/>
                </a:cubicBezTo>
                <a:cubicBezTo>
                  <a:pt x="4677133" y="3035879"/>
                  <a:pt x="4656661" y="2451300"/>
                  <a:pt x="4602070" y="1941784"/>
                </a:cubicBezTo>
                <a:cubicBezTo>
                  <a:pt x="4547479" y="1432268"/>
                  <a:pt x="4308643" y="872710"/>
                  <a:pt x="3960625" y="549713"/>
                </a:cubicBezTo>
                <a:cubicBezTo>
                  <a:pt x="3612607" y="226716"/>
                  <a:pt x="3050775" y="-34867"/>
                  <a:pt x="2513963" y="380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Geschweifte Klammer links 117">
            <a:extLst>
              <a:ext uri="{FF2B5EF4-FFF2-40B4-BE49-F238E27FC236}">
                <a16:creationId xmlns:a16="http://schemas.microsoft.com/office/drawing/2014/main" id="{C477B3E9-E61E-4720-B998-E12358DBF35E}"/>
              </a:ext>
            </a:extLst>
          </p:cNvPr>
          <p:cNvSpPr/>
          <p:nvPr/>
        </p:nvSpPr>
        <p:spPr>
          <a:xfrm rot="16200000">
            <a:off x="7552322" y="1542128"/>
            <a:ext cx="336080" cy="8558291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Inhaltsplatzhalter 1">
            <a:extLst>
              <a:ext uri="{FF2B5EF4-FFF2-40B4-BE49-F238E27FC236}">
                <a16:creationId xmlns:a16="http://schemas.microsoft.com/office/drawing/2014/main" id="{2E8E1F36-05AE-4572-A807-CC2E19EA0298}"/>
              </a:ext>
            </a:extLst>
          </p:cNvPr>
          <p:cNvSpPr txBox="1">
            <a:spLocks/>
          </p:cNvSpPr>
          <p:nvPr/>
        </p:nvSpPr>
        <p:spPr>
          <a:xfrm>
            <a:off x="5229499" y="6004062"/>
            <a:ext cx="500055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Image clusters if “c” bigger than 3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21474388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1 – No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Inhaltsplatzhalter 1">
            <a:extLst>
              <a:ext uri="{FF2B5EF4-FFF2-40B4-BE49-F238E27FC236}">
                <a16:creationId xmlns:a16="http://schemas.microsoft.com/office/drawing/2014/main" id="{154F5521-3B0C-4A30-8AA3-16C21CC121D9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AA225C2C-BDF5-448F-B56C-2D0D24109B3B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Runde Klammer links/rechts 82">
            <a:extLst>
              <a:ext uri="{FF2B5EF4-FFF2-40B4-BE49-F238E27FC236}">
                <a16:creationId xmlns:a16="http://schemas.microsoft.com/office/drawing/2014/main" id="{4AE11808-FA8F-4B8D-B4C6-8AB749F95B4F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unde Klammer links/rechts 83">
            <a:extLst>
              <a:ext uri="{FF2B5EF4-FFF2-40B4-BE49-F238E27FC236}">
                <a16:creationId xmlns:a16="http://schemas.microsoft.com/office/drawing/2014/main" id="{832E0A4A-7687-49C7-BC3D-EE173A8F2661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unde Klammer links/rechts 84">
            <a:extLst>
              <a:ext uri="{FF2B5EF4-FFF2-40B4-BE49-F238E27FC236}">
                <a16:creationId xmlns:a16="http://schemas.microsoft.com/office/drawing/2014/main" id="{34A73CFF-383A-4210-8BCC-E599593C1F38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Runde Klammer links/rechts 85">
            <a:extLst>
              <a:ext uri="{FF2B5EF4-FFF2-40B4-BE49-F238E27FC236}">
                <a16:creationId xmlns:a16="http://schemas.microsoft.com/office/drawing/2014/main" id="{0505E86F-737E-416A-BC27-993D31415B6B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768E6C9-EA8E-40C9-B9F0-2EDB31D09DE6}"/>
              </a:ext>
            </a:extLst>
          </p:cNvPr>
          <p:cNvSpPr/>
          <p:nvPr/>
        </p:nvSpPr>
        <p:spPr>
          <a:xfrm>
            <a:off x="1419367" y="2224541"/>
            <a:ext cx="503430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Inhaltsplatzhalter 1">
            <a:extLst>
              <a:ext uri="{FF2B5EF4-FFF2-40B4-BE49-F238E27FC236}">
                <a16:creationId xmlns:a16="http://schemas.microsoft.com/office/drawing/2014/main" id="{DF3404CC-723A-4213-9A74-9E671E0254FC}"/>
              </a:ext>
            </a:extLst>
          </p:cNvPr>
          <p:cNvSpPr txBox="1">
            <a:spLocks/>
          </p:cNvSpPr>
          <p:nvPr/>
        </p:nvSpPr>
        <p:spPr>
          <a:xfrm>
            <a:off x="27230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new iconic image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777503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" grpId="0" animBg="1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2 –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92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Case 3 – More than one iconic Image match</a:t>
            </a:r>
          </a:p>
        </p:txBody>
      </p:sp>
      <p:sp>
        <p:nvSpPr>
          <p:cNvPr id="63" name="Inhaltsplatzhalter 1">
            <a:extLst>
              <a:ext uri="{FF2B5EF4-FFF2-40B4-BE49-F238E27FC236}">
                <a16:creationId xmlns:a16="http://schemas.microsoft.com/office/drawing/2014/main" id="{B72C33A2-8B46-46AD-8653-1BB0700551FA}"/>
              </a:ext>
            </a:extLst>
          </p:cNvPr>
          <p:cNvSpPr txBox="1">
            <a:spLocks/>
          </p:cNvSpPr>
          <p:nvPr/>
        </p:nvSpPr>
        <p:spPr>
          <a:xfrm>
            <a:off x="332818" y="5255993"/>
            <a:ext cx="2592387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Visual words</a:t>
            </a:r>
            <a:endParaRPr lang="en-GB" baseline="30000" dirty="0"/>
          </a:p>
        </p:txBody>
      </p:sp>
      <p:sp>
        <p:nvSpPr>
          <p:cNvPr id="74" name="Runde Klammer links/rechts 73">
            <a:extLst>
              <a:ext uri="{FF2B5EF4-FFF2-40B4-BE49-F238E27FC236}">
                <a16:creationId xmlns:a16="http://schemas.microsoft.com/office/drawing/2014/main" id="{50A1BBA3-FF64-4D35-9718-BA4EBCC23515}"/>
              </a:ext>
            </a:extLst>
          </p:cNvPr>
          <p:cNvSpPr/>
          <p:nvPr/>
        </p:nvSpPr>
        <p:spPr>
          <a:xfrm>
            <a:off x="1152078" y="3604633"/>
            <a:ext cx="332901" cy="772398"/>
          </a:xfrm>
          <a:prstGeom prst="bracketPair">
            <a:avLst/>
          </a:prstGeom>
          <a:ln w="2540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AD4B5FAE-AE69-44B2-93F8-5C6083AF9F24}"/>
              </a:ext>
            </a:extLst>
          </p:cNvPr>
          <p:cNvSpPr/>
          <p:nvPr/>
        </p:nvSpPr>
        <p:spPr>
          <a:xfrm>
            <a:off x="1419367" y="2224541"/>
            <a:ext cx="3306062" cy="118739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3636" h="1187399">
                <a:moveTo>
                  <a:pt x="0" y="1173752"/>
                </a:moveTo>
                <a:cubicBezTo>
                  <a:pt x="892790" y="80795"/>
                  <a:pt x="1417092" y="-2230"/>
                  <a:pt x="2347415" y="44"/>
                </a:cubicBezTo>
                <a:cubicBezTo>
                  <a:pt x="3277738" y="2318"/>
                  <a:pt x="3912358" y="138796"/>
                  <a:pt x="4353636" y="1187399"/>
                </a:cubicBezTo>
              </a:path>
            </a:pathLst>
          </a:custGeom>
          <a:noFill/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6FBFDE0C-856D-48EF-A8B6-95D0BB1DEEEC}"/>
              </a:ext>
            </a:extLst>
          </p:cNvPr>
          <p:cNvSpPr txBox="1">
            <a:spLocks/>
          </p:cNvSpPr>
          <p:nvPr/>
        </p:nvSpPr>
        <p:spPr>
          <a:xfrm>
            <a:off x="2002981" y="1791915"/>
            <a:ext cx="3154508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attached image</a:t>
            </a:r>
            <a:endParaRPr lang="en-GB" baseline="30000" dirty="0"/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8045B664-8CE1-451F-836F-CA3A8F0DDA9C}"/>
              </a:ext>
            </a:extLst>
          </p:cNvPr>
          <p:cNvSpPr txBox="1">
            <a:spLocks/>
          </p:cNvSpPr>
          <p:nvPr/>
        </p:nvSpPr>
        <p:spPr>
          <a:xfrm>
            <a:off x="3969335" y="5255993"/>
            <a:ext cx="2988403" cy="63225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Vocabulary tree containing clusters</a:t>
            </a:r>
            <a:endParaRPr lang="en-GB" baseline="30000" dirty="0"/>
          </a:p>
        </p:txBody>
      </p:sp>
      <p:sp>
        <p:nvSpPr>
          <p:cNvPr id="17" name="Geschweifte Klammer links 16">
            <a:extLst>
              <a:ext uri="{FF2B5EF4-FFF2-40B4-BE49-F238E27FC236}">
                <a16:creationId xmlns:a16="http://schemas.microsoft.com/office/drawing/2014/main" id="{CE437CB3-1225-4144-9240-758D302FC99E}"/>
              </a:ext>
            </a:extLst>
          </p:cNvPr>
          <p:cNvSpPr/>
          <p:nvPr/>
        </p:nvSpPr>
        <p:spPr>
          <a:xfrm rot="16200000">
            <a:off x="5128181" y="2896685"/>
            <a:ext cx="490701" cy="4032534"/>
          </a:xfrm>
          <a:prstGeom prst="lef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unde Klammer links/rechts 17">
            <a:extLst>
              <a:ext uri="{FF2B5EF4-FFF2-40B4-BE49-F238E27FC236}">
                <a16:creationId xmlns:a16="http://schemas.microsoft.com/office/drawing/2014/main" id="{293711CF-B32A-4CF4-9A78-EB32503A0371}"/>
              </a:ext>
            </a:extLst>
          </p:cNvPr>
          <p:cNvSpPr/>
          <p:nvPr/>
        </p:nvSpPr>
        <p:spPr>
          <a:xfrm>
            <a:off x="3694883" y="3597352"/>
            <a:ext cx="332901" cy="772398"/>
          </a:xfrm>
          <a:prstGeom prst="bracketPair">
            <a:avLst/>
          </a:prstGeom>
          <a:ln w="25400" cap="sq">
            <a:solidFill>
              <a:srgbClr val="7030A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unde Klammer links/rechts 18">
            <a:extLst>
              <a:ext uri="{FF2B5EF4-FFF2-40B4-BE49-F238E27FC236}">
                <a16:creationId xmlns:a16="http://schemas.microsoft.com/office/drawing/2014/main" id="{21624132-E2CF-4968-B3FC-24300C456BB0}"/>
              </a:ext>
            </a:extLst>
          </p:cNvPr>
          <p:cNvSpPr/>
          <p:nvPr/>
        </p:nvSpPr>
        <p:spPr>
          <a:xfrm>
            <a:off x="4536548" y="3598102"/>
            <a:ext cx="332901" cy="772398"/>
          </a:xfrm>
          <a:prstGeom prst="bracketPair">
            <a:avLst/>
          </a:prstGeom>
          <a:ln w="25400" cap="sq">
            <a:solidFill>
              <a:srgbClr val="FFC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unde Klammer links/rechts 19">
            <a:extLst>
              <a:ext uri="{FF2B5EF4-FFF2-40B4-BE49-F238E27FC236}">
                <a16:creationId xmlns:a16="http://schemas.microsoft.com/office/drawing/2014/main" id="{21034D05-7101-4015-8A9E-CFFF2283FF23}"/>
              </a:ext>
            </a:extLst>
          </p:cNvPr>
          <p:cNvSpPr/>
          <p:nvPr/>
        </p:nvSpPr>
        <p:spPr>
          <a:xfrm>
            <a:off x="6336798" y="3604633"/>
            <a:ext cx="332901" cy="772398"/>
          </a:xfrm>
          <a:prstGeom prst="bracketPair">
            <a:avLst/>
          </a:prstGeom>
          <a:ln w="25400" cap="sq">
            <a:solidFill>
              <a:srgbClr val="00B05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70A94680-806F-42FB-AD1F-D3F80178207F}"/>
              </a:ext>
            </a:extLst>
          </p:cNvPr>
          <p:cNvSpPr/>
          <p:nvPr/>
        </p:nvSpPr>
        <p:spPr>
          <a:xfrm>
            <a:off x="5328658" y="3598102"/>
            <a:ext cx="332901" cy="772398"/>
          </a:xfrm>
          <a:prstGeom prst="bracketPair">
            <a:avLst/>
          </a:prstGeom>
          <a:ln w="2540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51FD660-B34D-4350-8E17-5B1C5854F190}"/>
              </a:ext>
            </a:extLst>
          </p:cNvPr>
          <p:cNvSpPr/>
          <p:nvPr/>
        </p:nvSpPr>
        <p:spPr>
          <a:xfrm>
            <a:off x="3044578" y="2225356"/>
            <a:ext cx="2418958" cy="1188859"/>
          </a:xfrm>
          <a:custGeom>
            <a:avLst/>
            <a:gdLst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3714 h 1187361"/>
              <a:gd name="connsiteX1" fmla="*/ 2347415 w 4353636"/>
              <a:gd name="connsiteY1" fmla="*/ 6 h 1187361"/>
              <a:gd name="connsiteX2" fmla="*/ 4353636 w 4353636"/>
              <a:gd name="connsiteY2" fmla="*/ 1187361 h 1187361"/>
              <a:gd name="connsiteX0" fmla="*/ 0 w 4353636"/>
              <a:gd name="connsiteY0" fmla="*/ 1178662 h 1192309"/>
              <a:gd name="connsiteX1" fmla="*/ 2347415 w 4353636"/>
              <a:gd name="connsiteY1" fmla="*/ 4954 h 1192309"/>
              <a:gd name="connsiteX2" fmla="*/ 4353636 w 4353636"/>
              <a:gd name="connsiteY2" fmla="*/ 1192309 h 119230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4353636"/>
              <a:gd name="connsiteY0" fmla="*/ 1173752 h 1187399"/>
              <a:gd name="connsiteX1" fmla="*/ 2347415 w 4353636"/>
              <a:gd name="connsiteY1" fmla="*/ 44 h 1187399"/>
              <a:gd name="connsiteX2" fmla="*/ 4353636 w 4353636"/>
              <a:gd name="connsiteY2" fmla="*/ 1187399 h 1187399"/>
              <a:gd name="connsiteX0" fmla="*/ 0 w 3167468"/>
              <a:gd name="connsiteY0" fmla="*/ 539983 h 1700042"/>
              <a:gd name="connsiteX1" fmla="*/ 1161247 w 3167468"/>
              <a:gd name="connsiteY1" fmla="*/ 512687 h 1700042"/>
              <a:gd name="connsiteX2" fmla="*/ 3167468 w 3167468"/>
              <a:gd name="connsiteY2" fmla="*/ 1700042 h 1700042"/>
              <a:gd name="connsiteX0" fmla="*/ 0 w 3167468"/>
              <a:gd name="connsiteY0" fmla="*/ 106900 h 1266959"/>
              <a:gd name="connsiteX1" fmla="*/ 1161247 w 3167468"/>
              <a:gd name="connsiteY1" fmla="*/ 79604 h 1266959"/>
              <a:gd name="connsiteX2" fmla="*/ 3167468 w 3167468"/>
              <a:gd name="connsiteY2" fmla="*/ 1266959 h 1266959"/>
              <a:gd name="connsiteX0" fmla="*/ 0 w 3185441"/>
              <a:gd name="connsiteY0" fmla="*/ 88205 h 1275559"/>
              <a:gd name="connsiteX1" fmla="*/ 1179220 w 3185441"/>
              <a:gd name="connsiteY1" fmla="*/ 88204 h 1275559"/>
              <a:gd name="connsiteX2" fmla="*/ 3185441 w 3185441"/>
              <a:gd name="connsiteY2" fmla="*/ 1275559 h 1275559"/>
              <a:gd name="connsiteX0" fmla="*/ 0 w 3185441"/>
              <a:gd name="connsiteY0" fmla="*/ 85238 h 1272592"/>
              <a:gd name="connsiteX1" fmla="*/ 1179220 w 3185441"/>
              <a:gd name="connsiteY1" fmla="*/ 85237 h 1272592"/>
              <a:gd name="connsiteX2" fmla="*/ 3185441 w 3185441"/>
              <a:gd name="connsiteY2" fmla="*/ 1272592 h 1272592"/>
              <a:gd name="connsiteX0" fmla="*/ 0 w 3185441"/>
              <a:gd name="connsiteY0" fmla="*/ 18710 h 1206064"/>
              <a:gd name="connsiteX1" fmla="*/ 1179220 w 3185441"/>
              <a:gd name="connsiteY1" fmla="*/ 18709 h 1206064"/>
              <a:gd name="connsiteX2" fmla="*/ 3185441 w 3185441"/>
              <a:gd name="connsiteY2" fmla="*/ 1206064 h 1206064"/>
              <a:gd name="connsiteX0" fmla="*/ 0 w 3185441"/>
              <a:gd name="connsiteY0" fmla="*/ 1505 h 1188859"/>
              <a:gd name="connsiteX1" fmla="*/ 1179220 w 3185441"/>
              <a:gd name="connsiteY1" fmla="*/ 1504 h 1188859"/>
              <a:gd name="connsiteX2" fmla="*/ 3185441 w 3185441"/>
              <a:gd name="connsiteY2" fmla="*/ 1188859 h 118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5441" h="1188859">
                <a:moveTo>
                  <a:pt x="0" y="1505"/>
                </a:moveTo>
                <a:cubicBezTo>
                  <a:pt x="407538" y="14017"/>
                  <a:pt x="558451" y="-5318"/>
                  <a:pt x="1179220" y="1504"/>
                </a:cubicBezTo>
                <a:cubicBezTo>
                  <a:pt x="1799989" y="8326"/>
                  <a:pt x="2744163" y="140256"/>
                  <a:pt x="3185441" y="1188859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5D8D731-50D0-4469-87AB-3004F2FD4FAE}"/>
              </a:ext>
            </a:extLst>
          </p:cNvPr>
          <p:cNvSpPr txBox="1">
            <a:spLocks/>
          </p:cNvSpPr>
          <p:nvPr/>
        </p:nvSpPr>
        <p:spPr>
          <a:xfrm>
            <a:off x="8092496" y="2735822"/>
            <a:ext cx="3769303" cy="1633928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Attach image to best matching iconic image</a:t>
            </a:r>
          </a:p>
          <a:p>
            <a:pPr marL="457200" indent="-457200">
              <a:buClrTx/>
              <a:buFont typeface="Wingdings" pitchFamily="2" charset="2"/>
              <a:buAutoNum type="arabicParenR"/>
            </a:pPr>
            <a:r>
              <a:rPr lang="en-GB" dirty="0"/>
              <a:t>Join matched cluster into component</a:t>
            </a:r>
          </a:p>
        </p:txBody>
      </p:sp>
    </p:spTree>
    <p:extLst>
      <p:ext uri="{BB962C8B-B14F-4D97-AF65-F5344CB8AC3E}">
        <p14:creationId xmlns:p14="http://schemas.microsoft.com/office/powerpoint/2010/main" val="25706230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BD8043-95A7-476E-879C-25772DC8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530D-E2B9-450C-95B9-BA02C43D8F93}" type="datetime1">
              <a:rPr lang="de-DE" smtClean="0"/>
              <a:t>16.03.2018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345122-9B23-41E3-88C6-8FE96D5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Varin Buff, Gian-Andrea Heinrich, Björn Joos, Robin Stähli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EFE202-7799-43BF-90AD-057E6E9B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</a:t>
            </a:fld>
            <a:endParaRPr lang="de-CH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33E57C-A88A-4453-905D-0574751E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WS-</a:t>
            </a:r>
            <a:r>
              <a:rPr lang="en-GB" dirty="0" err="1"/>
              <a:t>SfM</a:t>
            </a:r>
            <a:r>
              <a:rPr lang="en-GB" dirty="0"/>
              <a:t> | Data kept from Images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31755E43-D26A-4E00-B25E-1C38F0EB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92714"/>
            <a:ext cx="5770563" cy="4210046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Imagedata</a:t>
            </a:r>
            <a:r>
              <a:rPr lang="en-GB" b="1" dirty="0"/>
              <a:t> of new images:</a:t>
            </a:r>
          </a:p>
          <a:p>
            <a:pPr>
              <a:buFontTx/>
              <a:buChar char="-"/>
            </a:pPr>
            <a:r>
              <a:rPr lang="en-GB" b="1" dirty="0"/>
              <a:t>SIFT features</a:t>
            </a:r>
          </a:p>
          <a:p>
            <a:pPr>
              <a:buFontTx/>
              <a:buChar char="-"/>
            </a:pPr>
            <a:r>
              <a:rPr lang="en-GB" b="1" dirty="0"/>
              <a:t>Visual words</a:t>
            </a:r>
          </a:p>
          <a:p>
            <a:pPr>
              <a:buFontTx/>
              <a:buChar char="-"/>
            </a:pPr>
            <a:r>
              <a:rPr lang="en-GB" b="1" dirty="0"/>
              <a:t>Camera </a:t>
            </a:r>
            <a:r>
              <a:rPr lang="en-GB" b="1" dirty="0" err="1"/>
              <a:t>intrinsics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82202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84C4DBEA-B742-4F99-8AF3-B56AFD5EB30B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1EB95126-192D-4552-B330-471B4D0CEDCE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A7DDD9D9-B419-4D3B-AAB8-475E1CC7D4F7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62CEE520-3C11-449F-AC7F-ADC56AB2257B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9503863-96F6-4046-B463-EC22C8E27B64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BB20EC6D-38E1-4E52-BF38-A75C971FD4EC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4F7EEAFC-7AEE-4382-89BB-3F169531FB12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de" id="{98ADA326-C23B-4888-BA31-735AA6819E63}" vid="{93FC0488-8085-4803-B922-45C01966EFF8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Benutzerdefiniert</PresentationFormat>
  <Paragraphs>62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WS-SfM | Image</vt:lpstr>
      <vt:lpstr>WS-SfM | Iconic vs. Attached images</vt:lpstr>
      <vt:lpstr>WS-SfM | Case 1 – No iconic image match</vt:lpstr>
      <vt:lpstr>WS-SfM | Case 2 – One iconic image match</vt:lpstr>
      <vt:lpstr>WS-SfM | Case 3 – More than one iconic Image match</vt:lpstr>
      <vt:lpstr>WS-SfM | Data kept from Images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Gian-Andrea Heinrich</dc:creator>
  <cp:keywords/>
  <dc:description/>
  <cp:lastModifiedBy>ASYfmsR7Xs@student.ethz.ch</cp:lastModifiedBy>
  <cp:revision>289</cp:revision>
  <cp:lastPrinted>2013-06-08T11:22:51Z</cp:lastPrinted>
  <dcterms:created xsi:type="dcterms:W3CDTF">2013-05-24T16:23:39Z</dcterms:created>
  <dcterms:modified xsi:type="dcterms:W3CDTF">2018-03-16T10:00:57Z</dcterms:modified>
  <cp:category/>
</cp:coreProperties>
</file>