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292" r:id="rId9"/>
    <p:sldId id="305" r:id="rId10"/>
    <p:sldId id="309" r:id="rId11"/>
    <p:sldId id="308" r:id="rId12"/>
    <p:sldId id="310" r:id="rId13"/>
    <p:sldId id="311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F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6" autoAdjust="0"/>
    <p:restoredTop sz="78275" autoAdjust="0"/>
  </p:normalViewPr>
  <p:slideViewPr>
    <p:cSldViewPr snapToObjects="1">
      <p:cViewPr varScale="1">
        <p:scale>
          <a:sx n="70" d="100"/>
          <a:sy n="70" d="100"/>
        </p:scale>
        <p:origin x="258" y="216"/>
      </p:cViewPr>
      <p:guideLst>
        <p:guide orient="horz" pos="391"/>
        <p:guide orient="horz" pos="1275"/>
        <p:guide orient="horz" pos="3929"/>
        <p:guide orient="horz" pos="2160"/>
        <p:guide orient="horz" pos="3022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15.03.2018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6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2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034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630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26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365D8D3-DCD9-461B-91CE-5ED74DC4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5770563" cy="4210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How does it work?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172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Step 1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028645-B123-4821-A12C-5720EEF685A0}"/>
              </a:ext>
            </a:extLst>
          </p:cNvPr>
          <p:cNvGrpSpPr/>
          <p:nvPr/>
        </p:nvGrpSpPr>
        <p:grpSpPr>
          <a:xfrm>
            <a:off x="337205" y="2996939"/>
            <a:ext cx="1409716" cy="650335"/>
            <a:chOff x="598479" y="2701763"/>
            <a:chExt cx="2326700" cy="90726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741455E-FDF8-427F-9A00-25C4DAE5501B}"/>
                </a:ext>
              </a:extLst>
            </p:cNvPr>
            <p:cNvSpPr/>
            <p:nvPr/>
          </p:nvSpPr>
          <p:spPr>
            <a:xfrm>
              <a:off x="598479" y="3248975"/>
              <a:ext cx="1368190" cy="360050"/>
            </a:xfrm>
            <a:prstGeom prst="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D8C730B-AA0C-49F7-9E66-3CA17A49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479" y="2708900"/>
              <a:ext cx="958510" cy="540075"/>
            </a:xfrm>
            <a:prstGeom prst="line">
              <a:avLst/>
            </a:prstGeom>
            <a:ln w="50800" cap="sq">
              <a:solidFill>
                <a:srgbClr val="0070C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7D2C568-644D-4F29-AC34-92B92FB3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6669" y="2708900"/>
              <a:ext cx="958510" cy="540075"/>
            </a:xfrm>
            <a:prstGeom prst="line">
              <a:avLst/>
            </a:prstGeom>
            <a:ln w="50800" cap="sq">
              <a:solidFill>
                <a:srgbClr val="0070C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EDD86F1-5654-4793-946A-988E7B486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6669" y="3068950"/>
              <a:ext cx="958510" cy="540075"/>
            </a:xfrm>
            <a:prstGeom prst="line">
              <a:avLst/>
            </a:prstGeom>
            <a:ln w="50800" cap="sq">
              <a:solidFill>
                <a:srgbClr val="0070C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623F761-E153-464E-B04C-3191AAA1A1F5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89" y="2701763"/>
              <a:ext cx="1368190" cy="7137"/>
            </a:xfrm>
            <a:prstGeom prst="line">
              <a:avLst/>
            </a:prstGeom>
            <a:ln w="50800" cap="sq">
              <a:solidFill>
                <a:srgbClr val="0070C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4078937-6716-41F5-8812-CB8A2B87E32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179" y="2701763"/>
              <a:ext cx="0" cy="374325"/>
            </a:xfrm>
            <a:prstGeom prst="line">
              <a:avLst/>
            </a:prstGeom>
            <a:ln w="50800" cap="sq">
              <a:solidFill>
                <a:srgbClr val="0070C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Inhaltsplatzhalter 1">
            <a:extLst>
              <a:ext uri="{FF2B5EF4-FFF2-40B4-BE49-F238E27FC236}">
                <a16:creationId xmlns:a16="http://schemas.microsoft.com/office/drawing/2014/main" id="{D0ECBA3F-ACD9-4459-BADB-71C1CBA6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5245082"/>
            <a:ext cx="1423071" cy="6322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Hard</a:t>
            </a:r>
          </a:p>
          <a:p>
            <a:pPr marL="0" indent="0">
              <a:buNone/>
            </a:pPr>
            <a:r>
              <a:rPr lang="en-GB" dirty="0"/>
              <a:t>Disk</a:t>
            </a:r>
            <a:endParaRPr lang="en-GB" baseline="30000" dirty="0"/>
          </a:p>
        </p:txBody>
      </p:sp>
      <p:sp>
        <p:nvSpPr>
          <p:cNvPr id="32" name="Rechteck: gefaltete Ecke 31">
            <a:extLst>
              <a:ext uri="{FF2B5EF4-FFF2-40B4-BE49-F238E27FC236}">
                <a16:creationId xmlns:a16="http://schemas.microsoft.com/office/drawing/2014/main" id="{C9E5349E-4945-416C-BE31-A57A6285A973}"/>
              </a:ext>
            </a:extLst>
          </p:cNvPr>
          <p:cNvSpPr/>
          <p:nvPr/>
        </p:nvSpPr>
        <p:spPr>
          <a:xfrm flipV="1">
            <a:off x="2637139" y="1838622"/>
            <a:ext cx="1423071" cy="972000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A57F4C12-A7BF-4E9C-B167-C528A0CC755D}"/>
              </a:ext>
            </a:extLst>
          </p:cNvPr>
          <p:cNvSpPr/>
          <p:nvPr/>
        </p:nvSpPr>
        <p:spPr>
          <a:xfrm flipV="1">
            <a:off x="2637139" y="308454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3AF10E-CF34-4651-B15B-2D87455A0269}"/>
              </a:ext>
            </a:extLst>
          </p:cNvPr>
          <p:cNvGrpSpPr/>
          <p:nvPr/>
        </p:nvGrpSpPr>
        <p:grpSpPr>
          <a:xfrm>
            <a:off x="1995141" y="2426428"/>
            <a:ext cx="512523" cy="2084624"/>
            <a:chOff x="1995141" y="2426428"/>
            <a:chExt cx="1002048" cy="2084624"/>
          </a:xfrm>
        </p:grpSpPr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FCAF625-C096-4322-8459-11CC0AC46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141" y="2426428"/>
              <a:ext cx="1002048" cy="632257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FDAFB52E-3DE8-4F90-ADDB-831BE7BC3E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141" y="3246338"/>
              <a:ext cx="1002048" cy="22240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4DB47C0-3B31-47A3-B21A-254FC315711C}"/>
                </a:ext>
              </a:extLst>
            </p:cNvPr>
            <p:cNvCxnSpPr>
              <a:cxnSpLocks/>
            </p:cNvCxnSpPr>
            <p:nvPr/>
          </p:nvCxnSpPr>
          <p:spPr>
            <a:xfrm>
              <a:off x="2002033" y="3467720"/>
              <a:ext cx="995156" cy="104333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nhaltsplatzhalter 1">
            <a:extLst>
              <a:ext uri="{FF2B5EF4-FFF2-40B4-BE49-F238E27FC236}">
                <a16:creationId xmlns:a16="http://schemas.microsoft.com/office/drawing/2014/main" id="{AA1504A0-7403-430D-AE57-2DCAEDA59B93}"/>
              </a:ext>
            </a:extLst>
          </p:cNvPr>
          <p:cNvSpPr txBox="1">
            <a:spLocks/>
          </p:cNvSpPr>
          <p:nvPr/>
        </p:nvSpPr>
        <p:spPr>
          <a:xfrm>
            <a:off x="2452063" y="5245082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Raw 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/>
              <a:t>Images</a:t>
            </a:r>
            <a:endParaRPr lang="en-GB" baseline="30000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0F76854-6D1D-4FD7-92DF-DB1982CB87C8}"/>
              </a:ext>
            </a:extLst>
          </p:cNvPr>
          <p:cNvGrpSpPr/>
          <p:nvPr/>
        </p:nvGrpSpPr>
        <p:grpSpPr>
          <a:xfrm>
            <a:off x="4360451" y="2204830"/>
            <a:ext cx="508998" cy="2455645"/>
            <a:chOff x="4293369" y="2204830"/>
            <a:chExt cx="1039411" cy="2455645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FF3BC3F-DCE6-4A7D-BE8E-30A1FDCCC526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6B9A14A1-BF3B-457F-A0A4-CDBE6DF45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6656257-8216-4646-BD6A-8D7584FD96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eck: gefaltete Ecke 48">
            <a:extLst>
              <a:ext uri="{FF2B5EF4-FFF2-40B4-BE49-F238E27FC236}">
                <a16:creationId xmlns:a16="http://schemas.microsoft.com/office/drawing/2014/main" id="{B97A681B-923B-49C0-A208-AE5877758B63}"/>
              </a:ext>
            </a:extLst>
          </p:cNvPr>
          <p:cNvSpPr/>
          <p:nvPr/>
        </p:nvSpPr>
        <p:spPr>
          <a:xfrm flipV="1">
            <a:off x="5085479" y="308908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: gefaltete Ecke 49">
            <a:extLst>
              <a:ext uri="{FF2B5EF4-FFF2-40B4-BE49-F238E27FC236}">
                <a16:creationId xmlns:a16="http://schemas.microsoft.com/office/drawing/2014/main" id="{439B0CC0-61C0-467B-AA08-04B6C03E656C}"/>
              </a:ext>
            </a:extLst>
          </p:cNvPr>
          <p:cNvSpPr/>
          <p:nvPr/>
        </p:nvSpPr>
        <p:spPr>
          <a:xfrm flipV="1">
            <a:off x="5097061" y="431471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085479" y="182063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D0A46F0A-D34C-4C84-A71A-CC12CC84D5AE}"/>
              </a:ext>
            </a:extLst>
          </p:cNvPr>
          <p:cNvSpPr/>
          <p:nvPr/>
        </p:nvSpPr>
        <p:spPr>
          <a:xfrm flipV="1">
            <a:off x="2637139" y="4125119"/>
            <a:ext cx="1512210" cy="1032884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Inhaltsplatzhalter 1">
            <a:extLst>
              <a:ext uri="{FF2B5EF4-FFF2-40B4-BE49-F238E27FC236}">
                <a16:creationId xmlns:a16="http://schemas.microsoft.com/office/drawing/2014/main" id="{449FF632-9404-481B-887E-E70896D736D8}"/>
              </a:ext>
            </a:extLst>
          </p:cNvPr>
          <p:cNvSpPr txBox="1">
            <a:spLocks/>
          </p:cNvSpPr>
          <p:nvPr/>
        </p:nvSpPr>
        <p:spPr>
          <a:xfrm>
            <a:off x="4941459" y="5267034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Resized Images</a:t>
            </a:r>
            <a:endParaRPr lang="en-GB" baseline="30000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37C05C4-7B7B-4482-8FEF-0A5F5D4C1924}"/>
              </a:ext>
            </a:extLst>
          </p:cNvPr>
          <p:cNvGrpSpPr/>
          <p:nvPr/>
        </p:nvGrpSpPr>
        <p:grpSpPr>
          <a:xfrm>
            <a:off x="6566074" y="2200820"/>
            <a:ext cx="508998" cy="2455645"/>
            <a:chOff x="4293369" y="2204830"/>
            <a:chExt cx="1039411" cy="2455645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38A9C3-6A8D-4937-B530-22851629BCBF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B819AEEB-5065-47A0-B50B-059C24243CB6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A0D617C7-B3F8-4AE2-8A8C-3978355FA76D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hteck: gefaltete Ecke 59">
            <a:extLst>
              <a:ext uri="{FF2B5EF4-FFF2-40B4-BE49-F238E27FC236}">
                <a16:creationId xmlns:a16="http://schemas.microsoft.com/office/drawing/2014/main" id="{0485F3B3-BE78-4ED1-962F-DBEE83FAD69A}"/>
              </a:ext>
            </a:extLst>
          </p:cNvPr>
          <p:cNvSpPr/>
          <p:nvPr/>
        </p:nvSpPr>
        <p:spPr>
          <a:xfrm flipV="1">
            <a:off x="7291102" y="308507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: gefaltete Ecke 60">
            <a:extLst>
              <a:ext uri="{FF2B5EF4-FFF2-40B4-BE49-F238E27FC236}">
                <a16:creationId xmlns:a16="http://schemas.microsoft.com/office/drawing/2014/main" id="{7A55F769-A4FB-4787-8D6D-532335C5A12F}"/>
              </a:ext>
            </a:extLst>
          </p:cNvPr>
          <p:cNvSpPr/>
          <p:nvPr/>
        </p:nvSpPr>
        <p:spPr>
          <a:xfrm flipV="1">
            <a:off x="7302684" y="431070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: gefaltete Ecke 61">
            <a:extLst>
              <a:ext uri="{FF2B5EF4-FFF2-40B4-BE49-F238E27FC236}">
                <a16:creationId xmlns:a16="http://schemas.microsoft.com/office/drawing/2014/main" id="{939B2952-EE24-48A6-A9EB-707400E5FA58}"/>
              </a:ext>
            </a:extLst>
          </p:cNvPr>
          <p:cNvSpPr/>
          <p:nvPr/>
        </p:nvSpPr>
        <p:spPr>
          <a:xfrm flipV="1">
            <a:off x="7291102" y="181662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9241855" y="5255993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901412C-8B17-4701-8313-D7E74D80B151}"/>
              </a:ext>
            </a:extLst>
          </p:cNvPr>
          <p:cNvSpPr/>
          <p:nvPr/>
        </p:nvSpPr>
        <p:spPr>
          <a:xfrm>
            <a:off x="7749849" y="2002148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9CF8DA7-09F0-4A39-9B44-942E0A7DAF06}"/>
              </a:ext>
            </a:extLst>
          </p:cNvPr>
          <p:cNvSpPr/>
          <p:nvPr/>
        </p:nvSpPr>
        <p:spPr>
          <a:xfrm rot="4778072">
            <a:off x="7895294" y="2066511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0A039A2-730D-45C5-A60F-D18DA32A85F9}"/>
              </a:ext>
            </a:extLst>
          </p:cNvPr>
          <p:cNvSpPr/>
          <p:nvPr/>
        </p:nvSpPr>
        <p:spPr>
          <a:xfrm rot="4778072">
            <a:off x="7411157" y="3186379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939C6A5-5ED2-48B5-A214-DCF62DA3B6B1}"/>
              </a:ext>
            </a:extLst>
          </p:cNvPr>
          <p:cNvSpPr/>
          <p:nvPr/>
        </p:nvSpPr>
        <p:spPr>
          <a:xfrm rot="4778072">
            <a:off x="7942254" y="3239950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776E73D-36A9-4454-B455-34F28CD1A6D5}"/>
              </a:ext>
            </a:extLst>
          </p:cNvPr>
          <p:cNvSpPr/>
          <p:nvPr/>
        </p:nvSpPr>
        <p:spPr>
          <a:xfrm rot="4778072">
            <a:off x="7665162" y="440678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3FA933F-9E2D-4997-985C-DB7862F9AE41}"/>
              </a:ext>
            </a:extLst>
          </p:cNvPr>
          <p:cNvSpPr/>
          <p:nvPr/>
        </p:nvSpPr>
        <p:spPr>
          <a:xfrm>
            <a:off x="7847270" y="467435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276171E-F5F9-4384-B092-E29DE496A2C9}"/>
              </a:ext>
            </a:extLst>
          </p:cNvPr>
          <p:cNvGrpSpPr/>
          <p:nvPr/>
        </p:nvGrpSpPr>
        <p:grpSpPr>
          <a:xfrm>
            <a:off x="8711410" y="2203576"/>
            <a:ext cx="508998" cy="2455645"/>
            <a:chOff x="4293369" y="2204830"/>
            <a:chExt cx="1039411" cy="2455645"/>
          </a:xfrm>
        </p:grpSpPr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545CB41-EE70-43D0-8697-CCE60DDB6A34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8A8F718B-EB96-4F57-9C35-A20476F9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14856586-7BC8-479E-AC1F-ADD4FF419A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9433228" y="1816626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Inhaltsplatzhalter 1">
            <a:extLst>
              <a:ext uri="{FF2B5EF4-FFF2-40B4-BE49-F238E27FC236}">
                <a16:creationId xmlns:a16="http://schemas.microsoft.com/office/drawing/2014/main" id="{327F5813-FB6F-4B2C-B961-81C374BB575E}"/>
              </a:ext>
            </a:extLst>
          </p:cNvPr>
          <p:cNvSpPr txBox="1">
            <a:spLocks/>
          </p:cNvSpPr>
          <p:nvPr/>
        </p:nvSpPr>
        <p:spPr>
          <a:xfrm>
            <a:off x="7147082" y="5265095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SIFT</a:t>
            </a:r>
            <a:endParaRPr lang="en-GB" baseline="30000" dirty="0"/>
          </a:p>
        </p:txBody>
      </p:sp>
      <p:sp>
        <p:nvSpPr>
          <p:cNvPr id="76" name="Runde Klammer links/rechts 75">
            <a:extLst>
              <a:ext uri="{FF2B5EF4-FFF2-40B4-BE49-F238E27FC236}">
                <a16:creationId xmlns:a16="http://schemas.microsoft.com/office/drawing/2014/main" id="{3FE75DE7-9C9D-4A47-B052-C00B8D2F57BC}"/>
              </a:ext>
            </a:extLst>
          </p:cNvPr>
          <p:cNvSpPr/>
          <p:nvPr/>
        </p:nvSpPr>
        <p:spPr>
          <a:xfrm>
            <a:off x="9433228" y="3089087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unde Klammer links/rechts 76">
            <a:extLst>
              <a:ext uri="{FF2B5EF4-FFF2-40B4-BE49-F238E27FC236}">
                <a16:creationId xmlns:a16="http://schemas.microsoft.com/office/drawing/2014/main" id="{49ACB305-6A24-4A23-B1BF-B697DEB0A176}"/>
              </a:ext>
            </a:extLst>
          </p:cNvPr>
          <p:cNvSpPr/>
          <p:nvPr/>
        </p:nvSpPr>
        <p:spPr>
          <a:xfrm>
            <a:off x="9424436" y="4304388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3338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Iconic vs. Attached images</a:t>
            </a:r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411304" y="1736675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: gefaltete Ecke 77">
            <a:extLst>
              <a:ext uri="{FF2B5EF4-FFF2-40B4-BE49-F238E27FC236}">
                <a16:creationId xmlns:a16="http://schemas.microsoft.com/office/drawing/2014/main" id="{A9F6228F-8CB6-4653-B1D3-E7FCE8B3F98E}"/>
              </a:ext>
            </a:extLst>
          </p:cNvPr>
          <p:cNvSpPr/>
          <p:nvPr/>
        </p:nvSpPr>
        <p:spPr>
          <a:xfrm flipV="1">
            <a:off x="3357242" y="2852920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B31E790E-4C51-44B8-9C4E-0250A50D1C19}"/>
              </a:ext>
            </a:extLst>
          </p:cNvPr>
          <p:cNvSpPr/>
          <p:nvPr/>
        </p:nvSpPr>
        <p:spPr>
          <a:xfrm flipV="1">
            <a:off x="10558242" y="383798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: gefaltete Ecke 80">
            <a:extLst>
              <a:ext uri="{FF2B5EF4-FFF2-40B4-BE49-F238E27FC236}">
                <a16:creationId xmlns:a16="http://schemas.microsoft.com/office/drawing/2014/main" id="{475D9D37-EC76-4B9B-BE52-718EFB7CFADE}"/>
              </a:ext>
            </a:extLst>
          </p:cNvPr>
          <p:cNvSpPr/>
          <p:nvPr/>
        </p:nvSpPr>
        <p:spPr>
          <a:xfrm flipV="1">
            <a:off x="7527505" y="372691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: gefaltete Ecke 81">
            <a:extLst>
              <a:ext uri="{FF2B5EF4-FFF2-40B4-BE49-F238E27FC236}">
                <a16:creationId xmlns:a16="http://schemas.microsoft.com/office/drawing/2014/main" id="{61394F12-7EB0-4806-891F-CAF5442B92FA}"/>
              </a:ext>
            </a:extLst>
          </p:cNvPr>
          <p:cNvSpPr/>
          <p:nvPr/>
        </p:nvSpPr>
        <p:spPr>
          <a:xfrm flipV="1">
            <a:off x="5661562" y="448542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: gefaltete Ecke 82">
            <a:extLst>
              <a:ext uri="{FF2B5EF4-FFF2-40B4-BE49-F238E27FC236}">
                <a16:creationId xmlns:a16="http://schemas.microsoft.com/office/drawing/2014/main" id="{8EB5FB78-9D67-4ABE-BF78-296E43012CDD}"/>
              </a:ext>
            </a:extLst>
          </p:cNvPr>
          <p:cNvSpPr/>
          <p:nvPr/>
        </p:nvSpPr>
        <p:spPr>
          <a:xfrm flipV="1">
            <a:off x="3980189" y="390934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325B48-1893-4314-AE59-8E6727A0603D}"/>
              </a:ext>
            </a:extLst>
          </p:cNvPr>
          <p:cNvCxnSpPr>
            <a:cxnSpLocks/>
          </p:cNvCxnSpPr>
          <p:nvPr/>
        </p:nvCxnSpPr>
        <p:spPr>
          <a:xfrm flipV="1">
            <a:off x="4765546" y="2759319"/>
            <a:ext cx="725695" cy="477796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FF2C5-EF1F-4B9D-9400-3350D70028E3}"/>
              </a:ext>
            </a:extLst>
          </p:cNvPr>
          <p:cNvCxnSpPr/>
          <p:nvPr/>
        </p:nvCxnSpPr>
        <p:spPr>
          <a:xfrm flipV="1">
            <a:off x="11168548" y="4111110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: gefaltete Ecke 87">
            <a:extLst>
              <a:ext uri="{FF2B5EF4-FFF2-40B4-BE49-F238E27FC236}">
                <a16:creationId xmlns:a16="http://schemas.microsoft.com/office/drawing/2014/main" id="{C2377B45-6D41-4A8D-83D1-4C5283F606D4}"/>
              </a:ext>
            </a:extLst>
          </p:cNvPr>
          <p:cNvSpPr/>
          <p:nvPr/>
        </p:nvSpPr>
        <p:spPr>
          <a:xfrm flipV="1">
            <a:off x="8975800" y="1736893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FF17C9-B409-48F3-9826-CFDB7F3B444F}"/>
              </a:ext>
            </a:extLst>
          </p:cNvPr>
          <p:cNvCxnSpPr/>
          <p:nvPr/>
        </p:nvCxnSpPr>
        <p:spPr>
          <a:xfrm flipV="1">
            <a:off x="9155824" y="1981559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: gefaltete Ecke 89">
            <a:extLst>
              <a:ext uri="{FF2B5EF4-FFF2-40B4-BE49-F238E27FC236}">
                <a16:creationId xmlns:a16="http://schemas.microsoft.com/office/drawing/2014/main" id="{BE6AD1BC-346B-41FE-BC0B-75CACF00EB3A}"/>
              </a:ext>
            </a:extLst>
          </p:cNvPr>
          <p:cNvSpPr/>
          <p:nvPr/>
        </p:nvSpPr>
        <p:spPr>
          <a:xfrm flipV="1">
            <a:off x="9082039" y="432115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21DA4596-0E97-4589-909B-D1FC915D9D5B}"/>
              </a:ext>
            </a:extLst>
          </p:cNvPr>
          <p:cNvCxnSpPr>
            <a:cxnSpLocks/>
          </p:cNvCxnSpPr>
          <p:nvPr/>
        </p:nvCxnSpPr>
        <p:spPr>
          <a:xfrm flipV="1">
            <a:off x="9357458" y="4606374"/>
            <a:ext cx="660711" cy="31949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9430897-F861-4A4E-A91D-41C26F39241B}"/>
              </a:ext>
            </a:extLst>
          </p:cNvPr>
          <p:cNvCxnSpPr>
            <a:cxnSpLocks/>
          </p:cNvCxnSpPr>
          <p:nvPr/>
        </p:nvCxnSpPr>
        <p:spPr>
          <a:xfrm flipV="1">
            <a:off x="7640352" y="3837986"/>
            <a:ext cx="499236" cy="43287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98C0A0E-2D58-418E-8080-9D63E619CA4C}"/>
              </a:ext>
            </a:extLst>
          </p:cNvPr>
          <p:cNvSpPr/>
          <p:nvPr/>
        </p:nvSpPr>
        <p:spPr>
          <a:xfrm rot="1248049">
            <a:off x="5650696" y="1981559"/>
            <a:ext cx="622950" cy="355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3340FF6-0AA8-48A1-911A-3E7F7AC95425}"/>
              </a:ext>
            </a:extLst>
          </p:cNvPr>
          <p:cNvSpPr/>
          <p:nvPr/>
        </p:nvSpPr>
        <p:spPr>
          <a:xfrm rot="1248049">
            <a:off x="3540668" y="3204308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553A371-DBE8-4797-B789-B17F9FE855B8}"/>
              </a:ext>
            </a:extLst>
          </p:cNvPr>
          <p:cNvSpPr/>
          <p:nvPr/>
        </p:nvSpPr>
        <p:spPr>
          <a:xfrm rot="1248049">
            <a:off x="4155781" y="4113226"/>
            <a:ext cx="493182" cy="228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4E00159-D9E5-4C91-8FB0-F3FA98B3BC36}"/>
              </a:ext>
            </a:extLst>
          </p:cNvPr>
          <p:cNvSpPr/>
          <p:nvPr/>
        </p:nvSpPr>
        <p:spPr>
          <a:xfrm>
            <a:off x="6313408" y="4701437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10EF53F-EA09-4DA9-966D-CFBAFE99E384}"/>
              </a:ext>
            </a:extLst>
          </p:cNvPr>
          <p:cNvCxnSpPr>
            <a:cxnSpLocks/>
          </p:cNvCxnSpPr>
          <p:nvPr/>
        </p:nvCxnSpPr>
        <p:spPr>
          <a:xfrm flipV="1">
            <a:off x="5388493" y="2732987"/>
            <a:ext cx="505108" cy="1300124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7CA1E3C-77CB-4FB1-A249-4D4C6EE7B0D0}"/>
              </a:ext>
            </a:extLst>
          </p:cNvPr>
          <p:cNvCxnSpPr>
            <a:cxnSpLocks/>
          </p:cNvCxnSpPr>
          <p:nvPr/>
        </p:nvCxnSpPr>
        <p:spPr>
          <a:xfrm flipV="1">
            <a:off x="6261928" y="2760537"/>
            <a:ext cx="8964" cy="1461643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2DFF2E0-B848-4392-AA38-FAEAE946821B}"/>
              </a:ext>
            </a:extLst>
          </p:cNvPr>
          <p:cNvCxnSpPr>
            <a:cxnSpLocks/>
          </p:cNvCxnSpPr>
          <p:nvPr/>
        </p:nvCxnSpPr>
        <p:spPr>
          <a:xfrm flipH="1" flipV="1">
            <a:off x="10039322" y="2760536"/>
            <a:ext cx="1129225" cy="841190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234DF55-4510-4DBA-8676-613E64D06580}"/>
              </a:ext>
            </a:extLst>
          </p:cNvPr>
          <p:cNvCxnSpPr>
            <a:cxnSpLocks/>
          </p:cNvCxnSpPr>
          <p:nvPr/>
        </p:nvCxnSpPr>
        <p:spPr>
          <a:xfrm flipV="1">
            <a:off x="9687813" y="2759319"/>
            <a:ext cx="0" cy="1351791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73FB2E1-7BC0-4EF8-B700-331505349738}"/>
              </a:ext>
            </a:extLst>
          </p:cNvPr>
          <p:cNvCxnSpPr>
            <a:cxnSpLocks/>
          </p:cNvCxnSpPr>
          <p:nvPr/>
        </p:nvCxnSpPr>
        <p:spPr>
          <a:xfrm flipV="1">
            <a:off x="8133291" y="2733422"/>
            <a:ext cx="1224167" cy="768388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nhaltsplatzhalter 1">
            <a:extLst>
              <a:ext uri="{FF2B5EF4-FFF2-40B4-BE49-F238E27FC236}">
                <a16:creationId xmlns:a16="http://schemas.microsoft.com/office/drawing/2014/main" id="{840541C1-D2CC-4459-91D0-FDC8A7E2FDB7}"/>
              </a:ext>
            </a:extLst>
          </p:cNvPr>
          <p:cNvSpPr txBox="1">
            <a:spLocks/>
          </p:cNvSpPr>
          <p:nvPr/>
        </p:nvSpPr>
        <p:spPr>
          <a:xfrm>
            <a:off x="143617" y="1771276"/>
            <a:ext cx="2324099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Iconic images</a:t>
            </a:r>
            <a:endParaRPr lang="en-GB" baseline="30000" dirty="0"/>
          </a:p>
        </p:txBody>
      </p:sp>
      <p:sp>
        <p:nvSpPr>
          <p:cNvPr id="103" name="Fußzeilenplatzhalter 3">
            <a:extLst>
              <a:ext uri="{FF2B5EF4-FFF2-40B4-BE49-F238E27FC236}">
                <a16:creationId xmlns:a16="http://schemas.microsoft.com/office/drawing/2014/main" id="{2ACE94A6-C86A-4AB3-9CC5-0ED0D3E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104" name="Geschweifte Klammer links 103">
            <a:extLst>
              <a:ext uri="{FF2B5EF4-FFF2-40B4-BE49-F238E27FC236}">
                <a16:creationId xmlns:a16="http://schemas.microsoft.com/office/drawing/2014/main" id="{911E66F2-BC15-49FB-B7F1-A1C8FF03F227}"/>
              </a:ext>
            </a:extLst>
          </p:cNvPr>
          <p:cNvSpPr/>
          <p:nvPr/>
        </p:nvSpPr>
        <p:spPr>
          <a:xfrm>
            <a:off x="2863770" y="1340588"/>
            <a:ext cx="336080" cy="129710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Geschweifte Klammer links 104">
            <a:extLst>
              <a:ext uri="{FF2B5EF4-FFF2-40B4-BE49-F238E27FC236}">
                <a16:creationId xmlns:a16="http://schemas.microsoft.com/office/drawing/2014/main" id="{05FE3B2E-47BA-4DBD-A469-5515378E3074}"/>
              </a:ext>
            </a:extLst>
          </p:cNvPr>
          <p:cNvSpPr/>
          <p:nvPr/>
        </p:nvSpPr>
        <p:spPr>
          <a:xfrm>
            <a:off x="2877139" y="2780910"/>
            <a:ext cx="336080" cy="2808390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Inhaltsplatzhalter 1">
            <a:extLst>
              <a:ext uri="{FF2B5EF4-FFF2-40B4-BE49-F238E27FC236}">
                <a16:creationId xmlns:a16="http://schemas.microsoft.com/office/drawing/2014/main" id="{DCB1F5BF-6646-4A78-831F-B9ED659B64B6}"/>
              </a:ext>
            </a:extLst>
          </p:cNvPr>
          <p:cNvSpPr txBox="1">
            <a:spLocks/>
          </p:cNvSpPr>
          <p:nvPr/>
        </p:nvSpPr>
        <p:spPr>
          <a:xfrm>
            <a:off x="143617" y="4077090"/>
            <a:ext cx="2612391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images</a:t>
            </a:r>
            <a:endParaRPr lang="en-GB" baseline="30000" dirty="0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DC8D1868-13D6-4911-A88B-7E9D1B2DA230}"/>
              </a:ext>
            </a:extLst>
          </p:cNvPr>
          <p:cNvSpPr/>
          <p:nvPr/>
        </p:nvSpPr>
        <p:spPr>
          <a:xfrm>
            <a:off x="3108832" y="1268700"/>
            <a:ext cx="4098624" cy="4320600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624" h="4943130">
                <a:moveTo>
                  <a:pt x="2500398" y="185145"/>
                </a:moveTo>
                <a:cubicBezTo>
                  <a:pt x="1986332" y="310249"/>
                  <a:pt x="1005968" y="412608"/>
                  <a:pt x="589711" y="812942"/>
                </a:cubicBezTo>
                <a:cubicBezTo>
                  <a:pt x="173454" y="1213276"/>
                  <a:pt x="-26712" y="1959354"/>
                  <a:pt x="2858" y="2587151"/>
                </a:cubicBezTo>
                <a:cubicBezTo>
                  <a:pt x="32428" y="3214948"/>
                  <a:pt x="132511" y="4208960"/>
                  <a:pt x="767132" y="4579724"/>
                </a:cubicBezTo>
                <a:cubicBezTo>
                  <a:pt x="1401753" y="4950488"/>
                  <a:pt x="3271496" y="5055121"/>
                  <a:pt x="3810583" y="4811736"/>
                </a:cubicBezTo>
                <a:cubicBezTo>
                  <a:pt x="4349670" y="4568351"/>
                  <a:pt x="3958434" y="3742662"/>
                  <a:pt x="4001652" y="3119414"/>
                </a:cubicBezTo>
                <a:cubicBezTo>
                  <a:pt x="4044870" y="2496166"/>
                  <a:pt x="4124481" y="1581766"/>
                  <a:pt x="4069890" y="1072250"/>
                </a:cubicBezTo>
                <a:cubicBezTo>
                  <a:pt x="4015299" y="562734"/>
                  <a:pt x="3935687" y="210166"/>
                  <a:pt x="3674105" y="62315"/>
                </a:cubicBezTo>
                <a:cubicBezTo>
                  <a:pt x="3412523" y="-85536"/>
                  <a:pt x="3014464" y="60041"/>
                  <a:pt x="2500398" y="18514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65A3D9B9-4C03-4716-BCCE-992A5E587AFF}"/>
              </a:ext>
            </a:extLst>
          </p:cNvPr>
          <p:cNvSpPr/>
          <p:nvPr/>
        </p:nvSpPr>
        <p:spPr>
          <a:xfrm>
            <a:off x="7343368" y="1270929"/>
            <a:ext cx="4656140" cy="4174351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  <a:gd name="connsiteX0" fmla="*/ 2500398 w 4592564"/>
              <a:gd name="connsiteY0" fmla="*/ 262678 h 5020663"/>
              <a:gd name="connsiteX1" fmla="*/ 589711 w 4592564"/>
              <a:gd name="connsiteY1" fmla="*/ 890475 h 5020663"/>
              <a:gd name="connsiteX2" fmla="*/ 2858 w 4592564"/>
              <a:gd name="connsiteY2" fmla="*/ 2664684 h 5020663"/>
              <a:gd name="connsiteX3" fmla="*/ 767132 w 4592564"/>
              <a:gd name="connsiteY3" fmla="*/ 4657257 h 5020663"/>
              <a:gd name="connsiteX4" fmla="*/ 3810583 w 4592564"/>
              <a:gd name="connsiteY4" fmla="*/ 4889269 h 5020663"/>
              <a:gd name="connsiteX5" fmla="*/ 4001652 w 4592564"/>
              <a:gd name="connsiteY5" fmla="*/ 3196947 h 5020663"/>
              <a:gd name="connsiteX6" fmla="*/ 4588505 w 4592564"/>
              <a:gd name="connsiteY6" fmla="*/ 2200660 h 5020663"/>
              <a:gd name="connsiteX7" fmla="*/ 3674105 w 4592564"/>
              <a:gd name="connsiteY7" fmla="*/ 139848 h 5020663"/>
              <a:gd name="connsiteX8" fmla="*/ 2500398 w 4592564"/>
              <a:gd name="connsiteY8" fmla="*/ 262678 h 5020663"/>
              <a:gd name="connsiteX0" fmla="*/ 2500398 w 4678681"/>
              <a:gd name="connsiteY0" fmla="*/ 262678 h 4974608"/>
              <a:gd name="connsiteX1" fmla="*/ 589711 w 4678681"/>
              <a:gd name="connsiteY1" fmla="*/ 890475 h 4974608"/>
              <a:gd name="connsiteX2" fmla="*/ 2858 w 4678681"/>
              <a:gd name="connsiteY2" fmla="*/ 2664684 h 4974608"/>
              <a:gd name="connsiteX3" fmla="*/ 767132 w 4678681"/>
              <a:gd name="connsiteY3" fmla="*/ 4657257 h 4974608"/>
              <a:gd name="connsiteX4" fmla="*/ 3810583 w 4678681"/>
              <a:gd name="connsiteY4" fmla="*/ 4889269 h 4974608"/>
              <a:gd name="connsiteX5" fmla="*/ 4615801 w 4678681"/>
              <a:gd name="connsiteY5" fmla="*/ 3824744 h 4974608"/>
              <a:gd name="connsiteX6" fmla="*/ 4588505 w 4678681"/>
              <a:gd name="connsiteY6" fmla="*/ 2200660 h 4974608"/>
              <a:gd name="connsiteX7" fmla="*/ 3674105 w 4678681"/>
              <a:gd name="connsiteY7" fmla="*/ 139848 h 4974608"/>
              <a:gd name="connsiteX8" fmla="*/ 2500398 w 4678681"/>
              <a:gd name="connsiteY8" fmla="*/ 262678 h 4974608"/>
              <a:gd name="connsiteX0" fmla="*/ 2500398 w 4642575"/>
              <a:gd name="connsiteY0" fmla="*/ 262678 h 4974608"/>
              <a:gd name="connsiteX1" fmla="*/ 589711 w 4642575"/>
              <a:gd name="connsiteY1" fmla="*/ 890475 h 4974608"/>
              <a:gd name="connsiteX2" fmla="*/ 2858 w 4642575"/>
              <a:gd name="connsiteY2" fmla="*/ 2664684 h 4974608"/>
              <a:gd name="connsiteX3" fmla="*/ 767132 w 4642575"/>
              <a:gd name="connsiteY3" fmla="*/ 4657257 h 4974608"/>
              <a:gd name="connsiteX4" fmla="*/ 3810583 w 4642575"/>
              <a:gd name="connsiteY4" fmla="*/ 4889269 h 4974608"/>
              <a:gd name="connsiteX5" fmla="*/ 4615801 w 4642575"/>
              <a:gd name="connsiteY5" fmla="*/ 3824744 h 4974608"/>
              <a:gd name="connsiteX6" fmla="*/ 4588505 w 4642575"/>
              <a:gd name="connsiteY6" fmla="*/ 2200660 h 4974608"/>
              <a:gd name="connsiteX7" fmla="*/ 3674105 w 4642575"/>
              <a:gd name="connsiteY7" fmla="*/ 139848 h 4974608"/>
              <a:gd name="connsiteX8" fmla="*/ 2500398 w 4642575"/>
              <a:gd name="connsiteY8" fmla="*/ 262678 h 4974608"/>
              <a:gd name="connsiteX0" fmla="*/ 2504531 w 4646708"/>
              <a:gd name="connsiteY0" fmla="*/ 262678 h 4946714"/>
              <a:gd name="connsiteX1" fmla="*/ 593844 w 4646708"/>
              <a:gd name="connsiteY1" fmla="*/ 890475 h 4946714"/>
              <a:gd name="connsiteX2" fmla="*/ 6991 w 4646708"/>
              <a:gd name="connsiteY2" fmla="*/ 2664684 h 4946714"/>
              <a:gd name="connsiteX3" fmla="*/ 552901 w 4646708"/>
              <a:gd name="connsiteY3" fmla="*/ 4575371 h 4946714"/>
              <a:gd name="connsiteX4" fmla="*/ 3814716 w 4646708"/>
              <a:gd name="connsiteY4" fmla="*/ 4889269 h 4946714"/>
              <a:gd name="connsiteX5" fmla="*/ 4619934 w 4646708"/>
              <a:gd name="connsiteY5" fmla="*/ 3824744 h 4946714"/>
              <a:gd name="connsiteX6" fmla="*/ 4592638 w 4646708"/>
              <a:gd name="connsiteY6" fmla="*/ 2200660 h 4946714"/>
              <a:gd name="connsiteX7" fmla="*/ 3678238 w 4646708"/>
              <a:gd name="connsiteY7" fmla="*/ 139848 h 4946714"/>
              <a:gd name="connsiteX8" fmla="*/ 2504531 w 4646708"/>
              <a:gd name="connsiteY8" fmla="*/ 262678 h 4946714"/>
              <a:gd name="connsiteX0" fmla="*/ 2513963 w 4656140"/>
              <a:gd name="connsiteY0" fmla="*/ 267942 h 4951978"/>
              <a:gd name="connsiteX1" fmla="*/ 739754 w 4656140"/>
              <a:gd name="connsiteY1" fmla="*/ 1045865 h 4951978"/>
              <a:gd name="connsiteX2" fmla="*/ 16423 w 4656140"/>
              <a:gd name="connsiteY2" fmla="*/ 2669948 h 4951978"/>
              <a:gd name="connsiteX3" fmla="*/ 562333 w 4656140"/>
              <a:gd name="connsiteY3" fmla="*/ 4580635 h 4951978"/>
              <a:gd name="connsiteX4" fmla="*/ 3824148 w 4656140"/>
              <a:gd name="connsiteY4" fmla="*/ 4894533 h 4951978"/>
              <a:gd name="connsiteX5" fmla="*/ 4629366 w 4656140"/>
              <a:gd name="connsiteY5" fmla="*/ 3830008 h 4951978"/>
              <a:gd name="connsiteX6" fmla="*/ 4602070 w 4656140"/>
              <a:gd name="connsiteY6" fmla="*/ 2205924 h 4951978"/>
              <a:gd name="connsiteX7" fmla="*/ 3687670 w 4656140"/>
              <a:gd name="connsiteY7" fmla="*/ 145112 h 4951978"/>
              <a:gd name="connsiteX8" fmla="*/ 2513963 w 4656140"/>
              <a:gd name="connsiteY8" fmla="*/ 267942 h 4951978"/>
              <a:gd name="connsiteX0" fmla="*/ 2513963 w 4656140"/>
              <a:gd name="connsiteY0" fmla="*/ 3802 h 4687838"/>
              <a:gd name="connsiteX1" fmla="*/ 739754 w 4656140"/>
              <a:gd name="connsiteY1" fmla="*/ 781725 h 4687838"/>
              <a:gd name="connsiteX2" fmla="*/ 16423 w 4656140"/>
              <a:gd name="connsiteY2" fmla="*/ 2405808 h 4687838"/>
              <a:gd name="connsiteX3" fmla="*/ 562333 w 4656140"/>
              <a:gd name="connsiteY3" fmla="*/ 4316495 h 4687838"/>
              <a:gd name="connsiteX4" fmla="*/ 3824148 w 4656140"/>
              <a:gd name="connsiteY4" fmla="*/ 4630393 h 4687838"/>
              <a:gd name="connsiteX5" fmla="*/ 4629366 w 4656140"/>
              <a:gd name="connsiteY5" fmla="*/ 3565868 h 4687838"/>
              <a:gd name="connsiteX6" fmla="*/ 4602070 w 4656140"/>
              <a:gd name="connsiteY6" fmla="*/ 1941784 h 4687838"/>
              <a:gd name="connsiteX7" fmla="*/ 3960625 w 4656140"/>
              <a:gd name="connsiteY7" fmla="*/ 549713 h 4687838"/>
              <a:gd name="connsiteX8" fmla="*/ 2513963 w 4656140"/>
              <a:gd name="connsiteY8" fmla="*/ 3802 h 46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6140" h="4687838">
                <a:moveTo>
                  <a:pt x="2513963" y="3802"/>
                </a:moveTo>
                <a:cubicBezTo>
                  <a:pt x="1977151" y="42471"/>
                  <a:pt x="1156011" y="381391"/>
                  <a:pt x="739754" y="781725"/>
                </a:cubicBezTo>
                <a:cubicBezTo>
                  <a:pt x="323497" y="1182059"/>
                  <a:pt x="45993" y="1816680"/>
                  <a:pt x="16423" y="2405808"/>
                </a:cubicBezTo>
                <a:cubicBezTo>
                  <a:pt x="-13147" y="2994936"/>
                  <a:pt x="-72288" y="3945731"/>
                  <a:pt x="562333" y="4316495"/>
                </a:cubicBezTo>
                <a:cubicBezTo>
                  <a:pt x="1196954" y="4687259"/>
                  <a:pt x="3146309" y="4755497"/>
                  <a:pt x="3824148" y="4630393"/>
                </a:cubicBezTo>
                <a:cubicBezTo>
                  <a:pt x="4501987" y="4505289"/>
                  <a:pt x="4581599" y="4095857"/>
                  <a:pt x="4629366" y="3565868"/>
                </a:cubicBezTo>
                <a:cubicBezTo>
                  <a:pt x="4677133" y="3035879"/>
                  <a:pt x="4656661" y="2451300"/>
                  <a:pt x="4602070" y="1941784"/>
                </a:cubicBezTo>
                <a:cubicBezTo>
                  <a:pt x="4547479" y="1432268"/>
                  <a:pt x="4308643" y="872710"/>
                  <a:pt x="3960625" y="549713"/>
                </a:cubicBezTo>
                <a:cubicBezTo>
                  <a:pt x="3612607" y="226716"/>
                  <a:pt x="3050775" y="-34867"/>
                  <a:pt x="2513963" y="380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Geschweifte Klammer links 117">
            <a:extLst>
              <a:ext uri="{FF2B5EF4-FFF2-40B4-BE49-F238E27FC236}">
                <a16:creationId xmlns:a16="http://schemas.microsoft.com/office/drawing/2014/main" id="{C477B3E9-E61E-4720-B998-E12358DBF35E}"/>
              </a:ext>
            </a:extLst>
          </p:cNvPr>
          <p:cNvSpPr/>
          <p:nvPr/>
        </p:nvSpPr>
        <p:spPr>
          <a:xfrm rot="16200000">
            <a:off x="7552322" y="1542128"/>
            <a:ext cx="336080" cy="855829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Inhaltsplatzhalter 1">
            <a:extLst>
              <a:ext uri="{FF2B5EF4-FFF2-40B4-BE49-F238E27FC236}">
                <a16:creationId xmlns:a16="http://schemas.microsoft.com/office/drawing/2014/main" id="{2E8E1F36-05AE-4572-A807-CC2E19EA0298}"/>
              </a:ext>
            </a:extLst>
          </p:cNvPr>
          <p:cNvSpPr txBox="1">
            <a:spLocks/>
          </p:cNvSpPr>
          <p:nvPr/>
        </p:nvSpPr>
        <p:spPr>
          <a:xfrm>
            <a:off x="6600050" y="6004062"/>
            <a:ext cx="2612391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Image clusters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1474388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1 – No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Inhaltsplatzhalter 1">
            <a:extLst>
              <a:ext uri="{FF2B5EF4-FFF2-40B4-BE49-F238E27FC236}">
                <a16:creationId xmlns:a16="http://schemas.microsoft.com/office/drawing/2014/main" id="{154F5521-3B0C-4A30-8AA3-16C21CC121D9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AA225C2C-BDF5-448F-B56C-2D0D24109B3B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unde Klammer links/rechts 82">
            <a:extLst>
              <a:ext uri="{FF2B5EF4-FFF2-40B4-BE49-F238E27FC236}">
                <a16:creationId xmlns:a16="http://schemas.microsoft.com/office/drawing/2014/main" id="{4AE11808-FA8F-4B8D-B4C6-8AB749F95B4F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unde Klammer links/rechts 83">
            <a:extLst>
              <a:ext uri="{FF2B5EF4-FFF2-40B4-BE49-F238E27FC236}">
                <a16:creationId xmlns:a16="http://schemas.microsoft.com/office/drawing/2014/main" id="{832E0A4A-7687-49C7-BC3D-EE173A8F2661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unde Klammer links/rechts 84">
            <a:extLst>
              <a:ext uri="{FF2B5EF4-FFF2-40B4-BE49-F238E27FC236}">
                <a16:creationId xmlns:a16="http://schemas.microsoft.com/office/drawing/2014/main" id="{34A73CFF-383A-4210-8BCC-E599593C1F38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unde Klammer links/rechts 85">
            <a:extLst>
              <a:ext uri="{FF2B5EF4-FFF2-40B4-BE49-F238E27FC236}">
                <a16:creationId xmlns:a16="http://schemas.microsoft.com/office/drawing/2014/main" id="{0505E86F-737E-416A-BC27-993D31415B6B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68E6C9-EA8E-40C9-B9F0-2EDB31D09DE6}"/>
              </a:ext>
            </a:extLst>
          </p:cNvPr>
          <p:cNvSpPr/>
          <p:nvPr/>
        </p:nvSpPr>
        <p:spPr>
          <a:xfrm>
            <a:off x="1419367" y="2224541"/>
            <a:ext cx="503430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Inhaltsplatzhalter 1">
            <a:extLst>
              <a:ext uri="{FF2B5EF4-FFF2-40B4-BE49-F238E27FC236}">
                <a16:creationId xmlns:a16="http://schemas.microsoft.com/office/drawing/2014/main" id="{DF3404CC-723A-4213-9A74-9E671E0254FC}"/>
              </a:ext>
            </a:extLst>
          </p:cNvPr>
          <p:cNvSpPr txBox="1">
            <a:spLocks/>
          </p:cNvSpPr>
          <p:nvPr/>
        </p:nvSpPr>
        <p:spPr>
          <a:xfrm>
            <a:off x="27230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new iconic image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7775030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2 –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920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15.03.2018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3 – More than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51FD660-B34D-4350-8E17-5B1C5854F190}"/>
              </a:ext>
            </a:extLst>
          </p:cNvPr>
          <p:cNvSpPr/>
          <p:nvPr/>
        </p:nvSpPr>
        <p:spPr>
          <a:xfrm>
            <a:off x="3044578" y="2225356"/>
            <a:ext cx="2418958" cy="118885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3167468"/>
              <a:gd name="connsiteY0" fmla="*/ 539983 h 1700042"/>
              <a:gd name="connsiteX1" fmla="*/ 1161247 w 3167468"/>
              <a:gd name="connsiteY1" fmla="*/ 512687 h 1700042"/>
              <a:gd name="connsiteX2" fmla="*/ 3167468 w 3167468"/>
              <a:gd name="connsiteY2" fmla="*/ 1700042 h 1700042"/>
              <a:gd name="connsiteX0" fmla="*/ 0 w 3167468"/>
              <a:gd name="connsiteY0" fmla="*/ 106900 h 1266959"/>
              <a:gd name="connsiteX1" fmla="*/ 1161247 w 3167468"/>
              <a:gd name="connsiteY1" fmla="*/ 79604 h 1266959"/>
              <a:gd name="connsiteX2" fmla="*/ 3167468 w 3167468"/>
              <a:gd name="connsiteY2" fmla="*/ 1266959 h 1266959"/>
              <a:gd name="connsiteX0" fmla="*/ 0 w 3185441"/>
              <a:gd name="connsiteY0" fmla="*/ 88205 h 1275559"/>
              <a:gd name="connsiteX1" fmla="*/ 1179220 w 3185441"/>
              <a:gd name="connsiteY1" fmla="*/ 88204 h 1275559"/>
              <a:gd name="connsiteX2" fmla="*/ 3185441 w 3185441"/>
              <a:gd name="connsiteY2" fmla="*/ 1275559 h 1275559"/>
              <a:gd name="connsiteX0" fmla="*/ 0 w 3185441"/>
              <a:gd name="connsiteY0" fmla="*/ 85238 h 1272592"/>
              <a:gd name="connsiteX1" fmla="*/ 1179220 w 3185441"/>
              <a:gd name="connsiteY1" fmla="*/ 85237 h 1272592"/>
              <a:gd name="connsiteX2" fmla="*/ 3185441 w 3185441"/>
              <a:gd name="connsiteY2" fmla="*/ 1272592 h 1272592"/>
              <a:gd name="connsiteX0" fmla="*/ 0 w 3185441"/>
              <a:gd name="connsiteY0" fmla="*/ 18710 h 1206064"/>
              <a:gd name="connsiteX1" fmla="*/ 1179220 w 3185441"/>
              <a:gd name="connsiteY1" fmla="*/ 18709 h 1206064"/>
              <a:gd name="connsiteX2" fmla="*/ 3185441 w 3185441"/>
              <a:gd name="connsiteY2" fmla="*/ 1206064 h 1206064"/>
              <a:gd name="connsiteX0" fmla="*/ 0 w 3185441"/>
              <a:gd name="connsiteY0" fmla="*/ 1505 h 1188859"/>
              <a:gd name="connsiteX1" fmla="*/ 1179220 w 3185441"/>
              <a:gd name="connsiteY1" fmla="*/ 1504 h 1188859"/>
              <a:gd name="connsiteX2" fmla="*/ 3185441 w 3185441"/>
              <a:gd name="connsiteY2" fmla="*/ 1188859 h 118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441" h="1188859">
                <a:moveTo>
                  <a:pt x="0" y="1505"/>
                </a:moveTo>
                <a:cubicBezTo>
                  <a:pt x="407538" y="14017"/>
                  <a:pt x="558451" y="-5318"/>
                  <a:pt x="1179220" y="1504"/>
                </a:cubicBezTo>
                <a:cubicBezTo>
                  <a:pt x="1799989" y="8326"/>
                  <a:pt x="2744163" y="140256"/>
                  <a:pt x="3185441" y="118885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5D8D731-50D0-4469-87AB-3004F2FD4FAE}"/>
              </a:ext>
            </a:extLst>
          </p:cNvPr>
          <p:cNvSpPr txBox="1">
            <a:spLocks/>
          </p:cNvSpPr>
          <p:nvPr/>
        </p:nvSpPr>
        <p:spPr>
          <a:xfrm>
            <a:off x="8092496" y="2735822"/>
            <a:ext cx="3769303" cy="163392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Attach image to best matching iconic image</a:t>
            </a:r>
          </a:p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Join matched cluster into component</a:t>
            </a:r>
          </a:p>
        </p:txBody>
      </p:sp>
    </p:spTree>
    <p:extLst>
      <p:ext uri="{BB962C8B-B14F-4D97-AF65-F5344CB8AC3E}">
        <p14:creationId xmlns:p14="http://schemas.microsoft.com/office/powerpoint/2010/main" val="25706230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Benutzerdefiniert</PresentationFormat>
  <Paragraphs>57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WS-SfM</vt:lpstr>
      <vt:lpstr>WS-SfM | Step 1</vt:lpstr>
      <vt:lpstr>WS-SfM | Iconic vs. Attached images</vt:lpstr>
      <vt:lpstr>WS-SfM | Case 1 – No iconic image match</vt:lpstr>
      <vt:lpstr>WS-SfM | Case 2 – One iconic image match</vt:lpstr>
      <vt:lpstr>WS-SfM | Case 3 – More than one iconic Image match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ASYfmsR7Xs@student.ethz.ch</cp:lastModifiedBy>
  <cp:revision>281</cp:revision>
  <cp:lastPrinted>2013-06-08T11:22:51Z</cp:lastPrinted>
  <dcterms:created xsi:type="dcterms:W3CDTF">2013-05-24T16:23:39Z</dcterms:created>
  <dcterms:modified xsi:type="dcterms:W3CDTF">2018-03-15T17:34:29Z</dcterms:modified>
  <cp:category/>
</cp:coreProperties>
</file>