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11"/>
  </p:notesMasterIdLst>
  <p:handoutMasterIdLst>
    <p:handoutMasterId r:id="rId12"/>
  </p:handoutMasterIdLst>
  <p:sldIdLst>
    <p:sldId id="281" r:id="rId9"/>
    <p:sldId id="282" r:id="rId10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16" autoAdjust="0"/>
    <p:restoredTop sz="78275" autoAdjust="0"/>
  </p:normalViewPr>
  <p:slideViewPr>
    <p:cSldViewPr snapToObjects="1">
      <p:cViewPr varScale="1">
        <p:scale>
          <a:sx n="72" d="100"/>
          <a:sy n="72" d="100"/>
        </p:scale>
        <p:origin x="412" y="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76FE163F-002C-45B5-B011-89846E49E5D9}"/>
    <pc:docChg chg="undo custSel addSld delSld modSld modMainMaster">
      <pc:chgData name="Gian-Andrea Heinrich" userId="6404adc731ae9f54" providerId="LiveId" clId="{76FE163F-002C-45B5-B011-89846E49E5D9}" dt="2018-03-11T13:58:51.195" v="3084" actId="478"/>
      <pc:docMkLst>
        <pc:docMk/>
      </pc:docMkLst>
      <pc:sldChg chg="modSp">
        <pc:chgData name="Gian-Andrea Heinrich" userId="6404adc731ae9f54" providerId="LiveId" clId="{76FE163F-002C-45B5-B011-89846E49E5D9}" dt="2018-03-11T10:46:36.717" v="1019" actId="20577"/>
        <pc:sldMkLst>
          <pc:docMk/>
          <pc:sldMk cId="4038906334" sldId="268"/>
        </pc:sldMkLst>
        <pc:spChg chg="mod">
          <ac:chgData name="Gian-Andrea Heinrich" userId="6404adc731ae9f54" providerId="LiveId" clId="{76FE163F-002C-45B5-B011-89846E49E5D9}" dt="2018-03-11T10:20:55.371" v="258" actId="20577"/>
          <ac:spMkLst>
            <pc:docMk/>
            <pc:sldMk cId="4038906334" sldId="268"/>
            <ac:spMk id="4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15:35.178" v="147" actId="20577"/>
          <ac:spMkLst>
            <pc:docMk/>
            <pc:sldMk cId="4038906334" sldId="268"/>
            <ac:spMk id="18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46:36.717" v="1019" actId="20577"/>
          <ac:spMkLst>
            <pc:docMk/>
            <pc:sldMk cId="4038906334" sldId="268"/>
            <ac:spMk id="19" creationId="{00000000-0000-0000-0000-000000000000}"/>
          </ac:spMkLst>
        </pc:spChg>
      </pc:sldChg>
      <pc:sldChg chg="addSp modSp modNotesTx">
        <pc:chgData name="Gian-Andrea Heinrich" userId="6404adc731ae9f54" providerId="LiveId" clId="{76FE163F-002C-45B5-B011-89846E49E5D9}" dt="2018-03-11T10:39:30.556" v="783" actId="20577"/>
        <pc:sldMkLst>
          <pc:docMk/>
          <pc:sldMk cId="3187560666" sldId="280"/>
        </pc:sldMkLst>
        <pc:spChg chg="mod">
          <ac:chgData name="Gian-Andrea Heinrich" userId="6404adc731ae9f54" providerId="LiveId" clId="{76FE163F-002C-45B5-B011-89846E49E5D9}" dt="2018-03-11T10:39:22.028" v="765" actId="6549"/>
          <ac:spMkLst>
            <pc:docMk/>
            <pc:sldMk cId="3187560666" sldId="280"/>
            <ac:spMk id="2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24:23.539" v="278" actId="14100"/>
          <ac:spMkLst>
            <pc:docMk/>
            <pc:sldMk cId="3187560666" sldId="280"/>
            <ac:spMk id="6" creationId="{00000000-0000-0000-0000-000000000000}"/>
          </ac:spMkLst>
        </pc:spChg>
        <pc:spChg chg="add mod">
          <ac:chgData name="Gian-Andrea Heinrich" userId="6404adc731ae9f54" providerId="LiveId" clId="{76FE163F-002C-45B5-B011-89846E49E5D9}" dt="2018-03-11T10:38:05.631" v="618" actId="404"/>
          <ac:spMkLst>
            <pc:docMk/>
            <pc:sldMk cId="3187560666" sldId="280"/>
            <ac:spMk id="7" creationId="{0078B983-D186-4543-A21D-EF5612D3197B}"/>
          </ac:spMkLst>
        </pc:spChg>
        <pc:picChg chg="add mod">
          <ac:chgData name="Gian-Andrea Heinrich" userId="6404adc731ae9f54" providerId="LiveId" clId="{76FE163F-002C-45B5-B011-89846E49E5D9}" dt="2018-03-11T10:33:48.139" v="591" actId="1076"/>
          <ac:picMkLst>
            <pc:docMk/>
            <pc:sldMk cId="3187560666" sldId="280"/>
            <ac:picMk id="8" creationId="{49DF303F-4598-4394-A2C4-54250FDFEB30}"/>
          </ac:picMkLst>
        </pc:picChg>
        <pc:picChg chg="add mod ord modCrop">
          <ac:chgData name="Gian-Andrea Heinrich" userId="6404adc731ae9f54" providerId="LiveId" clId="{76FE163F-002C-45B5-B011-89846E49E5D9}" dt="2018-03-11T10:33:53.027" v="592" actId="1076"/>
          <ac:picMkLst>
            <pc:docMk/>
            <pc:sldMk cId="3187560666" sldId="280"/>
            <ac:picMk id="9" creationId="{5A11204A-7DDC-4D32-87BC-0B54AD612BCA}"/>
          </ac:picMkLst>
        </pc:picChg>
        <pc:picChg chg="add mod">
          <ac:chgData name="Gian-Andrea Heinrich" userId="6404adc731ae9f54" providerId="LiveId" clId="{76FE163F-002C-45B5-B011-89846E49E5D9}" dt="2018-03-11T10:37:32.867" v="599" actId="1076"/>
          <ac:picMkLst>
            <pc:docMk/>
            <pc:sldMk cId="3187560666" sldId="280"/>
            <ac:picMk id="10" creationId="{CD8711B7-B290-4E46-8D78-42DDE963A848}"/>
          </ac:picMkLst>
        </pc:picChg>
      </pc:sldChg>
      <pc:sldChg chg="del">
        <pc:chgData name="Gian-Andrea Heinrich" userId="6404adc731ae9f54" providerId="LiveId" clId="{76FE163F-002C-45B5-B011-89846E49E5D9}" dt="2018-03-11T10:13:32.333" v="2" actId="2696"/>
        <pc:sldMkLst>
          <pc:docMk/>
          <pc:sldMk cId="2598466470" sldId="281"/>
        </pc:sldMkLst>
      </pc:sldChg>
      <pc:sldChg chg="addSp modSp add">
        <pc:chgData name="Gian-Andrea Heinrich" userId="6404adc731ae9f54" providerId="LiveId" clId="{76FE163F-002C-45B5-B011-89846E49E5D9}" dt="2018-03-11T11:40:52.936" v="2277" actId="404"/>
        <pc:sldMkLst>
          <pc:docMk/>
          <pc:sldMk cId="2698759987" sldId="281"/>
        </pc:sldMkLst>
        <pc:spChg chg="mod">
          <ac:chgData name="Gian-Andrea Heinrich" userId="6404adc731ae9f54" providerId="LiveId" clId="{76FE163F-002C-45B5-B011-89846E49E5D9}" dt="2018-03-11T11:08:46.237" v="1384" actId="20577"/>
          <ac:spMkLst>
            <pc:docMk/>
            <pc:sldMk cId="2698759987" sldId="281"/>
            <ac:spMk id="2" creationId="{4CBB258A-7B90-4B62-95BD-7DA219C753C4}"/>
          </ac:spMkLst>
        </pc:spChg>
        <pc:spChg chg="mod">
          <ac:chgData name="Gian-Andrea Heinrich" userId="6404adc731ae9f54" providerId="LiveId" clId="{76FE163F-002C-45B5-B011-89846E49E5D9}" dt="2018-03-11T11:08:52.062" v="1388" actId="20577"/>
          <ac:spMkLst>
            <pc:docMk/>
            <pc:sldMk cId="2698759987" sldId="281"/>
            <ac:spMk id="6" creationId="{D977C8F1-D7C8-45D8-B4DB-45A6407B9563}"/>
          </ac:spMkLst>
        </pc:spChg>
        <pc:spChg chg="add mod">
          <ac:chgData name="Gian-Andrea Heinrich" userId="6404adc731ae9f54" providerId="LiveId" clId="{76FE163F-002C-45B5-B011-89846E49E5D9}" dt="2018-03-11T10:52:45.932" v="1211" actId="20577"/>
          <ac:spMkLst>
            <pc:docMk/>
            <pc:sldMk cId="2698759987" sldId="281"/>
            <ac:spMk id="7" creationId="{B69A0295-9452-46CA-998D-1FA9B6D6E414}"/>
          </ac:spMkLst>
        </pc:spChg>
        <pc:spChg chg="add mod">
          <ac:chgData name="Gian-Andrea Heinrich" userId="6404adc731ae9f54" providerId="LiveId" clId="{76FE163F-002C-45B5-B011-89846E49E5D9}" dt="2018-03-11T11:40:52.936" v="2277" actId="404"/>
          <ac:spMkLst>
            <pc:docMk/>
            <pc:sldMk cId="2698759987" sldId="281"/>
            <ac:spMk id="10" creationId="{8E31F09F-FAA8-40BE-9A96-5DC6168E51A8}"/>
          </ac:spMkLst>
        </pc:spChg>
        <pc:spChg chg="add mod">
          <ac:chgData name="Gian-Andrea Heinrich" userId="6404adc731ae9f54" providerId="LiveId" clId="{76FE163F-002C-45B5-B011-89846E49E5D9}" dt="2018-03-11T11:40:50.096" v="2276" actId="404"/>
          <ac:spMkLst>
            <pc:docMk/>
            <pc:sldMk cId="2698759987" sldId="281"/>
            <ac:spMk id="11" creationId="{05200F5E-CD61-4943-BF0D-7FF05F7F55C0}"/>
          </ac:spMkLst>
        </pc:spChg>
        <pc:picChg chg="add mod">
          <ac:chgData name="Gian-Andrea Heinrich" userId="6404adc731ae9f54" providerId="LiveId" clId="{76FE163F-002C-45B5-B011-89846E49E5D9}" dt="2018-03-11T10:57:38.572" v="1291" actId="1076"/>
          <ac:picMkLst>
            <pc:docMk/>
            <pc:sldMk cId="2698759987" sldId="281"/>
            <ac:picMk id="8" creationId="{0AA1A54F-61E4-456A-9893-7487A2E2329B}"/>
          </ac:picMkLst>
        </pc:picChg>
        <pc:picChg chg="add mod">
          <ac:chgData name="Gian-Andrea Heinrich" userId="6404adc731ae9f54" providerId="LiveId" clId="{76FE163F-002C-45B5-B011-89846E49E5D9}" dt="2018-03-11T11:10:29.653" v="1390" actId="1076"/>
          <ac:picMkLst>
            <pc:docMk/>
            <pc:sldMk cId="2698759987" sldId="281"/>
            <ac:picMk id="9" creationId="{53330237-8CBC-4562-8EB7-2EDCF9B420B5}"/>
          </ac:picMkLst>
        </pc:picChg>
      </pc:sldChg>
      <pc:sldChg chg="addSp modSp add modNotesTx">
        <pc:chgData name="Gian-Andrea Heinrich" userId="6404adc731ae9f54" providerId="LiveId" clId="{76FE163F-002C-45B5-B011-89846E49E5D9}" dt="2018-03-11T11:47:08.319" v="2427" actId="1076"/>
        <pc:sldMkLst>
          <pc:docMk/>
          <pc:sldMk cId="3171145255" sldId="282"/>
        </pc:sldMkLst>
        <pc:spChg chg="mod">
          <ac:chgData name="Gian-Andrea Heinrich" userId="6404adc731ae9f54" providerId="LiveId" clId="{76FE163F-002C-45B5-B011-89846E49E5D9}" dt="2018-03-11T11:33:16.367" v="2206" actId="20577"/>
          <ac:spMkLst>
            <pc:docMk/>
            <pc:sldMk cId="3171145255" sldId="282"/>
            <ac:spMk id="2" creationId="{1365D8D3-DCD9-461B-91CE-5ED74DC4851A}"/>
          </ac:spMkLst>
        </pc:spChg>
        <pc:spChg chg="mod">
          <ac:chgData name="Gian-Andrea Heinrich" userId="6404adc731ae9f54" providerId="LiveId" clId="{76FE163F-002C-45B5-B011-89846E49E5D9}" dt="2018-03-11T11:15:06.206" v="1595" actId="20577"/>
          <ac:spMkLst>
            <pc:docMk/>
            <pc:sldMk cId="3171145255" sldId="282"/>
            <ac:spMk id="6" creationId="{3833E57C-A88A-4453-905D-0574751E97A6}"/>
          </ac:spMkLst>
        </pc:spChg>
        <pc:spChg chg="add mod">
          <ac:chgData name="Gian-Andrea Heinrich" userId="6404adc731ae9f54" providerId="LiveId" clId="{76FE163F-002C-45B5-B011-89846E49E5D9}" dt="2018-03-11T11:39:34.810" v="2228" actId="404"/>
          <ac:spMkLst>
            <pc:docMk/>
            <pc:sldMk cId="3171145255" sldId="282"/>
            <ac:spMk id="7" creationId="{68E73629-66B0-443B-91A2-6B9677970A17}"/>
          </ac:spMkLst>
        </pc:spChg>
        <pc:spChg chg="add mod">
          <ac:chgData name="Gian-Andrea Heinrich" userId="6404adc731ae9f54" providerId="LiveId" clId="{76FE163F-002C-45B5-B011-89846E49E5D9}" dt="2018-03-11T11:47:08.319" v="2427" actId="1076"/>
          <ac:spMkLst>
            <pc:docMk/>
            <pc:sldMk cId="3171145255" sldId="282"/>
            <ac:spMk id="9" creationId="{56ABA13A-21BB-4C1E-80D4-DB592043A59B}"/>
          </ac:spMkLst>
        </pc:spChg>
        <pc:picChg chg="add mod">
          <ac:chgData name="Gian-Andrea Heinrich" userId="6404adc731ae9f54" providerId="LiveId" clId="{76FE163F-002C-45B5-B011-89846E49E5D9}" dt="2018-03-11T11:45:51.799" v="2388" actId="1076"/>
          <ac:picMkLst>
            <pc:docMk/>
            <pc:sldMk cId="3171145255" sldId="282"/>
            <ac:picMk id="8" creationId="{D2D6B79B-6461-4E49-8567-E3FDA4C153E5}"/>
          </ac:picMkLst>
        </pc:picChg>
        <pc:picChg chg="add mod ord">
          <ac:chgData name="Gian-Andrea Heinrich" userId="6404adc731ae9f54" providerId="LiveId" clId="{76FE163F-002C-45B5-B011-89846E49E5D9}" dt="2018-03-11T11:46:13.839" v="2394" actId="1076"/>
          <ac:picMkLst>
            <pc:docMk/>
            <pc:sldMk cId="3171145255" sldId="282"/>
            <ac:picMk id="10" creationId="{3DF4EEA3-477D-4C1C-9D40-0A125A72EB2E}"/>
          </ac:picMkLst>
        </pc:picChg>
      </pc:sldChg>
      <pc:sldChg chg="addSp delSp modSp add">
        <pc:chgData name="Gian-Andrea Heinrich" userId="6404adc731ae9f54" providerId="LiveId" clId="{76FE163F-002C-45B5-B011-89846E49E5D9}" dt="2018-03-11T12:02:27.376" v="2905" actId="14100"/>
        <pc:sldMkLst>
          <pc:docMk/>
          <pc:sldMk cId="2163041893" sldId="283"/>
        </pc:sldMkLst>
        <pc:spChg chg="del">
          <ac:chgData name="Gian-Andrea Heinrich" userId="6404adc731ae9f54" providerId="LiveId" clId="{76FE163F-002C-45B5-B011-89846E49E5D9}" dt="2018-03-11T11:52:04.165" v="2585" actId="14100"/>
          <ac:spMkLst>
            <pc:docMk/>
            <pc:sldMk cId="2163041893" sldId="283"/>
            <ac:spMk id="2" creationId="{FB8F8FE2-8BDC-48F8-A442-9734C855E2D2}"/>
          </ac:spMkLst>
        </pc:spChg>
        <pc:spChg chg="mod">
          <ac:chgData name="Gian-Andrea Heinrich" userId="6404adc731ae9f54" providerId="LiveId" clId="{76FE163F-002C-45B5-B011-89846E49E5D9}" dt="2018-03-11T11:50:58.928" v="2584" actId="20577"/>
          <ac:spMkLst>
            <pc:docMk/>
            <pc:sldMk cId="2163041893" sldId="283"/>
            <ac:spMk id="6" creationId="{099AC981-872D-4174-8515-DF5753BC3CE0}"/>
          </ac:spMkLst>
        </pc:spChg>
        <pc:spChg chg="add del mod">
          <ac:chgData name="Gian-Andrea Heinrich" userId="6404adc731ae9f54" providerId="LiveId" clId="{76FE163F-002C-45B5-B011-89846E49E5D9}" dt="2018-03-11T11:53:20.352" v="2593" actId="478"/>
          <ac:spMkLst>
            <pc:docMk/>
            <pc:sldMk cId="2163041893" sldId="283"/>
            <ac:spMk id="8" creationId="{56CAA2B3-B1F4-4A44-A873-8A2CEAE18EF1}"/>
          </ac:spMkLst>
        </pc:spChg>
        <pc:spChg chg="add mod">
          <ac:chgData name="Gian-Andrea Heinrich" userId="6404adc731ae9f54" providerId="LiveId" clId="{76FE163F-002C-45B5-B011-89846E49E5D9}" dt="2018-03-11T12:02:11.844" v="2904" actId="9"/>
          <ac:spMkLst>
            <pc:docMk/>
            <pc:sldMk cId="2163041893" sldId="283"/>
            <ac:spMk id="9" creationId="{FA6B2A6F-506F-4EC6-8857-7ABAC2F680B2}"/>
          </ac:spMkLst>
        </pc:spChg>
        <pc:picChg chg="add mod">
          <ac:chgData name="Gian-Andrea Heinrich" userId="6404adc731ae9f54" providerId="LiveId" clId="{76FE163F-002C-45B5-B011-89846E49E5D9}" dt="2018-03-11T11:52:24.160" v="2591" actId="14100"/>
          <ac:picMkLst>
            <pc:docMk/>
            <pc:sldMk cId="2163041893" sldId="283"/>
            <ac:picMk id="7" creationId="{D018C404-66AA-4A5C-87C8-29680B1E57DD}"/>
          </ac:picMkLst>
        </pc:picChg>
        <pc:cxnChg chg="add mod">
          <ac:chgData name="Gian-Andrea Heinrich" userId="6404adc731ae9f54" providerId="LiveId" clId="{76FE163F-002C-45B5-B011-89846E49E5D9}" dt="2018-03-11T12:02:27.376" v="2905" actId="14100"/>
          <ac:cxnSpMkLst>
            <pc:docMk/>
            <pc:sldMk cId="2163041893" sldId="283"/>
            <ac:cxnSpMk id="11" creationId="{063BE71B-E0B0-496F-9167-FC15C8ABA59E}"/>
          </ac:cxnSpMkLst>
        </pc:cxnChg>
      </pc:sldChg>
      <pc:sldChg chg="addSp delSp modSp add">
        <pc:chgData name="Gian-Andrea Heinrich" userId="6404adc731ae9f54" providerId="LiveId" clId="{76FE163F-002C-45B5-B011-89846E49E5D9}" dt="2018-03-11T11:48:21.967" v="2435" actId="14100"/>
        <pc:sldMkLst>
          <pc:docMk/>
          <pc:sldMk cId="86743866" sldId="284"/>
        </pc:sldMkLst>
        <pc:spChg chg="del">
          <ac:chgData name="Gian-Andrea Heinrich" userId="6404adc731ae9f54" providerId="LiveId" clId="{76FE163F-002C-45B5-B011-89846E49E5D9}" dt="2018-03-11T11:48:12.116" v="2431" actId="931"/>
          <ac:spMkLst>
            <pc:docMk/>
            <pc:sldMk cId="86743866" sldId="284"/>
            <ac:spMk id="2" creationId="{64549E06-1940-43D9-BAD8-9395AC560737}"/>
          </ac:spMkLst>
        </pc:spChg>
        <pc:spChg chg="del">
          <ac:chgData name="Gian-Andrea Heinrich" userId="6404adc731ae9f54" providerId="LiveId" clId="{76FE163F-002C-45B5-B011-89846E49E5D9}" dt="2018-03-11T11:48:16.911" v="2433" actId="478"/>
          <ac:spMkLst>
            <pc:docMk/>
            <pc:sldMk cId="86743866" sldId="284"/>
            <ac:spMk id="6" creationId="{44580221-4BE2-4704-9288-9BAECC106319}"/>
          </ac:spMkLst>
        </pc:spChg>
        <pc:picChg chg="add mod">
          <ac:chgData name="Gian-Andrea Heinrich" userId="6404adc731ae9f54" providerId="LiveId" clId="{76FE163F-002C-45B5-B011-89846E49E5D9}" dt="2018-03-11T11:48:21.967" v="2435" actId="14100"/>
          <ac:picMkLst>
            <pc:docMk/>
            <pc:sldMk cId="86743866" sldId="284"/>
            <ac:picMk id="8" creationId="{ACCF4F6A-4C72-463A-8F35-C52A9A4994C0}"/>
          </ac:picMkLst>
        </pc:picChg>
      </pc:sldChg>
      <pc:sldChg chg="addSp delSp modSp add">
        <pc:chgData name="Gian-Andrea Heinrich" userId="6404adc731ae9f54" providerId="LiveId" clId="{76FE163F-002C-45B5-B011-89846E49E5D9}" dt="2018-03-11T11:53:41.074" v="2597" actId="478"/>
        <pc:sldMkLst>
          <pc:docMk/>
          <pc:sldMk cId="1516221796" sldId="285"/>
        </pc:sldMkLst>
        <pc:spChg chg="del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2" creationId="{0F337BD6-A1A2-463E-9992-23DBE762E1D4}"/>
          </ac:spMkLst>
        </pc:spChg>
        <pc:spChg chg="mod">
          <ac:chgData name="Gian-Andrea Heinrich" userId="6404adc731ae9f54" providerId="LiveId" clId="{76FE163F-002C-45B5-B011-89846E49E5D9}" dt="2018-03-11T11:48:48.778" v="2453" actId="122"/>
          <ac:spMkLst>
            <pc:docMk/>
            <pc:sldMk cId="1516221796" sldId="285"/>
            <ac:spMk id="6" creationId="{5AEEEC47-9FA2-42F4-B9F5-145F8658A9C4}"/>
          </ac:spMkLst>
        </pc:spChg>
        <pc:spChg chg="add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7" creationId="{F1EC7307-BE51-48F6-90F9-CA7807B5BEAD}"/>
          </ac:spMkLst>
        </pc:spChg>
      </pc:sldChg>
      <pc:sldChg chg="modSp add del">
        <pc:chgData name="Gian-Andrea Heinrich" userId="6404adc731ae9f54" providerId="LiveId" clId="{76FE163F-002C-45B5-B011-89846E49E5D9}" dt="2018-03-11T11:49:36.530" v="2500" actId="2696"/>
        <pc:sldMkLst>
          <pc:docMk/>
          <pc:sldMk cId="217976987" sldId="286"/>
        </pc:sldMkLst>
        <pc:spChg chg="mod">
          <ac:chgData name="Gian-Andrea Heinrich" userId="6404adc731ae9f54" providerId="LiveId" clId="{76FE163F-002C-45B5-B011-89846E49E5D9}" dt="2018-03-11T11:49:16.224" v="2499" actId="20577"/>
          <ac:spMkLst>
            <pc:docMk/>
            <pc:sldMk cId="217976987" sldId="286"/>
            <ac:spMk id="6" creationId="{5592AB58-DCDF-4AC4-93EC-8C32DE6616A9}"/>
          </ac:spMkLst>
        </pc:spChg>
      </pc:sldChg>
      <pc:sldChg chg="addSp delSp modSp add">
        <pc:chgData name="Gian-Andrea Heinrich" userId="6404adc731ae9f54" providerId="LiveId" clId="{76FE163F-002C-45B5-B011-89846E49E5D9}" dt="2018-03-11T13:58:51.195" v="3084" actId="478"/>
        <pc:sldMkLst>
          <pc:docMk/>
          <pc:sldMk cId="2838165957" sldId="286"/>
        </pc:sldMkLst>
        <pc:spChg chg="mod">
          <ac:chgData name="Gian-Andrea Heinrich" userId="6404adc731ae9f54" providerId="LiveId" clId="{76FE163F-002C-45B5-B011-89846E49E5D9}" dt="2018-03-11T12:12:25.938" v="3081" actId="20577"/>
          <ac:spMkLst>
            <pc:docMk/>
            <pc:sldMk cId="2838165957" sldId="286"/>
            <ac:spMk id="2" creationId="{074D2CEB-8C39-446F-867F-86BE6CB3BDA8}"/>
          </ac:spMkLst>
        </pc:spChg>
        <pc:spChg chg="del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3" creationId="{1A5954E9-5421-4320-B70B-A34340DB97C4}"/>
          </ac:spMkLst>
        </pc:spChg>
        <pc:spChg chg="mod">
          <ac:chgData name="Gian-Andrea Heinrich" userId="6404adc731ae9f54" providerId="LiveId" clId="{76FE163F-002C-45B5-B011-89846E49E5D9}" dt="2018-03-11T11:49:44.543" v="2504" actId="20577"/>
          <ac:spMkLst>
            <pc:docMk/>
            <pc:sldMk cId="2838165957" sldId="286"/>
            <ac:spMk id="7" creationId="{8572A0A5-8755-4976-B8B7-19035A54B726}"/>
          </ac:spMkLst>
        </pc:spChg>
        <pc:spChg chg="add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9" creationId="{4F6DA23E-FCE2-4894-B0F4-1E9258DB1CE1}"/>
          </ac:spMkLst>
        </pc:spChg>
      </pc:sldChg>
      <pc:sldMasterChg chg="delSp modSp modSldLayout">
        <pc:chgData name="Gian-Andrea Heinrich" userId="6404adc731ae9f54" providerId="LiveId" clId="{76FE163F-002C-45B5-B011-89846E49E5D9}" dt="2018-03-11T10:43:38.106" v="921" actId="478"/>
        <pc:sldMasterMkLst>
          <pc:docMk/>
          <pc:sldMasterMk cId="0" sldId="2147483648"/>
        </pc:sldMasterMkLst>
        <pc:spChg chg="mod">
          <ac:chgData name="Gian-Andrea Heinrich" userId="6404adc731ae9f54" providerId="LiveId" clId="{76FE163F-002C-45B5-B011-89846E49E5D9}" dt="2018-03-11T10:42:02.206" v="912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Gian-Andrea Heinrich" userId="6404adc731ae9f54" providerId="LiveId" clId="{76FE163F-002C-45B5-B011-89846E49E5D9}" dt="2018-03-11T10:13:22.907" v="1" actId="478"/>
          <ac:spMkLst>
            <pc:docMk/>
            <pc:sldMasterMk cId="0" sldId="2147483648"/>
            <ac:spMk id="7" creationId="{00000000-0000-0000-0000-000000000000}"/>
          </ac:spMkLst>
        </pc:spChg>
        <pc:sldLayoutChg chg="addSp delSp modSp">
          <pc:chgData name="Gian-Andrea Heinrich" userId="6404adc731ae9f54" providerId="LiveId" clId="{76FE163F-002C-45B5-B011-89846E49E5D9}" dt="2018-03-11T10:43:16.586" v="917" actId="478"/>
          <pc:sldLayoutMkLst>
            <pc:docMk/>
            <pc:sldMasterMk cId="0" sldId="2147483648"/>
            <pc:sldLayoutMk cId="0" sldId="2147483650"/>
          </pc:sldLayoutMkLst>
          <pc:spChg chg="mod">
            <ac:chgData name="Gian-Andrea Heinrich" userId="6404adc731ae9f54" providerId="LiveId" clId="{76FE163F-002C-45B5-B011-89846E49E5D9}" dt="2018-03-11T10:43:16.586" v="917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add del">
            <ac:chgData name="Gian-Andrea Heinrich" userId="6404adc731ae9f54" providerId="LiveId" clId="{76FE163F-002C-45B5-B011-89846E49E5D9}" dt="2018-03-11T10:42:41.021" v="914" actId="478"/>
            <ac:spMkLst>
              <pc:docMk/>
              <pc:sldMasterMk cId="0" sldId="2147483648"/>
              <pc:sldLayoutMk cId="0" sldId="2147483650"/>
              <ac:spMk id="8" creationId="{2E57F75B-94E6-4047-93A0-45F95F9D8FB2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2.266" v="918" actId="478"/>
          <pc:sldLayoutMkLst>
            <pc:docMk/>
            <pc:sldMasterMk cId="0" sldId="2147483648"/>
            <pc:sldLayoutMk cId="0" sldId="2147483652"/>
          </pc:sldLayoutMkLst>
          <pc:spChg chg="mod">
            <ac:chgData name="Gian-Andrea Heinrich" userId="6404adc731ae9f54" providerId="LiveId" clId="{76FE163F-002C-45B5-B011-89846E49E5D9}" dt="2018-03-11T10:43:22.266" v="918" actId="478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7.402" v="919" actId="478"/>
          <pc:sldLayoutMkLst>
            <pc:docMk/>
            <pc:sldMasterMk cId="0" sldId="2147483648"/>
            <pc:sldLayoutMk cId="0" sldId="2147483655"/>
          </pc:sldLayoutMkLst>
          <pc:spChg chg="mod">
            <ac:chgData name="Gian-Andrea Heinrich" userId="6404adc731ae9f54" providerId="LiveId" clId="{76FE163F-002C-45B5-B011-89846E49E5D9}" dt="2018-03-11T10:43:27.402" v="919" actId="478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delSp modSp">
          <pc:chgData name="Gian-Andrea Heinrich" userId="6404adc731ae9f54" providerId="LiveId" clId="{76FE163F-002C-45B5-B011-89846E49E5D9}" dt="2018-03-11T10:43:02.875" v="915" actId="478"/>
          <pc:sldLayoutMkLst>
            <pc:docMk/>
            <pc:sldMasterMk cId="0" sldId="2147483648"/>
            <pc:sldLayoutMk cId="826009964" sldId="2147483661"/>
          </pc:sldLayoutMkLst>
          <pc:spChg chg="mod">
            <ac:chgData name="Gian-Andrea Heinrich" userId="6404adc731ae9f54" providerId="LiveId" clId="{76FE163F-002C-45B5-B011-89846E49E5D9}" dt="2018-03-11T10:43:02.875" v="915" actId="478"/>
            <ac:spMkLst>
              <pc:docMk/>
              <pc:sldMasterMk cId="0" sldId="2147483648"/>
              <pc:sldLayoutMk cId="826009964" sldId="2147483661"/>
              <ac:spMk id="7" creationId="{00000000-0000-0000-0000-000000000000}"/>
            </ac:spMkLst>
          </pc:spChg>
          <pc:picChg chg="del">
            <ac:chgData name="Gian-Andrea Heinrich" userId="6404adc731ae9f54" providerId="LiveId" clId="{76FE163F-002C-45B5-B011-89846E49E5D9}" dt="2018-03-11T10:13:16.940" v="0" actId="478"/>
            <ac:picMkLst>
              <pc:docMk/>
              <pc:sldMasterMk cId="0" sldId="2147483648"/>
              <pc:sldLayoutMk cId="826009964" sldId="2147483661"/>
              <ac:picMk id="14" creationId="{00000000-0000-0000-0000-000000000000}"/>
            </ac:picMkLst>
          </pc:picChg>
        </pc:sldLayoutChg>
        <pc:sldLayoutChg chg="modSp">
          <pc:chgData name="Gian-Andrea Heinrich" userId="6404adc731ae9f54" providerId="LiveId" clId="{76FE163F-002C-45B5-B011-89846E49E5D9}" dt="2018-03-11T10:43:33.418" v="920" actId="478"/>
          <pc:sldLayoutMkLst>
            <pc:docMk/>
            <pc:sldMasterMk cId="0" sldId="2147483648"/>
            <pc:sldLayoutMk cId="1353896245" sldId="2147483665"/>
          </pc:sldLayoutMkLst>
          <pc:spChg chg="mod">
            <ac:chgData name="Gian-Andrea Heinrich" userId="6404adc731ae9f54" providerId="LiveId" clId="{76FE163F-002C-45B5-B011-89846E49E5D9}" dt="2018-03-11T10:43:33.418" v="920" actId="478"/>
            <ac:spMkLst>
              <pc:docMk/>
              <pc:sldMasterMk cId="0" sldId="2147483648"/>
              <pc:sldLayoutMk cId="1353896245" sldId="2147483665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09.002" v="916" actId="478"/>
          <pc:sldLayoutMkLst>
            <pc:docMk/>
            <pc:sldMasterMk cId="0" sldId="2147483648"/>
            <pc:sldLayoutMk cId="1490291718" sldId="2147483667"/>
          </pc:sldLayoutMkLst>
          <pc:spChg chg="mod">
            <ac:chgData name="Gian-Andrea Heinrich" userId="6404adc731ae9f54" providerId="LiveId" clId="{76FE163F-002C-45B5-B011-89846E49E5D9}" dt="2018-03-11T10:43:09.002" v="916" actId="478"/>
            <ac:spMkLst>
              <pc:docMk/>
              <pc:sldMasterMk cId="0" sldId="2147483648"/>
              <pc:sldLayoutMk cId="1490291718" sldId="2147483667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38.106" v="921" actId="478"/>
          <pc:sldLayoutMkLst>
            <pc:docMk/>
            <pc:sldMasterMk cId="0" sldId="2147483648"/>
            <pc:sldLayoutMk cId="1506385941" sldId="2147483668"/>
          </pc:sldLayoutMkLst>
          <pc:spChg chg="mod">
            <ac:chgData name="Gian-Andrea Heinrich" userId="6404adc731ae9f54" providerId="LiveId" clId="{76FE163F-002C-45B5-B011-89846E49E5D9}" dt="2018-03-11T10:43:38.106" v="921" actId="478"/>
            <ac:spMkLst>
              <pc:docMk/>
              <pc:sldMasterMk cId="0" sldId="2147483648"/>
              <pc:sldLayoutMk cId="1506385941" sldId="2147483668"/>
              <ac:spMk id="3" creationId="{00000000-0000-0000-0000-000000000000}"/>
            </ac:spMkLst>
          </pc:spChg>
        </pc:sldLayoutChg>
      </pc:sldMasterChg>
    </pc:docChg>
  </pc:docChgLst>
  <pc:docChgLst>
    <pc:chgData name="Gian-Andrea Heinrich" userId="6404adc731ae9f54" providerId="LiveId" clId="{EDB40AF7-1341-4466-84AC-0F73D1EF3E4E}"/>
    <pc:docChg chg="undo custSel modSld">
      <pc:chgData name="Gian-Andrea Heinrich" userId="6404adc731ae9f54" providerId="LiveId" clId="{EDB40AF7-1341-4466-84AC-0F73D1EF3E4E}" dt="2018-03-11T14:20:18.590" v="174" actId="122"/>
      <pc:docMkLst>
        <pc:docMk/>
      </pc:docMkLst>
      <pc:sldChg chg="modSp">
        <pc:chgData name="Gian-Andrea Heinrich" userId="6404adc731ae9f54" providerId="LiveId" clId="{EDB40AF7-1341-4466-84AC-0F73D1EF3E4E}" dt="2018-03-11T14:20:18.590" v="174" actId="122"/>
        <pc:sldMkLst>
          <pc:docMk/>
          <pc:sldMk cId="4038906334" sldId="268"/>
        </pc:sldMkLst>
        <pc:spChg chg="mod">
          <ac:chgData name="Gian-Andrea Heinrich" userId="6404adc731ae9f54" providerId="LiveId" clId="{EDB40AF7-1341-4466-84AC-0F73D1EF3E4E}" dt="2018-03-11T14:20:18.590" v="174" actId="122"/>
          <ac:spMkLst>
            <pc:docMk/>
            <pc:sldMk cId="4038906334" sldId="268"/>
            <ac:spMk id="18" creationId="{00000000-0000-0000-0000-000000000000}"/>
          </ac:spMkLst>
        </pc:spChg>
      </pc:sldChg>
      <pc:sldChg chg="modSp">
        <pc:chgData name="Gian-Andrea Heinrich" userId="6404adc731ae9f54" providerId="LiveId" clId="{EDB40AF7-1341-4466-84AC-0F73D1EF3E4E}" dt="2018-03-11T14:04:55.622" v="76" actId="20577"/>
        <pc:sldMkLst>
          <pc:docMk/>
          <pc:sldMk cId="2698759987" sldId="281"/>
        </pc:sldMkLst>
        <pc:spChg chg="mod">
          <ac:chgData name="Gian-Andrea Heinrich" userId="6404adc731ae9f54" providerId="LiveId" clId="{EDB40AF7-1341-4466-84AC-0F73D1EF3E4E}" dt="2018-03-11T14:04:55.622" v="76" actId="20577"/>
          <ac:spMkLst>
            <pc:docMk/>
            <pc:sldMk cId="2698759987" sldId="281"/>
            <ac:spMk id="7" creationId="{B69A0295-9452-46CA-998D-1FA9B6D6E414}"/>
          </ac:spMkLst>
        </pc:spChg>
      </pc:sldChg>
      <pc:sldChg chg="modSp">
        <pc:chgData name="Gian-Andrea Heinrich" userId="6404adc731ae9f54" providerId="LiveId" clId="{EDB40AF7-1341-4466-84AC-0F73D1EF3E4E}" dt="2018-03-11T14:19:05.490" v="153" actId="6549"/>
        <pc:sldMkLst>
          <pc:docMk/>
          <pc:sldMk cId="3171145255" sldId="282"/>
        </pc:sldMkLst>
        <pc:spChg chg="mod">
          <ac:chgData name="Gian-Andrea Heinrich" userId="6404adc731ae9f54" providerId="LiveId" clId="{EDB40AF7-1341-4466-84AC-0F73D1EF3E4E}" dt="2018-03-11T14:19:05.490" v="153" actId="6549"/>
          <ac:spMkLst>
            <pc:docMk/>
            <pc:sldMk cId="3171145255" sldId="282"/>
            <ac:spMk id="7" creationId="{68E73629-66B0-443B-91A2-6B9677970A17}"/>
          </ac:spMkLst>
        </pc:spChg>
      </pc:sldChg>
      <pc:sldChg chg="modNotesTx">
        <pc:chgData name="Gian-Andrea Heinrich" userId="6404adc731ae9f54" providerId="LiveId" clId="{EDB40AF7-1341-4466-84AC-0F73D1EF3E4E}" dt="2018-03-11T14:19:40.445" v="173" actId="20577"/>
        <pc:sldMkLst>
          <pc:docMk/>
          <pc:sldMk cId="2838165957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13.03.2018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13.03.2018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327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Für</a:t>
            </a:r>
            <a:r>
              <a:rPr lang="en-GB" dirty="0"/>
              <a:t> A3C </a:t>
            </a:r>
            <a:r>
              <a:rPr lang="en-GB" dirty="0" err="1"/>
              <a:t>gute</a:t>
            </a:r>
            <a:r>
              <a:rPr lang="en-GB" dirty="0"/>
              <a:t> </a:t>
            </a:r>
            <a:r>
              <a:rPr lang="en-GB" dirty="0" err="1"/>
              <a:t>Erklärung</a:t>
            </a:r>
            <a:r>
              <a:rPr lang="en-GB" dirty="0"/>
              <a:t> auf </a:t>
            </a:r>
            <a:r>
              <a:rPr lang="en-GB" dirty="0" err="1"/>
              <a:t>dem</a:t>
            </a:r>
            <a:r>
              <a:rPr lang="en-GB" dirty="0"/>
              <a:t> Link!</a:t>
            </a:r>
          </a:p>
          <a:p>
            <a:endParaRPr lang="en-GB" dirty="0"/>
          </a:p>
          <a:p>
            <a:r>
              <a:rPr lang="en-GB" dirty="0" err="1"/>
              <a:t>Erklärung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PPO </a:t>
            </a:r>
            <a:r>
              <a:rPr lang="en-GB" dirty="0" err="1"/>
              <a:t>dürfte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sein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918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957-9E2E-4050-B348-93C4AC6A773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A9B7-A6B0-4954-8E26-032AF6513D28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1AA2-AC51-435F-84AA-B31C656B066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9AD-A925-4864-904D-9037337ACFF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1AE6-585D-4BFD-9F37-51F6B03BD76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C4C8-F352-468B-AFA1-4419FDE8B74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E067-AE51-4E29-9D14-8217939A897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AD66-FA86-4F2A-864C-4ABB8E297E9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1308-AFAF-4709-965D-3B3754EF637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0878-77DA-4E13-985F-3C2F489E633B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0577-5992-4B83-BCDF-19AABECFF2A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CD3-FFAA-4CC1-A245-D8B74423162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9397-02BB-4C66-9997-FF754C9D892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E73C-A3D8-44D4-8DD8-C9D4B60373C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CB31-E19E-45D5-B256-A439DC3BA53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B619-93C4-4352-8C8B-9F5A42D9183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849-6EA7-445B-8754-330E6F30035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B466-353C-4559-B86F-A7B89F93988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25DF-A56D-435C-88A0-1CDE98D99DB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2E11-6D64-4A00-91C3-70E21CDCDF6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469C-A5D6-44DE-9922-57D6D1E1755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1" y="6237288"/>
            <a:ext cx="2960688" cy="6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6536-C18C-48EA-B946-1E5E2D26A59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ECB6-9B52-436D-88BF-725F0146AE5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E4E-A345-4ADD-85F1-4B32E0A61C6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774-547E-40ED-BB93-6E34837D9C1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D5E-9A2E-47EE-AFE0-2656EC08236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D41-E62B-41D9-9A77-884A94F67F3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AD6-3E24-4F45-9744-DCF1B001A9F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43FB-0F87-4D64-8156-5908695CB8E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DA43-3AA2-4161-9008-CCA0C416782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A5-032B-43B1-84CB-E868A266CD8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A844-612C-49B4-8032-8E34006DDCD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CC7-F84B-4A28-9EAC-BB1527E382B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3085-6EFC-40C1-8AD5-88695919A19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95CA-38DF-49AA-904C-DE088BBC149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6BBA-CF55-44C7-9C81-393C33755CFD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BB5-951F-40D5-9965-E39DFFD7F34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881-4D3E-4265-86A4-3A2735B2F76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2" name="Rechteck 1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03D2-3246-4753-BB3E-D3BD91F7C7E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BD3-3053-4683-B0B5-11D238B7CAB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8015-7861-49AF-878D-84350A2DCAD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2BB2-B28A-4370-BEC6-B87F4F0A2C20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6E6D-73E1-4958-B9DC-EA661C61499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8BE-6D52-4B05-B780-712EC945C9D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08A-66E4-4120-8807-829D32D1E93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463-3C93-4F31-8620-F1E6ECC9AA2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57E2-1317-481E-A1D7-8E22F181F64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9" name="Rechteck 8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3A43-103B-485B-8EF7-BFFB7474453A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2E1-AC6A-4B6A-A051-8DADDA37A3E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A69-5DD2-4D73-A259-BA043B17031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D42-3CDD-426B-AE29-7C049B9F328B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44D8-427F-4B3D-A699-F5F67BCC403B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8DB-ECE1-46A7-94FE-560F4A60428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B7D-AF89-4AF7-B32C-12F701038A9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21E4-2D05-4251-9AAF-40C8105D9A42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842-35CC-4661-A060-E8C618D47E1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6" name="Rechteck 5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09B-B68D-4757-BE29-750C22B8297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259-8A0C-4E48-8CF6-84C9A625ADD8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9BB-6147-41ED-A6A6-4E22FA8775A2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57E4-9DFF-424E-BF3F-D3544DBE335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62F9-3CA3-4336-9E36-35E1F02E26B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517-76C7-4A44-87E3-DBC1E2B40162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3BD-643B-4ABD-96B8-7FF0190D5CD5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80B9-0454-4137-B139-8ADDC650E717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F26-E65B-4E6B-990A-9A87B63E7E7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A7CD-78E4-483F-A0D0-B8A19DA25CFE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146-F181-48A8-A792-AACB6AB56816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22BD-590C-4B9B-BA1B-E9420245807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2866-3D4D-4B08-8463-B879C3501469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F14C144-C222-4D9F-BBC4-B9C32D4925C4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5FC875E-32E0-4B21-8733-6A8A5DC860C8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24A45C3-CCB0-4A07-949A-75785C06BA6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B5FC2B7-9598-4208-AD05-42F179FA921F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209BDA-F337-40DC-9A7A-21B1000047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384EFE-3619-4BEB-8970-AE4C72F9853C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944DCA-F415-4C1F-83A5-5F965CBB3C51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90D4235-8573-4669-9187-4EA81DF3EC80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BB258A-7B90-4B62-95BD-7DA219C7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024064"/>
            <a:ext cx="5770563" cy="4210046"/>
          </a:xfrm>
        </p:spPr>
        <p:txBody>
          <a:bodyPr/>
          <a:lstStyle/>
          <a:p>
            <a:r>
              <a:rPr lang="en-GB" dirty="0"/>
              <a:t>Navigating in </a:t>
            </a:r>
            <a:r>
              <a:rPr lang="en-GB" dirty="0" err="1"/>
              <a:t>Vizdoom</a:t>
            </a:r>
            <a:r>
              <a:rPr lang="en-GB" dirty="0"/>
              <a:t> mazes just by “watching” a video from this maze</a:t>
            </a:r>
          </a:p>
          <a:p>
            <a:r>
              <a:rPr lang="en-GB" dirty="0"/>
              <a:t>Only 5 minutes of footage needed</a:t>
            </a:r>
          </a:p>
          <a:p>
            <a:r>
              <a:rPr lang="en-GB" dirty="0"/>
              <a:t>Non-metric approach </a:t>
            </a:r>
            <a:r>
              <a:rPr lang="en-GB" dirty="0">
                <a:sym typeface="Wingdings" panose="05000000000000000000" pitchFamily="2" charset="2"/>
              </a:rPr>
              <a:t> comparable to animal brains [2]</a:t>
            </a:r>
          </a:p>
          <a:p>
            <a:r>
              <a:rPr lang="en-GB" dirty="0"/>
              <a:t>Deep network retrieves nodes from the observations</a:t>
            </a:r>
          </a:p>
          <a:p>
            <a:r>
              <a:rPr lang="en-GB" dirty="0"/>
              <a:t>Up to three times higher success rate than representative state of the art baselines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3F8233-37FA-4EC7-939D-C7E24418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55217-0AF8-47C6-A316-5482EA0C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BDEE80-5E69-4B30-9308-EC8B919D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77C8F1-D7C8-45D8-B4DB-45A6407B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Semi-</a:t>
            </a:r>
            <a:r>
              <a:rPr lang="de-CH" dirty="0" err="1"/>
              <a:t>Parametric</a:t>
            </a:r>
            <a:r>
              <a:rPr lang="de-CH" dirty="0"/>
              <a:t> </a:t>
            </a:r>
            <a:r>
              <a:rPr lang="de-CH" dirty="0" err="1"/>
              <a:t>Topological</a:t>
            </a:r>
            <a:r>
              <a:rPr lang="de-CH" dirty="0"/>
              <a:t> Memory Approach </a:t>
            </a:r>
            <a:r>
              <a:rPr lang="de-CH" dirty="0" err="1"/>
              <a:t>for</a:t>
            </a:r>
            <a:r>
              <a:rPr lang="de-CH" dirty="0"/>
              <a:t> Navigation [1]</a:t>
            </a:r>
            <a:br>
              <a:rPr lang="de-CH" dirty="0"/>
            </a:br>
            <a:r>
              <a:rPr lang="de-CH" sz="2000" b="0" dirty="0"/>
              <a:t>Nikolay </a:t>
            </a:r>
            <a:r>
              <a:rPr lang="de-CH" sz="2000" b="0" dirty="0" err="1"/>
              <a:t>Savinov</a:t>
            </a:r>
            <a:r>
              <a:rPr lang="de-CH" sz="2000" b="0" dirty="0"/>
              <a:t>, Alexey </a:t>
            </a:r>
            <a:r>
              <a:rPr lang="de-CH" sz="2000" b="0" dirty="0" err="1"/>
              <a:t>Dosovitskiy</a:t>
            </a:r>
            <a:r>
              <a:rPr lang="de-CH" sz="2000" b="0" dirty="0"/>
              <a:t>, Vladlen </a:t>
            </a:r>
            <a:r>
              <a:rPr lang="de-CH" sz="2000" b="0" dirty="0" err="1"/>
              <a:t>Koltun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AA1A54F-61E4-456A-9893-7487A2E23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2058886"/>
            <a:ext cx="5400000" cy="11908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330237-8CBC-4562-8EB7-2EDCF9B42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825" y="4129087"/>
            <a:ext cx="5400000" cy="98901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E31F09F-FAA8-40BE-9A96-5DC6168E51A8}"/>
              </a:ext>
            </a:extLst>
          </p:cNvPr>
          <p:cNvSpPr txBox="1"/>
          <p:nvPr/>
        </p:nvSpPr>
        <p:spPr>
          <a:xfrm>
            <a:off x="6100428" y="3238946"/>
            <a:ext cx="545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Scheme of the functioning principle of SPTM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200F5E-CD61-4943-BF0D-7FF05F7F55C0}"/>
              </a:ext>
            </a:extLst>
          </p:cNvPr>
          <p:cNvSpPr txBox="1"/>
          <p:nvPr/>
        </p:nvSpPr>
        <p:spPr>
          <a:xfrm>
            <a:off x="6100428" y="5159414"/>
            <a:ext cx="545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The Principle shown in the working surroundings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D7A9C24B-368A-4DEA-A849-DFEB17A6E488}"/>
              </a:ext>
            </a:extLst>
          </p:cNvPr>
          <p:cNvSpPr/>
          <p:nvPr/>
        </p:nvSpPr>
        <p:spPr>
          <a:xfrm rot="5400000">
            <a:off x="7494510" y="1729656"/>
            <a:ext cx="108017" cy="605480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EAE26F5-4C05-40BD-8F96-AAC00180F6F5}"/>
              </a:ext>
            </a:extLst>
          </p:cNvPr>
          <p:cNvSpPr txBox="1"/>
          <p:nvPr/>
        </p:nvSpPr>
        <p:spPr>
          <a:xfrm>
            <a:off x="7008443" y="1788745"/>
            <a:ext cx="10801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 err="1"/>
              <a:t>Waypoint</a:t>
            </a:r>
            <a:r>
              <a:rPr lang="de-CH" sz="700" dirty="0"/>
              <a:t> </a:t>
            </a:r>
            <a:r>
              <a:rPr lang="de-CH" sz="700" dirty="0" err="1"/>
              <a:t>observation</a:t>
            </a:r>
            <a:endParaRPr lang="de-CH" sz="700" dirty="0"/>
          </a:p>
        </p:txBody>
      </p:sp>
    </p:spTree>
    <p:extLst>
      <p:ext uri="{BB962C8B-B14F-4D97-AF65-F5344CB8AC3E}">
        <p14:creationId xmlns:p14="http://schemas.microsoft.com/office/powerpoint/2010/main" val="26987599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DF4EEA3-477D-4C1C-9D40-0A125A72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12" y="1434652"/>
            <a:ext cx="3192488" cy="2808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365D8D3-DCD9-461B-91CE-5ED74DC4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38" y="1592714"/>
            <a:ext cx="5770563" cy="4210046"/>
          </a:xfrm>
        </p:spPr>
        <p:txBody>
          <a:bodyPr/>
          <a:lstStyle/>
          <a:p>
            <a:r>
              <a:rPr lang="en-GB" dirty="0"/>
              <a:t>Working into the topic</a:t>
            </a:r>
          </a:p>
          <a:p>
            <a:r>
              <a:rPr lang="en-GB" dirty="0"/>
              <a:t>Get a training/testing environment running as described by </a:t>
            </a:r>
            <a:r>
              <a:rPr lang="en-GB" dirty="0" err="1"/>
              <a:t>Savinov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[1]</a:t>
            </a:r>
          </a:p>
          <a:p>
            <a:r>
              <a:rPr lang="en-GB" dirty="0"/>
              <a:t>Evaluate and compare an agent using the A3C [2] algorithm to the SPTM approach and the base lines in </a:t>
            </a:r>
            <a:r>
              <a:rPr lang="en-GB" dirty="0" err="1"/>
              <a:t>Savinov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[1]</a:t>
            </a:r>
          </a:p>
          <a:p>
            <a:r>
              <a:rPr lang="en-GB" dirty="0"/>
              <a:t>As crowning touch if there is time left we will do the same with the PPO [3] algorithm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13.03.2018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Task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D6B79B-6461-4E49-8567-E3FDA4C15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72" y="1242834"/>
            <a:ext cx="2958063" cy="280939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6ABA13A-21BB-4C1E-80D4-DB592043A59B}"/>
              </a:ext>
            </a:extLst>
          </p:cNvPr>
          <p:cNvSpPr txBox="1"/>
          <p:nvPr/>
        </p:nvSpPr>
        <p:spPr>
          <a:xfrm>
            <a:off x="6430667" y="4456256"/>
            <a:ext cx="549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Training Workflow and Diagramm </a:t>
            </a:r>
            <a:r>
              <a:rPr lang="de-CH" sz="1600" i="1" dirty="0" err="1"/>
              <a:t>of</a:t>
            </a:r>
            <a:r>
              <a:rPr lang="de-CH" sz="1600" i="1" dirty="0"/>
              <a:t> A3C high-level </a:t>
            </a:r>
            <a:r>
              <a:rPr lang="de-CH" sz="1600" i="1" dirty="0" err="1"/>
              <a:t>achitecture</a:t>
            </a:r>
            <a:r>
              <a:rPr lang="de-CH" sz="1600" i="1" dirty="0"/>
              <a:t> </a:t>
            </a:r>
            <a:r>
              <a:rPr lang="de-CH" sz="1600" i="1" dirty="0">
                <a:sym typeface="Wingdings" panose="05000000000000000000" pitchFamily="2" charset="2"/>
              </a:rPr>
              <a:t> </a:t>
            </a:r>
            <a:r>
              <a:rPr lang="de-CH" sz="1600" i="1" dirty="0" err="1"/>
              <a:t>Asynchronous</a:t>
            </a:r>
            <a:r>
              <a:rPr lang="de-CH" sz="1600" i="1" dirty="0"/>
              <a:t> Advantage Actor-</a:t>
            </a:r>
            <a:r>
              <a:rPr lang="de-CH" sz="1600" i="1" dirty="0" err="1"/>
              <a:t>Critic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1711452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84C4DBEA-B742-4F99-8AF3-B56AFD5EB30B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1EB95126-192D-4552-B330-471B4D0CEDCE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A7DDD9D9-B419-4D3B-AAB8-475E1CC7D4F7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62CEE520-3C11-449F-AC7F-ADC56AB2257B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9503863-96F6-4046-B463-EC22C8E27B64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B20EC6D-38E1-4E52-BF38-A75C971FD4EC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4F7EEAFC-7AEE-4382-89BB-3F169531FB12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93FC0488-8085-4803-B922-45C01966EFF8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Benutzerdefiniert</PresentationFormat>
  <Paragraphs>26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2</vt:i4>
      </vt:variant>
    </vt:vector>
  </HeadingPairs>
  <TitlesOfParts>
    <vt:vector size="12" baseType="lpstr">
      <vt:lpstr>Arial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Semi-Parametric Topological Memory Approach for Navigation [1] Nikolay Savinov, Alexey Dosovitskiy, Vladlen Koltun</vt:lpstr>
      <vt:lpstr>Our Task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Gian-Andrea Heinrich</dc:creator>
  <cp:keywords/>
  <dc:description/>
  <cp:lastModifiedBy>3H6dnWREBL@student.ethz.ch</cp:lastModifiedBy>
  <cp:revision>170</cp:revision>
  <cp:lastPrinted>2013-06-08T11:22:51Z</cp:lastPrinted>
  <dcterms:created xsi:type="dcterms:W3CDTF">2013-05-24T16:23:39Z</dcterms:created>
  <dcterms:modified xsi:type="dcterms:W3CDTF">2018-03-13T09:17:34Z</dcterms:modified>
  <cp:category/>
</cp:coreProperties>
</file>