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3"/>
  </p:notesMasterIdLst>
  <p:handoutMasterIdLst>
    <p:handoutMasterId r:id="rId14"/>
  </p:handoutMasterIdLst>
  <p:sldIdLst>
    <p:sldId id="282" r:id="rId9"/>
    <p:sldId id="283" r:id="rId10"/>
    <p:sldId id="284" r:id="rId11"/>
    <p:sldId id="287" r:id="rId1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6" autoAdjust="0"/>
    <p:restoredTop sz="78275" autoAdjust="0"/>
  </p:normalViewPr>
  <p:slideViewPr>
    <p:cSldViewPr snapToObjects="1">
      <p:cViewPr varScale="1">
        <p:scale>
          <a:sx n="72" d="100"/>
          <a:sy n="72" d="100"/>
        </p:scale>
        <p:origin x="412" y="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76FE163F-002C-45B5-B011-89846E49E5D9}"/>
    <pc:docChg chg="undo custSel addSld delSld modSld modMainMaster">
      <pc:chgData name="Gian-Andrea Heinrich" userId="6404adc731ae9f54" providerId="LiveId" clId="{76FE163F-002C-45B5-B011-89846E49E5D9}" dt="2018-03-11T13:58:51.195" v="3084" actId="478"/>
      <pc:docMkLst>
        <pc:docMk/>
      </pc:docMkLst>
      <pc:sldChg chg="modSp">
        <pc:chgData name="Gian-Andrea Heinrich" userId="6404adc731ae9f54" providerId="LiveId" clId="{76FE163F-002C-45B5-B011-89846E49E5D9}" dt="2018-03-11T10:46:36.717" v="1019" actId="20577"/>
        <pc:sldMkLst>
          <pc:docMk/>
          <pc:sldMk cId="4038906334" sldId="268"/>
        </pc:sldMkLst>
        <pc:spChg chg="mod">
          <ac:chgData name="Gian-Andrea Heinrich" userId="6404adc731ae9f54" providerId="LiveId" clId="{76FE163F-002C-45B5-B011-89846E49E5D9}" dt="2018-03-11T10:20:55.371" v="258" actId="20577"/>
          <ac:spMkLst>
            <pc:docMk/>
            <pc:sldMk cId="4038906334" sldId="268"/>
            <ac:spMk id="4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15:35.178" v="147" actId="20577"/>
          <ac:spMkLst>
            <pc:docMk/>
            <pc:sldMk cId="4038906334" sldId="268"/>
            <ac:spMk id="18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46:36.717" v="1019" actId="20577"/>
          <ac:spMkLst>
            <pc:docMk/>
            <pc:sldMk cId="4038906334" sldId="268"/>
            <ac:spMk id="19" creationId="{00000000-0000-0000-0000-000000000000}"/>
          </ac:spMkLst>
        </pc:spChg>
      </pc:sldChg>
      <pc:sldChg chg="addSp modSp modNotesTx">
        <pc:chgData name="Gian-Andrea Heinrich" userId="6404adc731ae9f54" providerId="LiveId" clId="{76FE163F-002C-45B5-B011-89846E49E5D9}" dt="2018-03-11T10:39:30.556" v="783" actId="20577"/>
        <pc:sldMkLst>
          <pc:docMk/>
          <pc:sldMk cId="3187560666" sldId="280"/>
        </pc:sldMkLst>
        <pc:spChg chg="mod">
          <ac:chgData name="Gian-Andrea Heinrich" userId="6404adc731ae9f54" providerId="LiveId" clId="{76FE163F-002C-45B5-B011-89846E49E5D9}" dt="2018-03-11T10:39:22.028" v="765" actId="6549"/>
          <ac:spMkLst>
            <pc:docMk/>
            <pc:sldMk cId="3187560666" sldId="280"/>
            <ac:spMk id="2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24:23.539" v="278" actId="14100"/>
          <ac:spMkLst>
            <pc:docMk/>
            <pc:sldMk cId="3187560666" sldId="280"/>
            <ac:spMk id="6" creationId="{00000000-0000-0000-0000-000000000000}"/>
          </ac:spMkLst>
        </pc:spChg>
        <pc:spChg chg="add mod">
          <ac:chgData name="Gian-Andrea Heinrich" userId="6404adc731ae9f54" providerId="LiveId" clId="{76FE163F-002C-45B5-B011-89846E49E5D9}" dt="2018-03-11T10:38:05.631" v="618" actId="404"/>
          <ac:spMkLst>
            <pc:docMk/>
            <pc:sldMk cId="3187560666" sldId="280"/>
            <ac:spMk id="7" creationId="{0078B983-D186-4543-A21D-EF5612D3197B}"/>
          </ac:spMkLst>
        </pc:spChg>
        <pc:picChg chg="add mod">
          <ac:chgData name="Gian-Andrea Heinrich" userId="6404adc731ae9f54" providerId="LiveId" clId="{76FE163F-002C-45B5-B011-89846E49E5D9}" dt="2018-03-11T10:33:48.139" v="591" actId="1076"/>
          <ac:picMkLst>
            <pc:docMk/>
            <pc:sldMk cId="3187560666" sldId="280"/>
            <ac:picMk id="8" creationId="{49DF303F-4598-4394-A2C4-54250FDFEB30}"/>
          </ac:picMkLst>
        </pc:picChg>
        <pc:picChg chg="add mod ord modCrop">
          <ac:chgData name="Gian-Andrea Heinrich" userId="6404adc731ae9f54" providerId="LiveId" clId="{76FE163F-002C-45B5-B011-89846E49E5D9}" dt="2018-03-11T10:33:53.027" v="592" actId="1076"/>
          <ac:picMkLst>
            <pc:docMk/>
            <pc:sldMk cId="3187560666" sldId="280"/>
            <ac:picMk id="9" creationId="{5A11204A-7DDC-4D32-87BC-0B54AD612BCA}"/>
          </ac:picMkLst>
        </pc:picChg>
        <pc:picChg chg="add mod">
          <ac:chgData name="Gian-Andrea Heinrich" userId="6404adc731ae9f54" providerId="LiveId" clId="{76FE163F-002C-45B5-B011-89846E49E5D9}" dt="2018-03-11T10:37:32.867" v="599" actId="1076"/>
          <ac:picMkLst>
            <pc:docMk/>
            <pc:sldMk cId="3187560666" sldId="280"/>
            <ac:picMk id="10" creationId="{CD8711B7-B290-4E46-8D78-42DDE963A848}"/>
          </ac:picMkLst>
        </pc:picChg>
      </pc:sldChg>
      <pc:sldChg chg="del">
        <pc:chgData name="Gian-Andrea Heinrich" userId="6404adc731ae9f54" providerId="LiveId" clId="{76FE163F-002C-45B5-B011-89846E49E5D9}" dt="2018-03-11T10:13:32.333" v="2" actId="2696"/>
        <pc:sldMkLst>
          <pc:docMk/>
          <pc:sldMk cId="2598466470" sldId="281"/>
        </pc:sldMkLst>
      </pc:sldChg>
      <pc:sldChg chg="addSp modSp add">
        <pc:chgData name="Gian-Andrea Heinrich" userId="6404adc731ae9f54" providerId="LiveId" clId="{76FE163F-002C-45B5-B011-89846E49E5D9}" dt="2018-03-11T11:40:52.936" v="2277" actId="404"/>
        <pc:sldMkLst>
          <pc:docMk/>
          <pc:sldMk cId="2698759987" sldId="281"/>
        </pc:sldMkLst>
        <pc:spChg chg="mod">
          <ac:chgData name="Gian-Andrea Heinrich" userId="6404adc731ae9f54" providerId="LiveId" clId="{76FE163F-002C-45B5-B011-89846E49E5D9}" dt="2018-03-11T11:08:46.237" v="1384" actId="20577"/>
          <ac:spMkLst>
            <pc:docMk/>
            <pc:sldMk cId="2698759987" sldId="281"/>
            <ac:spMk id="2" creationId="{4CBB258A-7B90-4B62-95BD-7DA219C753C4}"/>
          </ac:spMkLst>
        </pc:spChg>
        <pc:spChg chg="mod">
          <ac:chgData name="Gian-Andrea Heinrich" userId="6404adc731ae9f54" providerId="LiveId" clId="{76FE163F-002C-45B5-B011-89846E49E5D9}" dt="2018-03-11T11:08:52.062" v="1388" actId="20577"/>
          <ac:spMkLst>
            <pc:docMk/>
            <pc:sldMk cId="2698759987" sldId="281"/>
            <ac:spMk id="6" creationId="{D977C8F1-D7C8-45D8-B4DB-45A6407B9563}"/>
          </ac:spMkLst>
        </pc:spChg>
        <pc:spChg chg="add mod">
          <ac:chgData name="Gian-Andrea Heinrich" userId="6404adc731ae9f54" providerId="LiveId" clId="{76FE163F-002C-45B5-B011-89846E49E5D9}" dt="2018-03-11T10:52:45.932" v="1211" actId="20577"/>
          <ac:spMkLst>
            <pc:docMk/>
            <pc:sldMk cId="2698759987" sldId="281"/>
            <ac:spMk id="7" creationId="{B69A0295-9452-46CA-998D-1FA9B6D6E414}"/>
          </ac:spMkLst>
        </pc:spChg>
        <pc:spChg chg="add mod">
          <ac:chgData name="Gian-Andrea Heinrich" userId="6404adc731ae9f54" providerId="LiveId" clId="{76FE163F-002C-45B5-B011-89846E49E5D9}" dt="2018-03-11T11:40:52.936" v="2277" actId="404"/>
          <ac:spMkLst>
            <pc:docMk/>
            <pc:sldMk cId="2698759987" sldId="281"/>
            <ac:spMk id="10" creationId="{8E31F09F-FAA8-40BE-9A96-5DC6168E51A8}"/>
          </ac:spMkLst>
        </pc:spChg>
        <pc:spChg chg="add mod">
          <ac:chgData name="Gian-Andrea Heinrich" userId="6404adc731ae9f54" providerId="LiveId" clId="{76FE163F-002C-45B5-B011-89846E49E5D9}" dt="2018-03-11T11:40:50.096" v="2276" actId="404"/>
          <ac:spMkLst>
            <pc:docMk/>
            <pc:sldMk cId="2698759987" sldId="281"/>
            <ac:spMk id="11" creationId="{05200F5E-CD61-4943-BF0D-7FF05F7F55C0}"/>
          </ac:spMkLst>
        </pc:spChg>
        <pc:picChg chg="add mod">
          <ac:chgData name="Gian-Andrea Heinrich" userId="6404adc731ae9f54" providerId="LiveId" clId="{76FE163F-002C-45B5-B011-89846E49E5D9}" dt="2018-03-11T10:57:38.572" v="1291" actId="1076"/>
          <ac:picMkLst>
            <pc:docMk/>
            <pc:sldMk cId="2698759987" sldId="281"/>
            <ac:picMk id="8" creationId="{0AA1A54F-61E4-456A-9893-7487A2E2329B}"/>
          </ac:picMkLst>
        </pc:picChg>
        <pc:picChg chg="add mod">
          <ac:chgData name="Gian-Andrea Heinrich" userId="6404adc731ae9f54" providerId="LiveId" clId="{76FE163F-002C-45B5-B011-89846E49E5D9}" dt="2018-03-11T11:10:29.653" v="1390" actId="1076"/>
          <ac:picMkLst>
            <pc:docMk/>
            <pc:sldMk cId="2698759987" sldId="281"/>
            <ac:picMk id="9" creationId="{53330237-8CBC-4562-8EB7-2EDCF9B420B5}"/>
          </ac:picMkLst>
        </pc:picChg>
      </pc:sldChg>
      <pc:sldChg chg="addSp modSp add modNotesTx">
        <pc:chgData name="Gian-Andrea Heinrich" userId="6404adc731ae9f54" providerId="LiveId" clId="{76FE163F-002C-45B5-B011-89846E49E5D9}" dt="2018-03-11T11:47:08.319" v="2427" actId="1076"/>
        <pc:sldMkLst>
          <pc:docMk/>
          <pc:sldMk cId="3171145255" sldId="282"/>
        </pc:sldMkLst>
        <pc:spChg chg="mod">
          <ac:chgData name="Gian-Andrea Heinrich" userId="6404adc731ae9f54" providerId="LiveId" clId="{76FE163F-002C-45B5-B011-89846E49E5D9}" dt="2018-03-11T11:33:16.367" v="2206" actId="20577"/>
          <ac:spMkLst>
            <pc:docMk/>
            <pc:sldMk cId="3171145255" sldId="282"/>
            <ac:spMk id="2" creationId="{1365D8D3-DCD9-461B-91CE-5ED74DC4851A}"/>
          </ac:spMkLst>
        </pc:spChg>
        <pc:spChg chg="mod">
          <ac:chgData name="Gian-Andrea Heinrich" userId="6404adc731ae9f54" providerId="LiveId" clId="{76FE163F-002C-45B5-B011-89846E49E5D9}" dt="2018-03-11T11:15:06.206" v="1595" actId="20577"/>
          <ac:spMkLst>
            <pc:docMk/>
            <pc:sldMk cId="3171145255" sldId="282"/>
            <ac:spMk id="6" creationId="{3833E57C-A88A-4453-905D-0574751E97A6}"/>
          </ac:spMkLst>
        </pc:spChg>
        <pc:spChg chg="add mod">
          <ac:chgData name="Gian-Andrea Heinrich" userId="6404adc731ae9f54" providerId="LiveId" clId="{76FE163F-002C-45B5-B011-89846E49E5D9}" dt="2018-03-11T11:39:34.810" v="2228" actId="404"/>
          <ac:spMkLst>
            <pc:docMk/>
            <pc:sldMk cId="3171145255" sldId="282"/>
            <ac:spMk id="7" creationId="{68E73629-66B0-443B-91A2-6B9677970A17}"/>
          </ac:spMkLst>
        </pc:spChg>
        <pc:spChg chg="add mod">
          <ac:chgData name="Gian-Andrea Heinrich" userId="6404adc731ae9f54" providerId="LiveId" clId="{76FE163F-002C-45B5-B011-89846E49E5D9}" dt="2018-03-11T11:47:08.319" v="2427" actId="1076"/>
          <ac:spMkLst>
            <pc:docMk/>
            <pc:sldMk cId="3171145255" sldId="282"/>
            <ac:spMk id="9" creationId="{56ABA13A-21BB-4C1E-80D4-DB592043A59B}"/>
          </ac:spMkLst>
        </pc:spChg>
        <pc:picChg chg="add mod">
          <ac:chgData name="Gian-Andrea Heinrich" userId="6404adc731ae9f54" providerId="LiveId" clId="{76FE163F-002C-45B5-B011-89846E49E5D9}" dt="2018-03-11T11:45:51.799" v="2388" actId="1076"/>
          <ac:picMkLst>
            <pc:docMk/>
            <pc:sldMk cId="3171145255" sldId="282"/>
            <ac:picMk id="8" creationId="{D2D6B79B-6461-4E49-8567-E3FDA4C153E5}"/>
          </ac:picMkLst>
        </pc:picChg>
        <pc:picChg chg="add mod ord">
          <ac:chgData name="Gian-Andrea Heinrich" userId="6404adc731ae9f54" providerId="LiveId" clId="{76FE163F-002C-45B5-B011-89846E49E5D9}" dt="2018-03-11T11:46:13.839" v="2394" actId="1076"/>
          <ac:picMkLst>
            <pc:docMk/>
            <pc:sldMk cId="3171145255" sldId="282"/>
            <ac:picMk id="10" creationId="{3DF4EEA3-477D-4C1C-9D40-0A125A72EB2E}"/>
          </ac:picMkLst>
        </pc:picChg>
      </pc:sldChg>
      <pc:sldChg chg="addSp delSp modSp add">
        <pc:chgData name="Gian-Andrea Heinrich" userId="6404adc731ae9f54" providerId="LiveId" clId="{76FE163F-002C-45B5-B011-89846E49E5D9}" dt="2018-03-11T12:02:27.376" v="2905" actId="14100"/>
        <pc:sldMkLst>
          <pc:docMk/>
          <pc:sldMk cId="2163041893" sldId="283"/>
        </pc:sldMkLst>
        <pc:spChg chg="del">
          <ac:chgData name="Gian-Andrea Heinrich" userId="6404adc731ae9f54" providerId="LiveId" clId="{76FE163F-002C-45B5-B011-89846E49E5D9}" dt="2018-03-11T11:52:04.165" v="2585" actId="14100"/>
          <ac:spMkLst>
            <pc:docMk/>
            <pc:sldMk cId="2163041893" sldId="283"/>
            <ac:spMk id="2" creationId="{FB8F8FE2-8BDC-48F8-A442-9734C855E2D2}"/>
          </ac:spMkLst>
        </pc:spChg>
        <pc:spChg chg="mod">
          <ac:chgData name="Gian-Andrea Heinrich" userId="6404adc731ae9f54" providerId="LiveId" clId="{76FE163F-002C-45B5-B011-89846E49E5D9}" dt="2018-03-11T11:50:58.928" v="2584" actId="20577"/>
          <ac:spMkLst>
            <pc:docMk/>
            <pc:sldMk cId="2163041893" sldId="283"/>
            <ac:spMk id="6" creationId="{099AC981-872D-4174-8515-DF5753BC3CE0}"/>
          </ac:spMkLst>
        </pc:spChg>
        <pc:spChg chg="add del mod">
          <ac:chgData name="Gian-Andrea Heinrich" userId="6404adc731ae9f54" providerId="LiveId" clId="{76FE163F-002C-45B5-B011-89846E49E5D9}" dt="2018-03-11T11:53:20.352" v="2593" actId="478"/>
          <ac:spMkLst>
            <pc:docMk/>
            <pc:sldMk cId="2163041893" sldId="283"/>
            <ac:spMk id="8" creationId="{56CAA2B3-B1F4-4A44-A873-8A2CEAE18EF1}"/>
          </ac:spMkLst>
        </pc:spChg>
        <pc:spChg chg="add mod">
          <ac:chgData name="Gian-Andrea Heinrich" userId="6404adc731ae9f54" providerId="LiveId" clId="{76FE163F-002C-45B5-B011-89846E49E5D9}" dt="2018-03-11T12:02:11.844" v="2904" actId="9"/>
          <ac:spMkLst>
            <pc:docMk/>
            <pc:sldMk cId="2163041893" sldId="283"/>
            <ac:spMk id="9" creationId="{FA6B2A6F-506F-4EC6-8857-7ABAC2F680B2}"/>
          </ac:spMkLst>
        </pc:spChg>
        <pc:picChg chg="add mod">
          <ac:chgData name="Gian-Andrea Heinrich" userId="6404adc731ae9f54" providerId="LiveId" clId="{76FE163F-002C-45B5-B011-89846E49E5D9}" dt="2018-03-11T11:52:24.160" v="2591" actId="14100"/>
          <ac:picMkLst>
            <pc:docMk/>
            <pc:sldMk cId="2163041893" sldId="283"/>
            <ac:picMk id="7" creationId="{D018C404-66AA-4A5C-87C8-29680B1E57DD}"/>
          </ac:picMkLst>
        </pc:picChg>
        <pc:cxnChg chg="add mod">
          <ac:chgData name="Gian-Andrea Heinrich" userId="6404adc731ae9f54" providerId="LiveId" clId="{76FE163F-002C-45B5-B011-89846E49E5D9}" dt="2018-03-11T12:02:27.376" v="2905" actId="14100"/>
          <ac:cxnSpMkLst>
            <pc:docMk/>
            <pc:sldMk cId="2163041893" sldId="283"/>
            <ac:cxnSpMk id="11" creationId="{063BE71B-E0B0-496F-9167-FC15C8ABA59E}"/>
          </ac:cxnSpMkLst>
        </pc:cxnChg>
      </pc:sldChg>
      <pc:sldChg chg="addSp delSp modSp add">
        <pc:chgData name="Gian-Andrea Heinrich" userId="6404adc731ae9f54" providerId="LiveId" clId="{76FE163F-002C-45B5-B011-89846E49E5D9}" dt="2018-03-11T11:48:21.967" v="2435" actId="14100"/>
        <pc:sldMkLst>
          <pc:docMk/>
          <pc:sldMk cId="86743866" sldId="284"/>
        </pc:sldMkLst>
        <pc:spChg chg="del">
          <ac:chgData name="Gian-Andrea Heinrich" userId="6404adc731ae9f54" providerId="LiveId" clId="{76FE163F-002C-45B5-B011-89846E49E5D9}" dt="2018-03-11T11:48:12.116" v="2431" actId="931"/>
          <ac:spMkLst>
            <pc:docMk/>
            <pc:sldMk cId="86743866" sldId="284"/>
            <ac:spMk id="2" creationId="{64549E06-1940-43D9-BAD8-9395AC560737}"/>
          </ac:spMkLst>
        </pc:spChg>
        <pc:spChg chg="del">
          <ac:chgData name="Gian-Andrea Heinrich" userId="6404adc731ae9f54" providerId="LiveId" clId="{76FE163F-002C-45B5-B011-89846E49E5D9}" dt="2018-03-11T11:48:16.911" v="2433" actId="478"/>
          <ac:spMkLst>
            <pc:docMk/>
            <pc:sldMk cId="86743866" sldId="284"/>
            <ac:spMk id="6" creationId="{44580221-4BE2-4704-9288-9BAECC106319}"/>
          </ac:spMkLst>
        </pc:spChg>
        <pc:picChg chg="add mod">
          <ac:chgData name="Gian-Andrea Heinrich" userId="6404adc731ae9f54" providerId="LiveId" clId="{76FE163F-002C-45B5-B011-89846E49E5D9}" dt="2018-03-11T11:48:21.967" v="2435" actId="14100"/>
          <ac:picMkLst>
            <pc:docMk/>
            <pc:sldMk cId="86743866" sldId="284"/>
            <ac:picMk id="8" creationId="{ACCF4F6A-4C72-463A-8F35-C52A9A4994C0}"/>
          </ac:picMkLst>
        </pc:picChg>
      </pc:sldChg>
      <pc:sldChg chg="addSp delSp modSp add">
        <pc:chgData name="Gian-Andrea Heinrich" userId="6404adc731ae9f54" providerId="LiveId" clId="{76FE163F-002C-45B5-B011-89846E49E5D9}" dt="2018-03-11T11:53:41.074" v="2597" actId="478"/>
        <pc:sldMkLst>
          <pc:docMk/>
          <pc:sldMk cId="1516221796" sldId="285"/>
        </pc:sldMkLst>
        <pc:spChg chg="del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2" creationId="{0F337BD6-A1A2-463E-9992-23DBE762E1D4}"/>
          </ac:spMkLst>
        </pc:spChg>
        <pc:spChg chg="mod">
          <ac:chgData name="Gian-Andrea Heinrich" userId="6404adc731ae9f54" providerId="LiveId" clId="{76FE163F-002C-45B5-B011-89846E49E5D9}" dt="2018-03-11T11:48:48.778" v="2453" actId="122"/>
          <ac:spMkLst>
            <pc:docMk/>
            <pc:sldMk cId="1516221796" sldId="285"/>
            <ac:spMk id="6" creationId="{5AEEEC47-9FA2-42F4-B9F5-145F8658A9C4}"/>
          </ac:spMkLst>
        </pc:spChg>
        <pc:spChg chg="add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7" creationId="{F1EC7307-BE51-48F6-90F9-CA7807B5BEAD}"/>
          </ac:spMkLst>
        </pc:spChg>
      </pc:sldChg>
      <pc:sldChg chg="modSp add del">
        <pc:chgData name="Gian-Andrea Heinrich" userId="6404adc731ae9f54" providerId="LiveId" clId="{76FE163F-002C-45B5-B011-89846E49E5D9}" dt="2018-03-11T11:49:36.530" v="2500" actId="2696"/>
        <pc:sldMkLst>
          <pc:docMk/>
          <pc:sldMk cId="217976987" sldId="286"/>
        </pc:sldMkLst>
        <pc:spChg chg="mod">
          <ac:chgData name="Gian-Andrea Heinrich" userId="6404adc731ae9f54" providerId="LiveId" clId="{76FE163F-002C-45B5-B011-89846E49E5D9}" dt="2018-03-11T11:49:16.224" v="2499" actId="20577"/>
          <ac:spMkLst>
            <pc:docMk/>
            <pc:sldMk cId="217976987" sldId="286"/>
            <ac:spMk id="6" creationId="{5592AB58-DCDF-4AC4-93EC-8C32DE6616A9}"/>
          </ac:spMkLst>
        </pc:spChg>
      </pc:sldChg>
      <pc:sldChg chg="addSp delSp modSp add">
        <pc:chgData name="Gian-Andrea Heinrich" userId="6404adc731ae9f54" providerId="LiveId" clId="{76FE163F-002C-45B5-B011-89846E49E5D9}" dt="2018-03-11T13:58:51.195" v="3084" actId="478"/>
        <pc:sldMkLst>
          <pc:docMk/>
          <pc:sldMk cId="2838165957" sldId="286"/>
        </pc:sldMkLst>
        <pc:spChg chg="mod">
          <ac:chgData name="Gian-Andrea Heinrich" userId="6404adc731ae9f54" providerId="LiveId" clId="{76FE163F-002C-45B5-B011-89846E49E5D9}" dt="2018-03-11T12:12:25.938" v="3081" actId="20577"/>
          <ac:spMkLst>
            <pc:docMk/>
            <pc:sldMk cId="2838165957" sldId="286"/>
            <ac:spMk id="2" creationId="{074D2CEB-8C39-446F-867F-86BE6CB3BDA8}"/>
          </ac:spMkLst>
        </pc:spChg>
        <pc:spChg chg="del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3" creationId="{1A5954E9-5421-4320-B70B-A34340DB97C4}"/>
          </ac:spMkLst>
        </pc:spChg>
        <pc:spChg chg="mod">
          <ac:chgData name="Gian-Andrea Heinrich" userId="6404adc731ae9f54" providerId="LiveId" clId="{76FE163F-002C-45B5-B011-89846E49E5D9}" dt="2018-03-11T11:49:44.543" v="2504" actId="20577"/>
          <ac:spMkLst>
            <pc:docMk/>
            <pc:sldMk cId="2838165957" sldId="286"/>
            <ac:spMk id="7" creationId="{8572A0A5-8755-4976-B8B7-19035A54B726}"/>
          </ac:spMkLst>
        </pc:spChg>
        <pc:spChg chg="add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9" creationId="{4F6DA23E-FCE2-4894-B0F4-1E9258DB1CE1}"/>
          </ac:spMkLst>
        </pc:spChg>
      </pc:sldChg>
      <pc:sldMasterChg chg="delSp modSp modSldLayout">
        <pc:chgData name="Gian-Andrea Heinrich" userId="6404adc731ae9f54" providerId="LiveId" clId="{76FE163F-002C-45B5-B011-89846E49E5D9}" dt="2018-03-11T10:43:38.106" v="921" actId="478"/>
        <pc:sldMasterMkLst>
          <pc:docMk/>
          <pc:sldMasterMk cId="0" sldId="2147483648"/>
        </pc:sldMasterMkLst>
        <pc:spChg chg="mod">
          <ac:chgData name="Gian-Andrea Heinrich" userId="6404adc731ae9f54" providerId="LiveId" clId="{76FE163F-002C-45B5-B011-89846E49E5D9}" dt="2018-03-11T10:42:02.206" v="912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Gian-Andrea Heinrich" userId="6404adc731ae9f54" providerId="LiveId" clId="{76FE163F-002C-45B5-B011-89846E49E5D9}" dt="2018-03-11T10:13:22.907" v="1" actId="478"/>
          <ac:spMkLst>
            <pc:docMk/>
            <pc:sldMasterMk cId="0" sldId="2147483648"/>
            <ac:spMk id="7" creationId="{00000000-0000-0000-0000-000000000000}"/>
          </ac:spMkLst>
        </pc:spChg>
        <pc:sldLayoutChg chg="addSp delSp modSp">
          <pc:chgData name="Gian-Andrea Heinrich" userId="6404adc731ae9f54" providerId="LiveId" clId="{76FE163F-002C-45B5-B011-89846E49E5D9}" dt="2018-03-11T10:43:16.586" v="917" actId="478"/>
          <pc:sldLayoutMkLst>
            <pc:docMk/>
            <pc:sldMasterMk cId="0" sldId="2147483648"/>
            <pc:sldLayoutMk cId="0" sldId="2147483650"/>
          </pc:sldLayoutMkLst>
          <pc:spChg chg="mod">
            <ac:chgData name="Gian-Andrea Heinrich" userId="6404adc731ae9f54" providerId="LiveId" clId="{76FE163F-002C-45B5-B011-89846E49E5D9}" dt="2018-03-11T10:43:16.586" v="917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add del">
            <ac:chgData name="Gian-Andrea Heinrich" userId="6404adc731ae9f54" providerId="LiveId" clId="{76FE163F-002C-45B5-B011-89846E49E5D9}" dt="2018-03-11T10:42:41.021" v="914" actId="478"/>
            <ac:spMkLst>
              <pc:docMk/>
              <pc:sldMasterMk cId="0" sldId="2147483648"/>
              <pc:sldLayoutMk cId="0" sldId="2147483650"/>
              <ac:spMk id="8" creationId="{2E57F75B-94E6-4047-93A0-45F95F9D8FB2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2.266" v="918" actId="478"/>
          <pc:sldLayoutMkLst>
            <pc:docMk/>
            <pc:sldMasterMk cId="0" sldId="2147483648"/>
            <pc:sldLayoutMk cId="0" sldId="2147483652"/>
          </pc:sldLayoutMkLst>
          <pc:spChg chg="mod">
            <ac:chgData name="Gian-Andrea Heinrich" userId="6404adc731ae9f54" providerId="LiveId" clId="{76FE163F-002C-45B5-B011-89846E49E5D9}" dt="2018-03-11T10:43:22.266" v="918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7.402" v="919" actId="478"/>
          <pc:sldLayoutMkLst>
            <pc:docMk/>
            <pc:sldMasterMk cId="0" sldId="2147483648"/>
            <pc:sldLayoutMk cId="0" sldId="2147483655"/>
          </pc:sldLayoutMkLst>
          <pc:spChg chg="mod">
            <ac:chgData name="Gian-Andrea Heinrich" userId="6404adc731ae9f54" providerId="LiveId" clId="{76FE163F-002C-45B5-B011-89846E49E5D9}" dt="2018-03-11T10:43:27.402" v="919" actId="478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delSp modSp">
          <pc:chgData name="Gian-Andrea Heinrich" userId="6404adc731ae9f54" providerId="LiveId" clId="{76FE163F-002C-45B5-B011-89846E49E5D9}" dt="2018-03-11T10:43:02.875" v="915" actId="478"/>
          <pc:sldLayoutMkLst>
            <pc:docMk/>
            <pc:sldMasterMk cId="0" sldId="2147483648"/>
            <pc:sldLayoutMk cId="826009964" sldId="2147483661"/>
          </pc:sldLayoutMkLst>
          <pc:spChg chg="mod">
            <ac:chgData name="Gian-Andrea Heinrich" userId="6404adc731ae9f54" providerId="LiveId" clId="{76FE163F-002C-45B5-B011-89846E49E5D9}" dt="2018-03-11T10:43:02.875" v="915" actId="478"/>
            <ac:spMkLst>
              <pc:docMk/>
              <pc:sldMasterMk cId="0" sldId="2147483648"/>
              <pc:sldLayoutMk cId="826009964" sldId="2147483661"/>
              <ac:spMk id="7" creationId="{00000000-0000-0000-0000-000000000000}"/>
            </ac:spMkLst>
          </pc:spChg>
          <pc:picChg chg="del">
            <ac:chgData name="Gian-Andrea Heinrich" userId="6404adc731ae9f54" providerId="LiveId" clId="{76FE163F-002C-45B5-B011-89846E49E5D9}" dt="2018-03-11T10:13:16.940" v="0" actId="478"/>
            <ac:picMkLst>
              <pc:docMk/>
              <pc:sldMasterMk cId="0" sldId="2147483648"/>
              <pc:sldLayoutMk cId="826009964" sldId="2147483661"/>
              <ac:picMk id="14" creationId="{00000000-0000-0000-0000-000000000000}"/>
            </ac:picMkLst>
          </pc:picChg>
        </pc:sldLayoutChg>
        <pc:sldLayoutChg chg="modSp">
          <pc:chgData name="Gian-Andrea Heinrich" userId="6404adc731ae9f54" providerId="LiveId" clId="{76FE163F-002C-45B5-B011-89846E49E5D9}" dt="2018-03-11T10:43:33.418" v="920" actId="478"/>
          <pc:sldLayoutMkLst>
            <pc:docMk/>
            <pc:sldMasterMk cId="0" sldId="2147483648"/>
            <pc:sldLayoutMk cId="1353896245" sldId="2147483665"/>
          </pc:sldLayoutMkLst>
          <pc:spChg chg="mod">
            <ac:chgData name="Gian-Andrea Heinrich" userId="6404adc731ae9f54" providerId="LiveId" clId="{76FE163F-002C-45B5-B011-89846E49E5D9}" dt="2018-03-11T10:43:33.418" v="920" actId="478"/>
            <ac:spMkLst>
              <pc:docMk/>
              <pc:sldMasterMk cId="0" sldId="2147483648"/>
              <pc:sldLayoutMk cId="1353896245" sldId="2147483665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09.002" v="916" actId="478"/>
          <pc:sldLayoutMkLst>
            <pc:docMk/>
            <pc:sldMasterMk cId="0" sldId="2147483648"/>
            <pc:sldLayoutMk cId="1490291718" sldId="2147483667"/>
          </pc:sldLayoutMkLst>
          <pc:spChg chg="mod">
            <ac:chgData name="Gian-Andrea Heinrich" userId="6404adc731ae9f54" providerId="LiveId" clId="{76FE163F-002C-45B5-B011-89846E49E5D9}" dt="2018-03-11T10:43:09.002" v="916" actId="478"/>
            <ac:spMkLst>
              <pc:docMk/>
              <pc:sldMasterMk cId="0" sldId="2147483648"/>
              <pc:sldLayoutMk cId="1490291718" sldId="2147483667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38.106" v="921" actId="478"/>
          <pc:sldLayoutMkLst>
            <pc:docMk/>
            <pc:sldMasterMk cId="0" sldId="2147483648"/>
            <pc:sldLayoutMk cId="1506385941" sldId="2147483668"/>
          </pc:sldLayoutMkLst>
          <pc:spChg chg="mod">
            <ac:chgData name="Gian-Andrea Heinrich" userId="6404adc731ae9f54" providerId="LiveId" clId="{76FE163F-002C-45B5-B011-89846E49E5D9}" dt="2018-03-11T10:43:38.106" v="921" actId="478"/>
            <ac:spMkLst>
              <pc:docMk/>
              <pc:sldMasterMk cId="0" sldId="2147483648"/>
              <pc:sldLayoutMk cId="1506385941" sldId="2147483668"/>
              <ac:spMk id="3" creationId="{00000000-0000-0000-0000-000000000000}"/>
            </ac:spMkLst>
          </pc:spChg>
        </pc:sldLayoutChg>
      </pc:sldMasterChg>
    </pc:docChg>
  </pc:docChgLst>
  <pc:docChgLst>
    <pc:chgData name="Gian-Andrea Heinrich" userId="6404adc731ae9f54" providerId="LiveId" clId="{EDB40AF7-1341-4466-84AC-0F73D1EF3E4E}"/>
    <pc:docChg chg="undo custSel modSld">
      <pc:chgData name="Gian-Andrea Heinrich" userId="6404adc731ae9f54" providerId="LiveId" clId="{EDB40AF7-1341-4466-84AC-0F73D1EF3E4E}" dt="2018-03-11T14:20:18.590" v="174" actId="122"/>
      <pc:docMkLst>
        <pc:docMk/>
      </pc:docMkLst>
      <pc:sldChg chg="modSp">
        <pc:chgData name="Gian-Andrea Heinrich" userId="6404adc731ae9f54" providerId="LiveId" clId="{EDB40AF7-1341-4466-84AC-0F73D1EF3E4E}" dt="2018-03-11T14:20:18.590" v="174" actId="122"/>
        <pc:sldMkLst>
          <pc:docMk/>
          <pc:sldMk cId="4038906334" sldId="268"/>
        </pc:sldMkLst>
        <pc:spChg chg="mod">
          <ac:chgData name="Gian-Andrea Heinrich" userId="6404adc731ae9f54" providerId="LiveId" clId="{EDB40AF7-1341-4466-84AC-0F73D1EF3E4E}" dt="2018-03-11T14:20:18.590" v="174" actId="122"/>
          <ac:spMkLst>
            <pc:docMk/>
            <pc:sldMk cId="4038906334" sldId="268"/>
            <ac:spMk id="18" creationId="{00000000-0000-0000-0000-000000000000}"/>
          </ac:spMkLst>
        </pc:spChg>
      </pc:sldChg>
      <pc:sldChg chg="modSp">
        <pc:chgData name="Gian-Andrea Heinrich" userId="6404adc731ae9f54" providerId="LiveId" clId="{EDB40AF7-1341-4466-84AC-0F73D1EF3E4E}" dt="2018-03-11T14:04:55.622" v="76" actId="20577"/>
        <pc:sldMkLst>
          <pc:docMk/>
          <pc:sldMk cId="2698759987" sldId="281"/>
        </pc:sldMkLst>
        <pc:spChg chg="mod">
          <ac:chgData name="Gian-Andrea Heinrich" userId="6404adc731ae9f54" providerId="LiveId" clId="{EDB40AF7-1341-4466-84AC-0F73D1EF3E4E}" dt="2018-03-11T14:04:55.622" v="76" actId="20577"/>
          <ac:spMkLst>
            <pc:docMk/>
            <pc:sldMk cId="2698759987" sldId="281"/>
            <ac:spMk id="7" creationId="{B69A0295-9452-46CA-998D-1FA9B6D6E414}"/>
          </ac:spMkLst>
        </pc:spChg>
      </pc:sldChg>
      <pc:sldChg chg="modSp">
        <pc:chgData name="Gian-Andrea Heinrich" userId="6404adc731ae9f54" providerId="LiveId" clId="{EDB40AF7-1341-4466-84AC-0F73D1EF3E4E}" dt="2018-03-11T14:19:05.490" v="153" actId="6549"/>
        <pc:sldMkLst>
          <pc:docMk/>
          <pc:sldMk cId="3171145255" sldId="282"/>
        </pc:sldMkLst>
        <pc:spChg chg="mod">
          <ac:chgData name="Gian-Andrea Heinrich" userId="6404adc731ae9f54" providerId="LiveId" clId="{EDB40AF7-1341-4466-84AC-0F73D1EF3E4E}" dt="2018-03-11T14:19:05.490" v="153" actId="6549"/>
          <ac:spMkLst>
            <pc:docMk/>
            <pc:sldMk cId="3171145255" sldId="282"/>
            <ac:spMk id="7" creationId="{68E73629-66B0-443B-91A2-6B9677970A17}"/>
          </ac:spMkLst>
        </pc:spChg>
      </pc:sldChg>
      <pc:sldChg chg="modNotesTx">
        <pc:chgData name="Gian-Andrea Heinrich" userId="6404adc731ae9f54" providerId="LiveId" clId="{EDB40AF7-1341-4466-84AC-0F73D1EF3E4E}" dt="2018-03-11T14:19:40.445" v="173" actId="20577"/>
        <pc:sldMkLst>
          <pc:docMk/>
          <pc:sldMk cId="2838165957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13.03.2018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13.03.2018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Für</a:t>
            </a:r>
            <a:r>
              <a:rPr lang="en-GB" dirty="0"/>
              <a:t> A3C </a:t>
            </a:r>
            <a:r>
              <a:rPr lang="en-GB" dirty="0" err="1"/>
              <a:t>gute</a:t>
            </a:r>
            <a:r>
              <a:rPr lang="en-GB" dirty="0"/>
              <a:t> </a:t>
            </a:r>
            <a:r>
              <a:rPr lang="en-GB" dirty="0" err="1"/>
              <a:t>Erklärung</a:t>
            </a:r>
            <a:r>
              <a:rPr lang="en-GB" dirty="0"/>
              <a:t> auf </a:t>
            </a:r>
            <a:r>
              <a:rPr lang="en-GB" dirty="0" err="1"/>
              <a:t>dem</a:t>
            </a:r>
            <a:r>
              <a:rPr lang="en-GB" dirty="0"/>
              <a:t> Link!</a:t>
            </a:r>
          </a:p>
          <a:p>
            <a:endParaRPr lang="en-GB" dirty="0"/>
          </a:p>
          <a:p>
            <a:r>
              <a:rPr lang="en-GB" dirty="0" err="1"/>
              <a:t>Erklärung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PPO </a:t>
            </a:r>
            <a:r>
              <a:rPr lang="en-GB" dirty="0" err="1"/>
              <a:t>dürfte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sein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918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74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298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avinov/SP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DF4EEA3-477D-4C1C-9D40-0A125A72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12" y="1434652"/>
            <a:ext cx="3192488" cy="2808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365D8D3-DCD9-461B-91CE-5ED74DC4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38" y="1592714"/>
            <a:ext cx="5770563" cy="4210046"/>
          </a:xfrm>
        </p:spPr>
        <p:txBody>
          <a:bodyPr/>
          <a:lstStyle/>
          <a:p>
            <a:r>
              <a:rPr lang="en-GB" dirty="0"/>
              <a:t>Working into the topic</a:t>
            </a:r>
          </a:p>
          <a:p>
            <a:r>
              <a:rPr lang="en-GB" dirty="0"/>
              <a:t>Get a training/testing environment running as described by </a:t>
            </a:r>
            <a:r>
              <a:rPr lang="en-GB" dirty="0" err="1"/>
              <a:t>Savinov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[1]</a:t>
            </a:r>
          </a:p>
          <a:p>
            <a:r>
              <a:rPr lang="en-GB" dirty="0"/>
              <a:t>Evaluate and compare an agent using the A3C [2] algorithm to the SPTM approach and the base lines in </a:t>
            </a:r>
            <a:r>
              <a:rPr lang="en-GB" dirty="0" err="1"/>
              <a:t>Savinov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[1]</a:t>
            </a:r>
          </a:p>
          <a:p>
            <a:r>
              <a:rPr lang="en-GB" dirty="0"/>
              <a:t>As crowning touch if there is time left we will do the same with the PPO [3] algorithm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Task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D6B79B-6461-4E49-8567-E3FDA4C15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72" y="1242834"/>
            <a:ext cx="2958063" cy="280939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6ABA13A-21BB-4C1E-80D4-DB592043A59B}"/>
              </a:ext>
            </a:extLst>
          </p:cNvPr>
          <p:cNvSpPr txBox="1"/>
          <p:nvPr/>
        </p:nvSpPr>
        <p:spPr>
          <a:xfrm>
            <a:off x="6430667" y="4456256"/>
            <a:ext cx="549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Training Workflow and Diagramm </a:t>
            </a:r>
            <a:r>
              <a:rPr lang="de-CH" sz="1600" i="1" dirty="0" err="1"/>
              <a:t>of</a:t>
            </a:r>
            <a:r>
              <a:rPr lang="de-CH" sz="1600" i="1" dirty="0"/>
              <a:t> A3C high-level </a:t>
            </a:r>
            <a:r>
              <a:rPr lang="de-CH" sz="1600" i="1" dirty="0" err="1"/>
              <a:t>achitecture</a:t>
            </a:r>
            <a:r>
              <a:rPr lang="de-CH" sz="1600" i="1" dirty="0"/>
              <a:t> </a:t>
            </a:r>
            <a:r>
              <a:rPr lang="de-CH" sz="1600" i="1" dirty="0">
                <a:sym typeface="Wingdings" panose="05000000000000000000" pitchFamily="2" charset="2"/>
              </a:rPr>
              <a:t> </a:t>
            </a:r>
            <a:r>
              <a:rPr lang="de-CH" sz="1600" i="1" dirty="0" err="1"/>
              <a:t>Asynchronous</a:t>
            </a:r>
            <a:r>
              <a:rPr lang="de-CH" sz="1600" i="1" dirty="0"/>
              <a:t> Advantage Actor-</a:t>
            </a:r>
            <a:r>
              <a:rPr lang="de-CH" sz="1600" i="1" dirty="0" err="1"/>
              <a:t>Critic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1711452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018C404-66AA-4A5C-87C8-29680B1E5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0392" y="3612471"/>
            <a:ext cx="7504865" cy="2768939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F75F0A-9558-4A14-B6E7-337A4DD5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B0FEF8-28D7-426D-95C8-D3D40300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847B2B-C6DF-4301-A000-F728F6BB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9AC981-872D-4174-8515-DF5753BC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Packages and Timeline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A6B2A6F-506F-4EC6-8857-7ABAC2F680B2}"/>
              </a:ext>
            </a:extLst>
          </p:cNvPr>
          <p:cNvSpPr txBox="1">
            <a:spLocks/>
          </p:cNvSpPr>
          <p:nvPr/>
        </p:nvSpPr>
        <p:spPr>
          <a:xfrm>
            <a:off x="344897" y="1633046"/>
            <a:ext cx="11505693" cy="2088290"/>
          </a:xfrm>
          <a:prstGeom prst="rect">
            <a:avLst/>
          </a:prstGeom>
        </p:spPr>
        <p:txBody>
          <a:bodyPr vert="horz" lIns="140400" tIns="0" rIns="144000" bIns="0" numCol="2" spcCol="72000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Infrastructure Group</a:t>
            </a:r>
          </a:p>
          <a:p>
            <a:pPr lvl="1"/>
            <a:r>
              <a:rPr lang="en-GB" dirty="0"/>
              <a:t>Deployment of software on Leonhard</a:t>
            </a:r>
          </a:p>
          <a:p>
            <a:pPr lvl="1"/>
            <a:r>
              <a:rPr lang="en-GB" dirty="0"/>
              <a:t>Program interface to react between agent and </a:t>
            </a:r>
            <a:r>
              <a:rPr lang="en-GB" dirty="0" err="1"/>
              <a:t>ViZDoom</a:t>
            </a:r>
            <a:r>
              <a:rPr lang="en-GB" dirty="0"/>
              <a:t> environment</a:t>
            </a:r>
          </a:p>
          <a:p>
            <a:pPr lvl="1"/>
            <a:r>
              <a:rPr lang="en-GB" dirty="0"/>
              <a:t>Providing support to the evaluation group</a:t>
            </a:r>
          </a:p>
          <a:p>
            <a:pPr lvl="1"/>
            <a:endParaRPr lang="en-GB" dirty="0"/>
          </a:p>
          <a:p>
            <a:r>
              <a:rPr lang="en-GB" dirty="0"/>
              <a:t>Evaluation Group</a:t>
            </a:r>
          </a:p>
          <a:p>
            <a:pPr lvl="1"/>
            <a:r>
              <a:rPr lang="en-GB" dirty="0"/>
              <a:t>Implement A3C for our needs</a:t>
            </a:r>
          </a:p>
          <a:p>
            <a:pPr lvl="1"/>
            <a:r>
              <a:rPr lang="en-GB" dirty="0"/>
              <a:t>Training: RL based “walking” &amp; video</a:t>
            </a:r>
          </a:p>
          <a:p>
            <a:pPr lvl="1"/>
            <a:r>
              <a:rPr lang="en-GB" dirty="0"/>
              <a:t>Validation: changed textures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endParaRPr lang="en-GB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63BE71B-E0B0-496F-9167-FC15C8ABA59E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6097743" y="1633046"/>
            <a:ext cx="1" cy="1944270"/>
          </a:xfrm>
          <a:prstGeom prst="line">
            <a:avLst/>
          </a:prstGeom>
          <a:ln w="19050" cap="sq">
            <a:solidFill>
              <a:srgbClr val="1F407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67864FF6-A8F6-4F15-ABEC-E7E742706D44}"/>
              </a:ext>
            </a:extLst>
          </p:cNvPr>
          <p:cNvSpPr txBox="1"/>
          <p:nvPr/>
        </p:nvSpPr>
        <p:spPr>
          <a:xfrm>
            <a:off x="4113867" y="1093763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Division into two main tasks</a:t>
            </a:r>
          </a:p>
        </p:txBody>
      </p:sp>
    </p:spTree>
    <p:extLst>
      <p:ext uri="{BB962C8B-B14F-4D97-AF65-F5344CB8AC3E}">
        <p14:creationId xmlns:p14="http://schemas.microsoft.com/office/powerpoint/2010/main" val="21630418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CCF4F6A-4C72-463A-8F35-C52A9A499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19" y="675885"/>
            <a:ext cx="6120850" cy="61208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3C117-A580-402E-AD3F-5E30B08F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B4E903-FB10-4C2E-B330-D1C8B676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E390E-5DDA-4CBB-B0A1-BAA19589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438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4D2CEB-8C39-446F-867F-86BE6CB3B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2024064"/>
            <a:ext cx="11530012" cy="4213225"/>
          </a:xfrm>
        </p:spPr>
        <p:txBody>
          <a:bodyPr/>
          <a:lstStyle/>
          <a:p>
            <a:r>
              <a:rPr lang="en-GB" dirty="0"/>
              <a:t>How to save the current (GPU) state and recover it later on</a:t>
            </a:r>
          </a:p>
          <a:p>
            <a:r>
              <a:rPr lang="en-GB" dirty="0" err="1"/>
              <a:t>Tensorforce</a:t>
            </a:r>
            <a:r>
              <a:rPr lang="en-GB" dirty="0"/>
              <a:t>/</a:t>
            </a:r>
            <a:r>
              <a:rPr lang="en-GB" dirty="0" err="1"/>
              <a:t>Tensorflow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API</a:t>
            </a:r>
          </a:p>
          <a:p>
            <a:r>
              <a:rPr lang="en-GB" dirty="0"/>
              <a:t>A3C</a:t>
            </a:r>
          </a:p>
          <a:p>
            <a:r>
              <a:rPr lang="en-GB" dirty="0"/>
              <a:t>PPO </a:t>
            </a:r>
            <a:r>
              <a:rPr lang="en-GB" dirty="0">
                <a:sym typeface="Wingdings" panose="05000000000000000000" pitchFamily="2" charset="2"/>
              </a:rPr>
              <a:t> PPO2 (GPU Version, approximately 3x faster)</a:t>
            </a:r>
            <a:endParaRPr lang="en-GB" dirty="0"/>
          </a:p>
          <a:p>
            <a:r>
              <a:rPr lang="en-GB" dirty="0" err="1"/>
              <a:t>Savinov’s</a:t>
            </a:r>
            <a:r>
              <a:rPr lang="en-GB" dirty="0"/>
              <a:t> SPTM software package [1]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43407-9BD6-4D44-8A68-7A7AC68A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F4DD1-0F04-47BF-B4AB-B55A3208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E08CF-AE76-426E-B27D-9AA37FE2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572A0A5-8755-4976-B8B7-19035A54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3DF7A9-9FD3-412B-86F0-8130505152D5}"/>
              </a:ext>
            </a:extLst>
          </p:cNvPr>
          <p:cNvSpPr txBox="1"/>
          <p:nvPr/>
        </p:nvSpPr>
        <p:spPr>
          <a:xfrm>
            <a:off x="320895" y="6169282"/>
            <a:ext cx="346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[1] </a:t>
            </a:r>
            <a:r>
              <a:rPr lang="de-CH" sz="1200" dirty="0">
                <a:hlinkClick r:id="rId3"/>
              </a:rPr>
              <a:t>https://github.com/nsavinov/SPTM</a:t>
            </a:r>
            <a:r>
              <a:rPr lang="de-CH" sz="1200" dirty="0"/>
              <a:t> (11.03.18)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16794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Benutzerdefiniert</PresentationFormat>
  <Paragraphs>43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4</vt:i4>
      </vt:variant>
    </vt:vector>
  </HeadingPairs>
  <TitlesOfParts>
    <vt:vector size="14" baseType="lpstr">
      <vt:lpstr>Arial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Our Task</vt:lpstr>
      <vt:lpstr>Work Packages and Timeline</vt:lpstr>
      <vt:lpstr>PowerPoint-Präsentation</vt:lpstr>
      <vt:lpstr>Open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3H6dnWREBL@student.ethz.ch</cp:lastModifiedBy>
  <cp:revision>170</cp:revision>
  <cp:lastPrinted>2013-06-08T11:22:51Z</cp:lastPrinted>
  <dcterms:created xsi:type="dcterms:W3CDTF">2013-05-24T16:23:39Z</dcterms:created>
  <dcterms:modified xsi:type="dcterms:W3CDTF">2018-03-13T09:18:05Z</dcterms:modified>
  <cp:category/>
</cp:coreProperties>
</file>