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8" r:id="rId13"/>
    <p:sldId id="269" r:id="rId14"/>
    <p:sldId id="26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" y="19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-Andrea Heinrich" userId="6404adc731ae9f54" providerId="LiveId" clId="{5478B9CB-A74D-4CDF-8B5D-C9C3D9B8F31F}"/>
    <pc:docChg chg="undo custSel addSld modSld sldOrd">
      <pc:chgData name="Gian-Andrea Heinrich" userId="6404adc731ae9f54" providerId="LiveId" clId="{5478B9CB-A74D-4CDF-8B5D-C9C3D9B8F31F}" dt="2018-03-11T10:06:36.959" v="3037" actId="27636"/>
      <pc:docMkLst>
        <pc:docMk/>
      </pc:docMkLst>
      <pc:sldChg chg="modSp add">
        <pc:chgData name="Gian-Andrea Heinrich" userId="6404adc731ae9f54" providerId="LiveId" clId="{5478B9CB-A74D-4CDF-8B5D-C9C3D9B8F31F}" dt="2018-03-10T19:24:45.814" v="613" actId="20577"/>
        <pc:sldMkLst>
          <pc:docMk/>
          <pc:sldMk cId="1802549853" sldId="257"/>
        </pc:sldMkLst>
        <pc:spChg chg="mod">
          <ac:chgData name="Gian-Andrea Heinrich" userId="6404adc731ae9f54" providerId="LiveId" clId="{5478B9CB-A74D-4CDF-8B5D-C9C3D9B8F31F}" dt="2018-03-10T17:57:14.327" v="9" actId="20577"/>
          <ac:spMkLst>
            <pc:docMk/>
            <pc:sldMk cId="1802549853" sldId="257"/>
            <ac:spMk id="2" creationId="{A9651EB2-7B1A-4DEA-AFB3-B22BE279A67D}"/>
          </ac:spMkLst>
        </pc:spChg>
        <pc:spChg chg="mod">
          <ac:chgData name="Gian-Andrea Heinrich" userId="6404adc731ae9f54" providerId="LiveId" clId="{5478B9CB-A74D-4CDF-8B5D-C9C3D9B8F31F}" dt="2018-03-10T19:24:45.814" v="613" actId="20577"/>
          <ac:spMkLst>
            <pc:docMk/>
            <pc:sldMk cId="1802549853" sldId="257"/>
            <ac:spMk id="3" creationId="{E113D0BC-6E01-4970-A560-8E18F025AF5A}"/>
          </ac:spMkLst>
        </pc:spChg>
      </pc:sldChg>
      <pc:sldChg chg="modSp add">
        <pc:chgData name="Gian-Andrea Heinrich" userId="6404adc731ae9f54" providerId="LiveId" clId="{5478B9CB-A74D-4CDF-8B5D-C9C3D9B8F31F}" dt="2018-03-10T19:20:20.182" v="385" actId="20577"/>
        <pc:sldMkLst>
          <pc:docMk/>
          <pc:sldMk cId="1335929834" sldId="258"/>
        </pc:sldMkLst>
        <pc:spChg chg="mod">
          <ac:chgData name="Gian-Andrea Heinrich" userId="6404adc731ae9f54" providerId="LiveId" clId="{5478B9CB-A74D-4CDF-8B5D-C9C3D9B8F31F}" dt="2018-03-10T19:19:04.938" v="306" actId="20577"/>
          <ac:spMkLst>
            <pc:docMk/>
            <pc:sldMk cId="1335929834" sldId="258"/>
            <ac:spMk id="2" creationId="{A6A2133E-5DE5-40AC-A75A-AF791BFD0C0F}"/>
          </ac:spMkLst>
        </pc:spChg>
        <pc:spChg chg="mod">
          <ac:chgData name="Gian-Andrea Heinrich" userId="6404adc731ae9f54" providerId="LiveId" clId="{5478B9CB-A74D-4CDF-8B5D-C9C3D9B8F31F}" dt="2018-03-10T19:20:20.182" v="385" actId="20577"/>
          <ac:spMkLst>
            <pc:docMk/>
            <pc:sldMk cId="1335929834" sldId="258"/>
            <ac:spMk id="3" creationId="{6EE01314-7AA2-4C68-AB7D-DD6B7F2E0C23}"/>
          </ac:spMkLst>
        </pc:spChg>
      </pc:sldChg>
      <pc:sldChg chg="modSp add">
        <pc:chgData name="Gian-Andrea Heinrich" userId="6404adc731ae9f54" providerId="LiveId" clId="{5478B9CB-A74D-4CDF-8B5D-C9C3D9B8F31F}" dt="2018-03-10T19:22:59.964" v="565" actId="20577"/>
        <pc:sldMkLst>
          <pc:docMk/>
          <pc:sldMk cId="1249778415" sldId="259"/>
        </pc:sldMkLst>
        <pc:spChg chg="mod">
          <ac:chgData name="Gian-Andrea Heinrich" userId="6404adc731ae9f54" providerId="LiveId" clId="{5478B9CB-A74D-4CDF-8B5D-C9C3D9B8F31F}" dt="2018-03-10T19:21:09.782" v="397" actId="20577"/>
          <ac:spMkLst>
            <pc:docMk/>
            <pc:sldMk cId="1249778415" sldId="259"/>
            <ac:spMk id="2" creationId="{C13C6953-049B-4450-8834-ADEB3F6BD8D4}"/>
          </ac:spMkLst>
        </pc:spChg>
        <pc:spChg chg="mod">
          <ac:chgData name="Gian-Andrea Heinrich" userId="6404adc731ae9f54" providerId="LiveId" clId="{5478B9CB-A74D-4CDF-8B5D-C9C3D9B8F31F}" dt="2018-03-10T19:22:59.964" v="565" actId="20577"/>
          <ac:spMkLst>
            <pc:docMk/>
            <pc:sldMk cId="1249778415" sldId="259"/>
            <ac:spMk id="3" creationId="{B5E2C1C5-3F0D-4A8C-B948-91DE05FBFE56}"/>
          </ac:spMkLst>
        </pc:spChg>
      </pc:sldChg>
      <pc:sldChg chg="modSp add">
        <pc:chgData name="Gian-Andrea Heinrich" userId="6404adc731ae9f54" providerId="LiveId" clId="{5478B9CB-A74D-4CDF-8B5D-C9C3D9B8F31F}" dt="2018-03-10T19:55:29.651" v="1403" actId="20577"/>
        <pc:sldMkLst>
          <pc:docMk/>
          <pc:sldMk cId="3139621512" sldId="260"/>
        </pc:sldMkLst>
        <pc:spChg chg="mod">
          <ac:chgData name="Gian-Andrea Heinrich" userId="6404adc731ae9f54" providerId="LiveId" clId="{5478B9CB-A74D-4CDF-8B5D-C9C3D9B8F31F}" dt="2018-03-10T19:25:34.710" v="631" actId="20577"/>
          <ac:spMkLst>
            <pc:docMk/>
            <pc:sldMk cId="3139621512" sldId="260"/>
            <ac:spMk id="2" creationId="{2F07ACB5-4ECE-4CD4-BC10-08D31F86710A}"/>
          </ac:spMkLst>
        </pc:spChg>
        <pc:spChg chg="mod">
          <ac:chgData name="Gian-Andrea Heinrich" userId="6404adc731ae9f54" providerId="LiveId" clId="{5478B9CB-A74D-4CDF-8B5D-C9C3D9B8F31F}" dt="2018-03-10T19:55:29.651" v="1403" actId="20577"/>
          <ac:spMkLst>
            <pc:docMk/>
            <pc:sldMk cId="3139621512" sldId="260"/>
            <ac:spMk id="3" creationId="{EC8FD9D2-40AD-4309-8F98-CE1B83B7F57B}"/>
          </ac:spMkLst>
        </pc:spChg>
      </pc:sldChg>
      <pc:sldChg chg="modSp add">
        <pc:chgData name="Gian-Andrea Heinrich" userId="6404adc731ae9f54" providerId="LiveId" clId="{5478B9CB-A74D-4CDF-8B5D-C9C3D9B8F31F}" dt="2018-03-10T20:30:57.552" v="1843" actId="20577"/>
        <pc:sldMkLst>
          <pc:docMk/>
          <pc:sldMk cId="859967949" sldId="261"/>
        </pc:sldMkLst>
        <pc:spChg chg="mod">
          <ac:chgData name="Gian-Andrea Heinrich" userId="6404adc731ae9f54" providerId="LiveId" clId="{5478B9CB-A74D-4CDF-8B5D-C9C3D9B8F31F}" dt="2018-03-10T19:55:48.536" v="1406" actId="20577"/>
          <ac:spMkLst>
            <pc:docMk/>
            <pc:sldMk cId="859967949" sldId="261"/>
            <ac:spMk id="2" creationId="{0482B95C-0931-438A-8EFA-93419E633FE8}"/>
          </ac:spMkLst>
        </pc:spChg>
        <pc:spChg chg="mod">
          <ac:chgData name="Gian-Andrea Heinrich" userId="6404adc731ae9f54" providerId="LiveId" clId="{5478B9CB-A74D-4CDF-8B5D-C9C3D9B8F31F}" dt="2018-03-10T20:30:57.552" v="1843" actId="20577"/>
          <ac:spMkLst>
            <pc:docMk/>
            <pc:sldMk cId="859967949" sldId="261"/>
            <ac:spMk id="3" creationId="{044A96AC-1CCE-4461-8E50-9C423813EBE6}"/>
          </ac:spMkLst>
        </pc:spChg>
      </pc:sldChg>
      <pc:sldChg chg="modSp add">
        <pc:chgData name="Gian-Andrea Heinrich" userId="6404adc731ae9f54" providerId="LiveId" clId="{5478B9CB-A74D-4CDF-8B5D-C9C3D9B8F31F}" dt="2018-03-10T20:12:50.401" v="1552" actId="20577"/>
        <pc:sldMkLst>
          <pc:docMk/>
          <pc:sldMk cId="1871395100" sldId="262"/>
        </pc:sldMkLst>
        <pc:spChg chg="mod">
          <ac:chgData name="Gian-Andrea Heinrich" userId="6404adc731ae9f54" providerId="LiveId" clId="{5478B9CB-A74D-4CDF-8B5D-C9C3D9B8F31F}" dt="2018-03-10T20:11:47.537" v="1466" actId="20577"/>
          <ac:spMkLst>
            <pc:docMk/>
            <pc:sldMk cId="1871395100" sldId="262"/>
            <ac:spMk id="2" creationId="{B87A16ED-25C7-44BC-AD63-FBBF54E08A49}"/>
          </ac:spMkLst>
        </pc:spChg>
        <pc:spChg chg="mod">
          <ac:chgData name="Gian-Andrea Heinrich" userId="6404adc731ae9f54" providerId="LiveId" clId="{5478B9CB-A74D-4CDF-8B5D-C9C3D9B8F31F}" dt="2018-03-10T20:12:50.401" v="1552" actId="20577"/>
          <ac:spMkLst>
            <pc:docMk/>
            <pc:sldMk cId="1871395100" sldId="262"/>
            <ac:spMk id="3" creationId="{665E92B0-E8E6-47FE-8160-DA58648D82C5}"/>
          </ac:spMkLst>
        </pc:spChg>
      </pc:sldChg>
      <pc:sldChg chg="modSp add">
        <pc:chgData name="Gian-Andrea Heinrich" userId="6404adc731ae9f54" providerId="LiveId" clId="{5478B9CB-A74D-4CDF-8B5D-C9C3D9B8F31F}" dt="2018-03-10T21:13:26.580" v="2201" actId="14"/>
        <pc:sldMkLst>
          <pc:docMk/>
          <pc:sldMk cId="9670398" sldId="263"/>
        </pc:sldMkLst>
        <pc:spChg chg="mod">
          <ac:chgData name="Gian-Andrea Heinrich" userId="6404adc731ae9f54" providerId="LiveId" clId="{5478B9CB-A74D-4CDF-8B5D-C9C3D9B8F31F}" dt="2018-03-10T20:31:55.551" v="1876" actId="20577"/>
          <ac:spMkLst>
            <pc:docMk/>
            <pc:sldMk cId="9670398" sldId="263"/>
            <ac:spMk id="2" creationId="{ABB1951C-070C-4D9F-A279-5725DDAF56DA}"/>
          </ac:spMkLst>
        </pc:spChg>
        <pc:spChg chg="mod">
          <ac:chgData name="Gian-Andrea Heinrich" userId="6404adc731ae9f54" providerId="LiveId" clId="{5478B9CB-A74D-4CDF-8B5D-C9C3D9B8F31F}" dt="2018-03-10T21:13:26.580" v="2201" actId="14"/>
          <ac:spMkLst>
            <pc:docMk/>
            <pc:sldMk cId="9670398" sldId="263"/>
            <ac:spMk id="3" creationId="{E1DFC3DC-2BBD-4CDA-878C-80509FA9DFA0}"/>
          </ac:spMkLst>
        </pc:spChg>
      </pc:sldChg>
      <pc:sldChg chg="modSp add">
        <pc:chgData name="Gian-Andrea Heinrich" userId="6404adc731ae9f54" providerId="LiveId" clId="{5478B9CB-A74D-4CDF-8B5D-C9C3D9B8F31F}" dt="2018-03-10T21:19:45.275" v="2320" actId="20577"/>
        <pc:sldMkLst>
          <pc:docMk/>
          <pc:sldMk cId="3932011886" sldId="264"/>
        </pc:sldMkLst>
        <pc:spChg chg="mod">
          <ac:chgData name="Gian-Andrea Heinrich" userId="6404adc731ae9f54" providerId="LiveId" clId="{5478B9CB-A74D-4CDF-8B5D-C9C3D9B8F31F}" dt="2018-03-10T21:18:49.210" v="2234" actId="20577"/>
          <ac:spMkLst>
            <pc:docMk/>
            <pc:sldMk cId="3932011886" sldId="264"/>
            <ac:spMk id="2" creationId="{53B9958C-9235-4877-B57B-8F8C45509ED9}"/>
          </ac:spMkLst>
        </pc:spChg>
        <pc:spChg chg="mod">
          <ac:chgData name="Gian-Andrea Heinrich" userId="6404adc731ae9f54" providerId="LiveId" clId="{5478B9CB-A74D-4CDF-8B5D-C9C3D9B8F31F}" dt="2018-03-10T21:19:45.275" v="2320" actId="20577"/>
          <ac:spMkLst>
            <pc:docMk/>
            <pc:sldMk cId="3932011886" sldId="264"/>
            <ac:spMk id="3" creationId="{B19BD516-C433-4EFF-A8A5-1128A721FB8D}"/>
          </ac:spMkLst>
        </pc:spChg>
      </pc:sldChg>
      <pc:sldChg chg="modSp add">
        <pc:chgData name="Gian-Andrea Heinrich" userId="6404adc731ae9f54" providerId="LiveId" clId="{5478B9CB-A74D-4CDF-8B5D-C9C3D9B8F31F}" dt="2018-03-11T09:54:43.609" v="2684" actId="20577"/>
        <pc:sldMkLst>
          <pc:docMk/>
          <pc:sldMk cId="3414829556" sldId="265"/>
        </pc:sldMkLst>
        <pc:spChg chg="mod">
          <ac:chgData name="Gian-Andrea Heinrich" userId="6404adc731ae9f54" providerId="LiveId" clId="{5478B9CB-A74D-4CDF-8B5D-C9C3D9B8F31F}" dt="2018-03-11T09:51:37.129" v="2340" actId="20577"/>
          <ac:spMkLst>
            <pc:docMk/>
            <pc:sldMk cId="3414829556" sldId="265"/>
            <ac:spMk id="2" creationId="{B59081C1-1973-4D66-928A-6E2D13C342B8}"/>
          </ac:spMkLst>
        </pc:spChg>
        <pc:spChg chg="mod">
          <ac:chgData name="Gian-Andrea Heinrich" userId="6404adc731ae9f54" providerId="LiveId" clId="{5478B9CB-A74D-4CDF-8B5D-C9C3D9B8F31F}" dt="2018-03-11T09:54:43.609" v="2684" actId="20577"/>
          <ac:spMkLst>
            <pc:docMk/>
            <pc:sldMk cId="3414829556" sldId="265"/>
            <ac:spMk id="3" creationId="{707E5AC4-4489-47D8-AE0D-DD86142A8646}"/>
          </ac:spMkLst>
        </pc:spChg>
      </pc:sldChg>
      <pc:sldChg chg="modSp add">
        <pc:chgData name="Gian-Andrea Heinrich" userId="6404adc731ae9f54" providerId="LiveId" clId="{5478B9CB-A74D-4CDF-8B5D-C9C3D9B8F31F}" dt="2018-03-11T10:06:36.959" v="3037" actId="27636"/>
        <pc:sldMkLst>
          <pc:docMk/>
          <pc:sldMk cId="4092733496" sldId="266"/>
        </pc:sldMkLst>
        <pc:spChg chg="mod">
          <ac:chgData name="Gian-Andrea Heinrich" userId="6404adc731ae9f54" providerId="LiveId" clId="{5478B9CB-A74D-4CDF-8B5D-C9C3D9B8F31F}" dt="2018-03-11T09:55:05.097" v="2696" actId="20577"/>
          <ac:spMkLst>
            <pc:docMk/>
            <pc:sldMk cId="4092733496" sldId="266"/>
            <ac:spMk id="2" creationId="{56BF314C-51B6-4179-8E7A-B3AF3DB072DB}"/>
          </ac:spMkLst>
        </pc:spChg>
        <pc:spChg chg="mod">
          <ac:chgData name="Gian-Andrea Heinrich" userId="6404adc731ae9f54" providerId="LiveId" clId="{5478B9CB-A74D-4CDF-8B5D-C9C3D9B8F31F}" dt="2018-03-11T10:06:36.959" v="3037" actId="27636"/>
          <ac:spMkLst>
            <pc:docMk/>
            <pc:sldMk cId="4092733496" sldId="266"/>
            <ac:spMk id="3" creationId="{34567D17-24FD-47A0-B58F-F664BACA910A}"/>
          </ac:spMkLst>
        </pc:spChg>
      </pc:sldChg>
      <pc:sldChg chg="modSp add ord">
        <pc:chgData name="Gian-Andrea Heinrich" userId="6404adc731ae9f54" providerId="LiveId" clId="{5478B9CB-A74D-4CDF-8B5D-C9C3D9B8F31F}" dt="2018-03-11T09:55:14.553" v="2703" actId="20577"/>
        <pc:sldMkLst>
          <pc:docMk/>
          <pc:sldMk cId="3810289724" sldId="267"/>
        </pc:sldMkLst>
        <pc:spChg chg="mod">
          <ac:chgData name="Gian-Andrea Heinrich" userId="6404adc731ae9f54" providerId="LiveId" clId="{5478B9CB-A74D-4CDF-8B5D-C9C3D9B8F31F}" dt="2018-03-11T09:55:14.553" v="2703" actId="20577"/>
          <ac:spMkLst>
            <pc:docMk/>
            <pc:sldMk cId="3810289724" sldId="267"/>
            <ac:spMk id="2" creationId="{B97064D4-9FE1-4DEA-815E-FB334B885338}"/>
          </ac:spMkLst>
        </pc:spChg>
      </pc:sldChg>
      <pc:sldChg chg="modSp add">
        <pc:chgData name="Gian-Andrea Heinrich" userId="6404adc731ae9f54" providerId="LiveId" clId="{5478B9CB-A74D-4CDF-8B5D-C9C3D9B8F31F}" dt="2018-03-11T10:00:03.737" v="2797" actId="20577"/>
        <pc:sldMkLst>
          <pc:docMk/>
          <pc:sldMk cId="2341346219" sldId="268"/>
        </pc:sldMkLst>
        <pc:spChg chg="mod">
          <ac:chgData name="Gian-Andrea Heinrich" userId="6404adc731ae9f54" providerId="LiveId" clId="{5478B9CB-A74D-4CDF-8B5D-C9C3D9B8F31F}" dt="2018-03-11T10:00:03.737" v="2797" actId="20577"/>
          <ac:spMkLst>
            <pc:docMk/>
            <pc:sldMk cId="2341346219" sldId="268"/>
            <ac:spMk id="2" creationId="{C40332E5-2FEA-4EA1-A973-DBDED6DBD1CC}"/>
          </ac:spMkLst>
        </pc:spChg>
      </pc:sldChg>
      <pc:sldChg chg="modSp add">
        <pc:chgData name="Gian-Andrea Heinrich" userId="6404adc731ae9f54" providerId="LiveId" clId="{5478B9CB-A74D-4CDF-8B5D-C9C3D9B8F31F}" dt="2018-03-11T10:01:39.614" v="2798"/>
        <pc:sldMkLst>
          <pc:docMk/>
          <pc:sldMk cId="1326088993" sldId="269"/>
        </pc:sldMkLst>
        <pc:spChg chg="mod">
          <ac:chgData name="Gian-Andrea Heinrich" userId="6404adc731ae9f54" providerId="LiveId" clId="{5478B9CB-A74D-4CDF-8B5D-C9C3D9B8F31F}" dt="2018-03-11T09:55:56.009" v="2721" actId="20577"/>
          <ac:spMkLst>
            <pc:docMk/>
            <pc:sldMk cId="1326088993" sldId="269"/>
            <ac:spMk id="2" creationId="{D77210D3-33D8-406E-8783-B60ED4F11579}"/>
          </ac:spMkLst>
        </pc:spChg>
        <pc:spChg chg="mod">
          <ac:chgData name="Gian-Andrea Heinrich" userId="6404adc731ae9f54" providerId="LiveId" clId="{5478B9CB-A74D-4CDF-8B5D-C9C3D9B8F31F}" dt="2018-03-11T10:01:39.614" v="2798"/>
          <ac:spMkLst>
            <pc:docMk/>
            <pc:sldMk cId="1326088993" sldId="269"/>
            <ac:spMk id="3" creationId="{C345A602-2FD0-45FE-BD37-7BD45F496DF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E701BD-C8CE-4EFB-984C-BF294EC3A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B763FFC-8DFC-432A-BADE-D5AC3E3AF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43FD8B-F2DC-4674-930F-8BAB2F344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8704-3639-4021-853F-A62A5021EBFB}" type="datetimeFigureOut">
              <a:rPr lang="de-CH" smtClean="0"/>
              <a:t>11.03.2018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569439-8087-420E-8624-814900516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56E57F-81B0-4570-A7A8-6D241CCB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39BB-7896-4841-8CD7-A862FDE33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850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60627-D23E-47DD-B9D2-798B13D0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7F9D43-1535-4753-B053-DC1F064E3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1AD39A-0988-49DB-904C-9220F264B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8704-3639-4021-853F-A62A5021EBFB}" type="datetimeFigureOut">
              <a:rPr lang="de-CH" smtClean="0"/>
              <a:t>11.03.2018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E1CDDE-0D5F-4132-AEA6-A992A0B3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FD873D-13F9-4F4F-B14C-C69A1650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39BB-7896-4841-8CD7-A862FDE33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344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6AE9B92-E84B-49C4-A0FF-3CB93150D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8F98B6-1C23-420B-9182-10216CA50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9DAA51-1730-468B-AD4D-F8BD44D4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8704-3639-4021-853F-A62A5021EBFB}" type="datetimeFigureOut">
              <a:rPr lang="de-CH" smtClean="0"/>
              <a:t>11.03.2018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C2EEF2-1E15-400A-AFD0-84BF100A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7E156E-6D10-4F88-9E7E-5E8C68302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39BB-7896-4841-8CD7-A862FDE33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330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5FFF1-96B3-4C78-AFF4-E26EDDA0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E2B910-DABA-4969-A205-07A62B35B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272FFA-473A-45B0-BC61-53216278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8704-3639-4021-853F-A62A5021EBFB}" type="datetimeFigureOut">
              <a:rPr lang="de-CH" smtClean="0"/>
              <a:t>11.03.2018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04889C-10FA-45DF-AEB6-B02E8D634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4FBE30-58F2-4A30-BAC2-4E98A5574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39BB-7896-4841-8CD7-A862FDE33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158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28C8C-FF9A-41D4-97AB-67CFABA1E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5A4039-4150-4CC1-AA75-065934ED9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125573-29DA-4FE5-8079-37EDFE476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8704-3639-4021-853F-A62A5021EBFB}" type="datetimeFigureOut">
              <a:rPr lang="de-CH" smtClean="0"/>
              <a:t>11.03.2018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C9CEB2-0014-4107-A65A-A9BBE5AE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8B9F5E-ED71-462F-AF21-303CAA95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39BB-7896-4841-8CD7-A862FDE33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868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E6D6E-2F77-4154-B2AA-ABA2A2E5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A75668-B6D2-4916-BADA-F8FD10913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208438-5923-431F-A0FC-9AEB4746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50746E-8FE1-4C40-BAF7-3941016D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8704-3639-4021-853F-A62A5021EBFB}" type="datetimeFigureOut">
              <a:rPr lang="de-CH" smtClean="0"/>
              <a:t>11.03.2018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4B958D-A716-4306-9830-49A6236CA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D5D3F3-A73E-4D90-BB6D-6B40C5FAB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39BB-7896-4841-8CD7-A862FDE33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056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B6462-9BDC-42BB-B70E-825F12C0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6FA6CD-90AF-42A8-9FB6-B0FFE8003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7DAD54-A1A9-4D36-9D4D-6F4F78112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05D388-F543-4713-AA27-26BBC0BDC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BB1F85-EFE5-4CC3-9457-AEAF9D578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6B7A5D-B333-46A6-9235-847F7548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8704-3639-4021-853F-A62A5021EBFB}" type="datetimeFigureOut">
              <a:rPr lang="de-CH" smtClean="0"/>
              <a:t>11.03.2018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483176-0110-4C7C-B3F5-CB5D105D7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BB4D448-B672-40AA-8C1B-2C9B9652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39BB-7896-4841-8CD7-A862FDE33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877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8999D-386D-4C69-B0D0-B81F2E830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09E9E5-69A4-42D8-99DA-8EAEF7F5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8704-3639-4021-853F-A62A5021EBFB}" type="datetimeFigureOut">
              <a:rPr lang="de-CH" smtClean="0"/>
              <a:t>11.03.2018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B54F18-7D4B-4BE7-9B30-6ED71A75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E0BFC17-EEEA-4261-BF17-53B165C6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39BB-7896-4841-8CD7-A862FDE33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656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A14E48-B320-453A-9B62-0A854B1E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8704-3639-4021-853F-A62A5021EBFB}" type="datetimeFigureOut">
              <a:rPr lang="de-CH" smtClean="0"/>
              <a:t>11.03.2018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5FE6A8F-3799-43B6-BAE0-432C3594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36891A-B3D8-41FB-A045-A863FEA3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39BB-7896-4841-8CD7-A862FDE33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739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186D76-4BF4-43CA-8D61-1289B0484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DA1366-8539-4854-9961-B4F78137B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4CD349-2DA6-4912-B62A-1F128FBC0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333F93-B716-4299-9538-FD35E79A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8704-3639-4021-853F-A62A5021EBFB}" type="datetimeFigureOut">
              <a:rPr lang="de-CH" smtClean="0"/>
              <a:t>11.03.2018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E99B3A-4CEF-4363-898D-BBFB3936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D8DA9E-435C-4153-A696-2D59742A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39BB-7896-4841-8CD7-A862FDE33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907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B0C80-E5D4-4DFA-81AD-191BC694A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644FF53-10A5-4244-9218-45D85DC45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57B2AC-AA8A-464F-9562-325FBCFAD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04114F-C6CD-413C-8CD3-ED5CAEA3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8704-3639-4021-853F-A62A5021EBFB}" type="datetimeFigureOut">
              <a:rPr lang="de-CH" smtClean="0"/>
              <a:t>11.03.2018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931C88-5619-45AF-A85B-45B75F75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E735CB-CA09-43D7-80E9-F9644839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39BB-7896-4841-8CD7-A862FDE33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612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11DD0D0-4B48-4ACA-BC48-B74166E6A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2879DC-0703-4ADD-852D-2A368EDBF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182691-4AE6-42BE-8E3F-0A5FDC661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18704-3639-4021-853F-A62A5021EBFB}" type="datetimeFigureOut">
              <a:rPr lang="de-CH" smtClean="0"/>
              <a:t>11.03.2018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EA6106-C73A-4CB2-9726-065FCCA67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04E769-4A07-4146-8894-ACA531C85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339BB-7896-4841-8CD7-A862FDE33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070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ghakot/keras-resne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94CF6-DADA-45F1-B0BD-94CAA5F84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E62134-C40A-4438-963E-219077B3F0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950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7064D4-9FE1-4DEA-815E-FB334B88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Paper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B9303B-240D-414E-99B1-5C8164F97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0289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BF314C-51B6-4179-8E7A-B3AF3DB07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Tensorforce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567D17-24FD-47A0-B58F-F664BACA9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dirty="0"/>
              <a:t>https://github.com/reinforceio/tensorforce</a:t>
            </a:r>
          </a:p>
          <a:p>
            <a:r>
              <a:rPr lang="de-CH" dirty="0" err="1"/>
              <a:t>Lib</a:t>
            </a:r>
            <a:r>
              <a:rPr lang="de-CH" dirty="0"/>
              <a:t> für Belohnung basiertes Lernen.</a:t>
            </a:r>
          </a:p>
          <a:p>
            <a:r>
              <a:rPr lang="de-CH" dirty="0"/>
              <a:t>API </a:t>
            </a:r>
            <a:r>
              <a:rPr lang="de-CH" dirty="0">
                <a:sym typeface="Wingdings" panose="05000000000000000000" pitchFamily="2" charset="2"/>
              </a:rPr>
              <a:t> Programmierschnittstelle</a:t>
            </a:r>
          </a:p>
          <a:p>
            <a:r>
              <a:rPr lang="de-CH" dirty="0">
                <a:sym typeface="Wingdings" panose="05000000000000000000" pitchFamily="2" charset="2"/>
              </a:rPr>
              <a:t>Diverse Algorithmen möglich  für uns A3C and PPO</a:t>
            </a:r>
          </a:p>
          <a:p>
            <a:r>
              <a:rPr lang="de-CH" dirty="0">
                <a:sym typeface="Wingdings" panose="05000000000000000000" pitchFamily="2" charset="2"/>
              </a:rPr>
              <a:t>A3C Teil des generischen </a:t>
            </a:r>
            <a:r>
              <a:rPr lang="de-CH" dirty="0" err="1">
                <a:sym typeface="Wingdings" panose="05000000000000000000" pitchFamily="2" charset="2"/>
              </a:rPr>
              <a:t>Tensorforce</a:t>
            </a:r>
            <a:r>
              <a:rPr lang="de-CH" dirty="0">
                <a:sym typeface="Wingdings" panose="05000000000000000000" pitchFamily="2" charset="2"/>
              </a:rPr>
              <a:t> Model.  Nutzbar mit mehrere </a:t>
            </a:r>
            <a:r>
              <a:rPr lang="de-CH" dirty="0" err="1">
                <a:sym typeface="Wingdings" panose="05000000000000000000" pitchFamily="2" charset="2"/>
              </a:rPr>
              <a:t>Agents</a:t>
            </a:r>
            <a:r>
              <a:rPr lang="de-CH" dirty="0">
                <a:sym typeface="Wingdings" panose="05000000000000000000" pitchFamily="2" charset="2"/>
              </a:rPr>
              <a:t> </a:t>
            </a:r>
          </a:p>
          <a:p>
            <a:r>
              <a:rPr lang="de-CH" dirty="0">
                <a:sym typeface="Wingdings" panose="05000000000000000000" pitchFamily="2" charset="2"/>
              </a:rPr>
              <a:t>PPO eigener Agent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Gute BSP zur Anwendung auf der Website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r>
              <a:rPr lang="de-CH" dirty="0"/>
              <a:t>@</a:t>
            </a:r>
            <a:r>
              <a:rPr lang="de-CH" dirty="0" err="1"/>
              <a:t>misc</a:t>
            </a:r>
            <a:r>
              <a:rPr lang="de-CH" dirty="0"/>
              <a:t>{schaarschmidt2017tensorforce, </a:t>
            </a:r>
            <a:r>
              <a:rPr lang="de-CH" dirty="0" err="1"/>
              <a:t>author</a:t>
            </a:r>
            <a:r>
              <a:rPr lang="de-CH" dirty="0"/>
              <a:t> = {Schaarschmidt, Michael and Kuhnle, Alexander and Fricke, Kai}, title = {</a:t>
            </a:r>
            <a:r>
              <a:rPr lang="de-CH" dirty="0" err="1"/>
              <a:t>TensorForce</a:t>
            </a:r>
            <a:r>
              <a:rPr lang="de-CH" dirty="0"/>
              <a:t>: A </a:t>
            </a:r>
            <a:r>
              <a:rPr lang="de-CH" dirty="0" err="1"/>
              <a:t>TensorFlow</a:t>
            </a:r>
            <a:r>
              <a:rPr lang="de-CH" dirty="0"/>
              <a:t> </a:t>
            </a:r>
            <a:r>
              <a:rPr lang="de-CH" dirty="0" err="1"/>
              <a:t>library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applied</a:t>
            </a:r>
            <a:r>
              <a:rPr lang="de-CH" dirty="0"/>
              <a:t> </a:t>
            </a:r>
            <a:r>
              <a:rPr lang="de-CH" dirty="0" err="1"/>
              <a:t>reinforcement</a:t>
            </a:r>
            <a:r>
              <a:rPr lang="de-CH" dirty="0"/>
              <a:t> </a:t>
            </a:r>
            <a:r>
              <a:rPr lang="de-CH" dirty="0" err="1"/>
              <a:t>learning</a:t>
            </a:r>
            <a:r>
              <a:rPr lang="de-CH" dirty="0"/>
              <a:t>}, </a:t>
            </a:r>
            <a:r>
              <a:rPr lang="de-CH" dirty="0" err="1"/>
              <a:t>howpublished</a:t>
            </a:r>
            <a:r>
              <a:rPr lang="de-CH" dirty="0"/>
              <a:t>={Web </a:t>
            </a:r>
            <a:r>
              <a:rPr lang="de-CH" dirty="0" err="1"/>
              <a:t>page</a:t>
            </a:r>
            <a:r>
              <a:rPr lang="de-CH" dirty="0"/>
              <a:t>}, </a:t>
            </a:r>
            <a:r>
              <a:rPr lang="de-CH" dirty="0" err="1"/>
              <a:t>url</a:t>
            </a:r>
            <a:r>
              <a:rPr lang="de-CH" dirty="0"/>
              <a:t> = {https://github.com/reinforceio/tensorforce}, </a:t>
            </a:r>
            <a:r>
              <a:rPr lang="de-CH" dirty="0" err="1"/>
              <a:t>year</a:t>
            </a:r>
            <a:r>
              <a:rPr lang="de-CH" dirty="0"/>
              <a:t> = {2017} }</a:t>
            </a:r>
            <a:endParaRPr lang="de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CH" dirty="0">
              <a:sym typeface="Wingdings" panose="05000000000000000000" pitchFamily="2" charset="2"/>
            </a:endParaRP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92733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332E5-2FEA-4EA1-A973-DBDED6DB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A3C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FE1C2A-6635-446E-A94D-2B27A15E2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1346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210D3-33D8-406E-8783-B60ED4F1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PPO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45A602-2FD0-45FE-BD37-7BD45F496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26088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081C1-1973-4D66-928A-6E2D13C3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Unklar für mich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7E5AC4-4489-47D8-AE0D-DD86142A8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Wo lässt er Baseline laufen</a:t>
            </a:r>
          </a:p>
          <a:p>
            <a:r>
              <a:rPr lang="de-CH" dirty="0"/>
              <a:t>Wo gibt er die Parameter (z.B. für die </a:t>
            </a:r>
            <a:r>
              <a:rPr lang="de-CH" dirty="0" err="1"/>
              <a:t>Anzahllayers</a:t>
            </a:r>
            <a:r>
              <a:rPr lang="de-CH" dirty="0"/>
              <a:t>?)</a:t>
            </a:r>
          </a:p>
          <a:p>
            <a:r>
              <a:rPr lang="de-CH" dirty="0"/>
              <a:t>Wo ist Trainingsvideo/ Testvideo </a:t>
            </a:r>
          </a:p>
          <a:p>
            <a:endParaRPr lang="de-CH" dirty="0"/>
          </a:p>
          <a:p>
            <a:r>
              <a:rPr lang="de-CH" dirty="0"/>
              <a:t>Generell in </a:t>
            </a:r>
            <a:r>
              <a:rPr lang="de-CH" dirty="0" err="1"/>
              <a:t>deeplearning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 wie kann man bisher gelerntes abgreifen oder zwischen speichern? (eigentlich würde ein </a:t>
            </a:r>
            <a:r>
              <a:rPr lang="de-CH" dirty="0" err="1">
                <a:sym typeface="Wingdings" panose="05000000000000000000" pitchFamily="2" charset="2"/>
              </a:rPr>
              <a:t>csv</a:t>
            </a:r>
            <a:r>
              <a:rPr lang="de-CH" dirty="0">
                <a:sym typeface="Wingdings" panose="05000000000000000000" pitchFamily="2" charset="2"/>
              </a:rPr>
              <a:t> File mit Informationen zu den Soll/ Ist-Parametern und den </a:t>
            </a:r>
            <a:r>
              <a:rPr lang="de-CH" dirty="0" err="1">
                <a:sym typeface="Wingdings" panose="05000000000000000000" pitchFamily="2" charset="2"/>
              </a:rPr>
              <a:t>Weightings</a:t>
            </a:r>
            <a:r>
              <a:rPr lang="de-CH" dirty="0">
                <a:sym typeface="Wingdings" panose="05000000000000000000" pitchFamily="2" charset="2"/>
              </a:rPr>
              <a:t> reichen?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1482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51EB2-7B1A-4DEA-AFB3-B22BE279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Überblick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13D0BC-6E01-4970-A560-8E18F025A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Setup.sh  </a:t>
            </a:r>
            <a:r>
              <a:rPr lang="de-CH" dirty="0">
                <a:sym typeface="Wingdings" panose="05000000000000000000" pitchFamily="2" charset="2"/>
              </a:rPr>
              <a:t>und conda_env.txt  einrichten der </a:t>
            </a:r>
            <a:r>
              <a:rPr lang="de-CH" dirty="0" err="1">
                <a:sym typeface="Wingdings" panose="05000000000000000000" pitchFamily="2" charset="2"/>
              </a:rPr>
              <a:t>Anaconda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Env</a:t>
            </a:r>
            <a:r>
              <a:rPr lang="de-CH" dirty="0">
                <a:sym typeface="Wingdings" panose="05000000000000000000" pitchFamily="2" charset="2"/>
              </a:rPr>
              <a:t> für Linux</a:t>
            </a:r>
          </a:p>
          <a:p>
            <a:r>
              <a:rPr lang="de-CH" dirty="0">
                <a:sym typeface="Wingdings" panose="05000000000000000000" pitchFamily="2" charset="2"/>
              </a:rPr>
              <a:t>Readme.md –&gt; Erklärung auf </a:t>
            </a:r>
            <a:r>
              <a:rPr lang="de-CH" dirty="0" err="1">
                <a:sym typeface="Wingdings" panose="05000000000000000000" pitchFamily="2" charset="2"/>
              </a:rPr>
              <a:t>Github</a:t>
            </a:r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License  Blablabla</a:t>
            </a:r>
          </a:p>
          <a:p>
            <a:r>
              <a:rPr lang="de-CH" dirty="0"/>
              <a:t>.</a:t>
            </a:r>
            <a:r>
              <a:rPr lang="de-CH" dirty="0" err="1"/>
              <a:t>gitignore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>
                <a:sym typeface="Wingdings" panose="05000000000000000000" pitchFamily="2" charset="2"/>
              </a:rPr>
              <a:t>some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Github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stuff</a:t>
            </a:r>
            <a:endParaRPr lang="de-CH" dirty="0">
              <a:sym typeface="Wingdings" panose="05000000000000000000" pitchFamily="2" charset="2"/>
            </a:endParaRPr>
          </a:p>
          <a:p>
            <a:r>
              <a:rPr lang="de-CH" dirty="0" err="1">
                <a:sym typeface="Wingdings" panose="05000000000000000000" pitchFamily="2" charset="2"/>
              </a:rPr>
              <a:t>Misc</a:t>
            </a:r>
            <a:r>
              <a:rPr lang="de-CH" dirty="0">
                <a:sym typeface="Wingdings" panose="05000000000000000000" pitchFamily="2" charset="2"/>
              </a:rPr>
              <a:t>  tolles GIF</a:t>
            </a:r>
          </a:p>
          <a:p>
            <a:r>
              <a:rPr lang="de-CH" dirty="0">
                <a:sym typeface="Wingdings" panose="05000000000000000000" pitchFamily="2" charset="2"/>
              </a:rPr>
              <a:t>Folders in den nächsten </a:t>
            </a:r>
            <a:r>
              <a:rPr lang="de-CH" dirty="0" err="1">
                <a:sym typeface="Wingdings" panose="05000000000000000000" pitchFamily="2" charset="2"/>
              </a:rPr>
              <a:t>Slides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254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2133E-5DE5-40AC-A75A-AF791BFD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01314-7AA2-4C68-AB7D-DD6B7F2E0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Daten/ Texturen etc. momentan noch nicht so interessant</a:t>
            </a:r>
          </a:p>
        </p:txBody>
      </p:sp>
    </p:spTree>
    <p:extLst>
      <p:ext uri="{BB962C8B-B14F-4D97-AF65-F5344CB8AC3E}">
        <p14:creationId xmlns:p14="http://schemas.microsoft.com/office/powerpoint/2010/main" val="1335929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3C6953-049B-4450-8834-ADEB3F6B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Experiments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E2C1C5-3F0D-4A8C-B948-91DE05FBF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Link zu </a:t>
            </a:r>
            <a:r>
              <a:rPr lang="de-CH" dirty="0" err="1"/>
              <a:t>Github</a:t>
            </a:r>
            <a:r>
              <a:rPr lang="de-CH" dirty="0"/>
              <a:t> Verzeichnis </a:t>
            </a:r>
            <a:r>
              <a:rPr lang="de-CH" dirty="0" err="1"/>
              <a:t>SPTM_data</a:t>
            </a:r>
            <a:endParaRPr lang="de-CH" dirty="0"/>
          </a:p>
          <a:p>
            <a:r>
              <a:rPr lang="de-CH" dirty="0"/>
              <a:t>Data für die R und L Baseline (Annahme </a:t>
            </a:r>
            <a:r>
              <a:rPr lang="de-CH" dirty="0">
                <a:sym typeface="Wingdings" panose="05000000000000000000" pitchFamily="2" charset="2"/>
              </a:rPr>
              <a:t> sehr grosse Dateien. Sind zu analysieren.</a:t>
            </a:r>
          </a:p>
          <a:p>
            <a:r>
              <a:rPr lang="de-CH" dirty="0"/>
              <a:t>https://github.com/nsavinov/SPTM_data</a:t>
            </a:r>
          </a:p>
        </p:txBody>
      </p:sp>
    </p:spTree>
    <p:extLst>
      <p:ext uri="{BB962C8B-B14F-4D97-AF65-F5344CB8AC3E}">
        <p14:creationId xmlns:p14="http://schemas.microsoft.com/office/powerpoint/2010/main" val="124977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7ACB5-4ECE-4CD4-BC10-08D31F86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SRC - Common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8FD9D2-40AD-4309-8F98-CE1B83B7F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_init_.py </a:t>
            </a:r>
            <a:r>
              <a:rPr lang="de-CH" dirty="0">
                <a:sym typeface="Wingdings" panose="05000000000000000000" pitchFamily="2" charset="2"/>
              </a:rPr>
              <a:t> Begrenzt GPU Memory (0.15 für 5 </a:t>
            </a:r>
            <a:r>
              <a:rPr lang="de-CH" dirty="0" err="1">
                <a:sym typeface="Wingdings" panose="05000000000000000000" pitchFamily="2" charset="2"/>
              </a:rPr>
              <a:t>run</a:t>
            </a:r>
            <a:r>
              <a:rPr lang="de-CH" dirty="0">
                <a:sym typeface="Wingdings" panose="05000000000000000000" pitchFamily="2" charset="2"/>
              </a:rPr>
              <a:t>/GPU)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Startet Session basierend auf </a:t>
            </a:r>
            <a:r>
              <a:rPr lang="de-CH" dirty="0" err="1">
                <a:sym typeface="Wingdings" panose="05000000000000000000" pitchFamily="2" charset="2"/>
              </a:rPr>
              <a:t>Config</a:t>
            </a:r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Constants.py 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Definiert viele Pfade, dient zur Abfrage von Informationen, Hinterlegung der Trainings – Testkonditionen, «Hot» </a:t>
            </a:r>
            <a:r>
              <a:rPr lang="de-CH" dirty="0" err="1">
                <a:sym typeface="Wingdings" panose="05000000000000000000" pitchFamily="2" charset="2"/>
              </a:rPr>
              <a:t>Structs</a:t>
            </a:r>
            <a:r>
              <a:rPr lang="de-CH" dirty="0">
                <a:sym typeface="Wingdings" panose="05000000000000000000" pitchFamily="2" charset="2"/>
              </a:rPr>
              <a:t> für Bewegung. Weitere Punkte zum Pixel Vergleich? mit der Baseline und eine gewisse Zufälligkeit. (</a:t>
            </a:r>
            <a:r>
              <a:rPr lang="de-CH" dirty="0" err="1">
                <a:sym typeface="Wingdings" panose="05000000000000000000" pitchFamily="2" charset="2"/>
              </a:rPr>
              <a:t>Eingie</a:t>
            </a:r>
            <a:r>
              <a:rPr lang="de-CH" dirty="0">
                <a:sym typeface="Wingdings" panose="05000000000000000000" pitchFamily="2" charset="2"/>
              </a:rPr>
              <a:t> Kommentare im File)</a:t>
            </a:r>
          </a:p>
          <a:p>
            <a:r>
              <a:rPr lang="de-CH" dirty="0">
                <a:sym typeface="Wingdings" panose="05000000000000000000" pitchFamily="2" charset="2"/>
              </a:rPr>
              <a:t>Register_test_setup.py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Mehrere Test Setups (Klasse) wie z.B. welche Maps, wo die Ziele sind (Referenziert viel auf die .</a:t>
            </a:r>
            <a:r>
              <a:rPr lang="de-CH" dirty="0" err="1">
                <a:sym typeface="Wingdings" panose="05000000000000000000" pitchFamily="2" charset="2"/>
              </a:rPr>
              <a:t>wad</a:t>
            </a:r>
            <a:r>
              <a:rPr lang="de-CH" dirty="0">
                <a:sym typeface="Wingdings" panose="05000000000000000000" pitchFamily="2" charset="2"/>
              </a:rPr>
              <a:t>/ .</a:t>
            </a:r>
            <a:r>
              <a:rPr lang="de-CH" dirty="0" err="1">
                <a:sym typeface="Wingdings" panose="05000000000000000000" pitchFamily="2" charset="2"/>
              </a:rPr>
              <a:t>lmp</a:t>
            </a:r>
            <a:r>
              <a:rPr lang="de-CH" dirty="0">
                <a:sym typeface="Wingdings" panose="05000000000000000000" pitchFamily="2" charset="2"/>
              </a:rPr>
              <a:t> aus dem Data Ordner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pPr lvl="1"/>
            <a:endParaRPr lang="de-CH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3962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2B95C-0931-438A-8EFA-93419E63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SRC-Common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4A96AC-1CCE-4461-8E50-9C423813E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Resnet.py </a:t>
            </a:r>
          </a:p>
          <a:p>
            <a:pPr lvl="1"/>
            <a:r>
              <a:rPr lang="de-CH" dirty="0"/>
              <a:t>Literatur auf </a:t>
            </a:r>
            <a:r>
              <a:rPr lang="de-CH" dirty="0">
                <a:hlinkClick r:id="rId2"/>
              </a:rPr>
              <a:t>https://github.com/raghakot/keras-resnet</a:t>
            </a:r>
            <a:endParaRPr lang="de-CH" dirty="0"/>
          </a:p>
          <a:p>
            <a:pPr lvl="1"/>
            <a:r>
              <a:rPr lang="de-CH" dirty="0"/>
              <a:t>Noch keine vertiefte Analyse des Files</a:t>
            </a:r>
          </a:p>
          <a:p>
            <a:pPr lvl="1"/>
            <a:endParaRPr lang="de-CH" dirty="0"/>
          </a:p>
          <a:p>
            <a:r>
              <a:rPr lang="de-CH" dirty="0"/>
              <a:t>Util.py</a:t>
            </a:r>
          </a:p>
          <a:p>
            <a:pPr lvl="1"/>
            <a:r>
              <a:rPr lang="de-CH" dirty="0"/>
              <a:t>Sammlung diverser Funktionen und Klassen.</a:t>
            </a:r>
          </a:p>
          <a:p>
            <a:pPr lvl="2"/>
            <a:r>
              <a:rPr lang="de-CH" dirty="0"/>
              <a:t>Z.B. fürs Explorern, platzieren der Figur?</a:t>
            </a:r>
          </a:p>
          <a:p>
            <a:r>
              <a:rPr lang="de-CH" dirty="0"/>
              <a:t>Video_writer.py</a:t>
            </a:r>
          </a:p>
          <a:p>
            <a:pPr lvl="1"/>
            <a:r>
              <a:rPr lang="de-CH" dirty="0"/>
              <a:t>Definiert Klasse </a:t>
            </a:r>
            <a:r>
              <a:rPr lang="de-CH" dirty="0" err="1"/>
              <a:t>VideoWriter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59967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A16ED-25C7-44BC-AD63-FBBF54E0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Keras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5E92B0-E8E6-47FE-8160-DA58648D8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Neural</a:t>
            </a:r>
            <a:r>
              <a:rPr lang="de-CH" dirty="0"/>
              <a:t> </a:t>
            </a:r>
            <a:r>
              <a:rPr lang="de-CH" dirty="0" err="1"/>
              <a:t>Networtk</a:t>
            </a:r>
            <a:r>
              <a:rPr lang="de-CH" dirty="0"/>
              <a:t> Bibliothek läuft auf </a:t>
            </a:r>
            <a:r>
              <a:rPr lang="de-CH" dirty="0" err="1"/>
              <a:t>Tensorflow</a:t>
            </a:r>
            <a:r>
              <a:rPr lang="de-CH" dirty="0"/>
              <a:t>,  Theano, Microsoft CT etc. </a:t>
            </a:r>
          </a:p>
        </p:txBody>
      </p:sp>
    </p:spTree>
    <p:extLst>
      <p:ext uri="{BB962C8B-B14F-4D97-AF65-F5344CB8AC3E}">
        <p14:creationId xmlns:p14="http://schemas.microsoft.com/office/powerpoint/2010/main" val="1871395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B1951C-070C-4D9F-A279-5725DDAF5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src</a:t>
            </a:r>
            <a:r>
              <a:rPr lang="de-CH" dirty="0"/>
              <a:t> - </a:t>
            </a:r>
            <a:r>
              <a:rPr lang="de-CH" dirty="0" err="1"/>
              <a:t>test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DFC3DC-2BBD-4CDA-878C-80509FA9D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Build_graph.py</a:t>
            </a:r>
          </a:p>
          <a:p>
            <a:pPr lvl="1"/>
            <a:r>
              <a:rPr lang="de-CH" dirty="0"/>
              <a:t>Plottet Abkürzungen?</a:t>
            </a:r>
          </a:p>
          <a:p>
            <a:r>
              <a:rPr lang="de-CH" dirty="0"/>
              <a:t>Demo.sh und cleanup_demo.sh, plot_all.sh</a:t>
            </a: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>
                <a:sym typeface="Wingdings" panose="05000000000000000000" pitchFamily="2" charset="2"/>
              </a:rPr>
              <a:t>bash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files</a:t>
            </a:r>
            <a:r>
              <a:rPr lang="de-CH" dirty="0">
                <a:sym typeface="Wingdings" panose="05000000000000000000" pitchFamily="2" charset="2"/>
              </a:rPr>
              <a:t> für Faule</a:t>
            </a:r>
          </a:p>
          <a:p>
            <a:r>
              <a:rPr lang="de-CH" dirty="0">
                <a:sym typeface="Wingdings" panose="05000000000000000000" pitchFamily="2" charset="2"/>
              </a:rPr>
              <a:t>Navigator.py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Viele Funktionen zur Navigation, dem Aufnehmen des Weges und der Trajektorien, Test ob in Nähe des Goals </a:t>
            </a:r>
            <a:r>
              <a:rPr lang="de-CH" dirty="0" err="1">
                <a:sym typeface="Wingdings" panose="05000000000000000000" pitchFamily="2" charset="2"/>
              </a:rPr>
              <a:t>etc</a:t>
            </a:r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Process_log.py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Layout und Inhalt für Logfile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pPr lvl="1"/>
            <a:endParaRPr lang="de-CH" dirty="0">
              <a:sym typeface="Wingdings" panose="05000000000000000000" pitchFamily="2" charset="2"/>
            </a:endParaRP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670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B9958C-9235-4877-B57B-8F8C4550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Src</a:t>
            </a:r>
            <a:r>
              <a:rPr lang="de-CH" dirty="0"/>
              <a:t> – </a:t>
            </a:r>
            <a:r>
              <a:rPr lang="de-CH" dirty="0" err="1"/>
              <a:t>run</a:t>
            </a:r>
            <a:r>
              <a:rPr lang="de-CH" dirty="0"/>
              <a:t> </a:t>
            </a:r>
            <a:r>
              <a:rPr lang="de-CH" dirty="0" err="1"/>
              <a:t>test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BD516-C433-4EFF-A8A5-1128A721F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Run_eval.py </a:t>
            </a:r>
          </a:p>
          <a:p>
            <a:pPr lvl="1"/>
            <a:r>
              <a:rPr lang="de-CH" dirty="0"/>
              <a:t>So etwas wie das Main </a:t>
            </a:r>
            <a:r>
              <a:rPr lang="de-CH" dirty="0" err="1"/>
              <a:t>file</a:t>
            </a:r>
            <a:r>
              <a:rPr lang="de-CH" dirty="0"/>
              <a:t>? (Aber nicht alle anderen </a:t>
            </a:r>
            <a:r>
              <a:rPr lang="de-CH"/>
              <a:t>inkludiert?)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201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Microsoft Office PowerPoint</Application>
  <PresentationFormat>Breitbild</PresentationFormat>
  <Paragraphs>64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</vt:lpstr>
      <vt:lpstr>PowerPoint-Präsentation</vt:lpstr>
      <vt:lpstr>Überblick</vt:lpstr>
      <vt:lpstr>Data</vt:lpstr>
      <vt:lpstr>Experiments</vt:lpstr>
      <vt:lpstr>SRC - Common</vt:lpstr>
      <vt:lpstr>SRC-Common</vt:lpstr>
      <vt:lpstr>Keras</vt:lpstr>
      <vt:lpstr>src - test</vt:lpstr>
      <vt:lpstr>Src – run test</vt:lpstr>
      <vt:lpstr>Paper</vt:lpstr>
      <vt:lpstr>Tensorforce</vt:lpstr>
      <vt:lpstr>A3C</vt:lpstr>
      <vt:lpstr>PPO</vt:lpstr>
      <vt:lpstr>Unklar für mich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Gian-Andrea Heinrich</dc:creator>
  <cp:lastModifiedBy>Gian-Andrea Heinrich</cp:lastModifiedBy>
  <cp:revision>3</cp:revision>
  <dcterms:created xsi:type="dcterms:W3CDTF">2018-03-10T17:55:30Z</dcterms:created>
  <dcterms:modified xsi:type="dcterms:W3CDTF">2018-03-11T15:10:18Z</dcterms:modified>
</cp:coreProperties>
</file>