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15"/>
  </p:notesMasterIdLst>
  <p:handoutMasterIdLst>
    <p:handoutMasterId r:id="rId16"/>
  </p:handoutMasterIdLst>
  <p:sldIdLst>
    <p:sldId id="315" r:id="rId9"/>
    <p:sldId id="318" r:id="rId10"/>
    <p:sldId id="313" r:id="rId11"/>
    <p:sldId id="314" r:id="rId12"/>
    <p:sldId id="317" r:id="rId13"/>
    <p:sldId id="316" r:id="rId1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2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B03F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16" autoAdjust="0"/>
    <p:restoredTop sz="78275" autoAdjust="0"/>
  </p:normalViewPr>
  <p:slideViewPr>
    <p:cSldViewPr snapToObjects="1">
      <p:cViewPr varScale="1">
        <p:scale>
          <a:sx n="91" d="100"/>
          <a:sy n="91" d="100"/>
        </p:scale>
        <p:origin x="-1104" y="-240"/>
      </p:cViewPr>
      <p:guideLst>
        <p:guide orient="horz" pos="391"/>
        <p:guide orient="horz" pos="1275"/>
        <p:guide orient="horz" pos="3929"/>
        <p:guide orient="horz" pos="2160"/>
        <p:guide orient="horz" pos="3022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76FE163F-002C-45B5-B011-89846E49E5D9}"/>
    <pc:docChg chg="undo custSel addSld delSld modSld modMainMaster">
      <pc:chgData name="Gian-Andrea Heinrich" userId="6404adc731ae9f54" providerId="LiveId" clId="{76FE163F-002C-45B5-B011-89846E49E5D9}" dt="2018-03-11T13:58:51.195" v="3084" actId="478"/>
      <pc:docMkLst>
        <pc:docMk/>
      </pc:docMkLst>
      <pc:sldChg chg="modSp">
        <pc:chgData name="Gian-Andrea Heinrich" userId="6404adc731ae9f54" providerId="LiveId" clId="{76FE163F-002C-45B5-B011-89846E49E5D9}" dt="2018-03-11T10:46:36.717" v="1019" actId="20577"/>
        <pc:sldMkLst>
          <pc:docMk/>
          <pc:sldMk cId="4038906334" sldId="268"/>
        </pc:sldMkLst>
        <pc:spChg chg="mod">
          <ac:chgData name="Gian-Andrea Heinrich" userId="6404adc731ae9f54" providerId="LiveId" clId="{76FE163F-002C-45B5-B011-89846E49E5D9}" dt="2018-03-11T10:20:55.371" v="258" actId="20577"/>
          <ac:spMkLst>
            <pc:docMk/>
            <pc:sldMk cId="4038906334" sldId="268"/>
            <ac:spMk id="4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15:35.178" v="147" actId="20577"/>
          <ac:spMkLst>
            <pc:docMk/>
            <pc:sldMk cId="4038906334" sldId="268"/>
            <ac:spMk id="18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46:36.717" v="1019" actId="20577"/>
          <ac:spMkLst>
            <pc:docMk/>
            <pc:sldMk cId="4038906334" sldId="268"/>
            <ac:spMk id="19" creationId="{00000000-0000-0000-0000-000000000000}"/>
          </ac:spMkLst>
        </pc:spChg>
      </pc:sldChg>
      <pc:sldChg chg="addSp modSp modNotesTx">
        <pc:chgData name="Gian-Andrea Heinrich" userId="6404adc731ae9f54" providerId="LiveId" clId="{76FE163F-002C-45B5-B011-89846E49E5D9}" dt="2018-03-11T10:39:30.556" v="783" actId="20577"/>
        <pc:sldMkLst>
          <pc:docMk/>
          <pc:sldMk cId="3187560666" sldId="280"/>
        </pc:sldMkLst>
        <pc:spChg chg="mod">
          <ac:chgData name="Gian-Andrea Heinrich" userId="6404adc731ae9f54" providerId="LiveId" clId="{76FE163F-002C-45B5-B011-89846E49E5D9}" dt="2018-03-11T10:39:22.028" v="765" actId="6549"/>
          <ac:spMkLst>
            <pc:docMk/>
            <pc:sldMk cId="3187560666" sldId="280"/>
            <ac:spMk id="2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24:23.539" v="278" actId="14100"/>
          <ac:spMkLst>
            <pc:docMk/>
            <pc:sldMk cId="3187560666" sldId="280"/>
            <ac:spMk id="6" creationId="{00000000-0000-0000-0000-000000000000}"/>
          </ac:spMkLst>
        </pc:spChg>
        <pc:spChg chg="add mod">
          <ac:chgData name="Gian-Andrea Heinrich" userId="6404adc731ae9f54" providerId="LiveId" clId="{76FE163F-002C-45B5-B011-89846E49E5D9}" dt="2018-03-11T10:38:05.631" v="618" actId="404"/>
          <ac:spMkLst>
            <pc:docMk/>
            <pc:sldMk cId="3187560666" sldId="280"/>
            <ac:spMk id="7" creationId="{0078B983-D186-4543-A21D-EF5612D3197B}"/>
          </ac:spMkLst>
        </pc:spChg>
        <pc:picChg chg="add mod">
          <ac:chgData name="Gian-Andrea Heinrich" userId="6404adc731ae9f54" providerId="LiveId" clId="{76FE163F-002C-45B5-B011-89846E49E5D9}" dt="2018-03-11T10:33:48.139" v="591" actId="1076"/>
          <ac:picMkLst>
            <pc:docMk/>
            <pc:sldMk cId="3187560666" sldId="280"/>
            <ac:picMk id="8" creationId="{49DF303F-4598-4394-A2C4-54250FDFEB30}"/>
          </ac:picMkLst>
        </pc:picChg>
        <pc:picChg chg="add mod ord modCrop">
          <ac:chgData name="Gian-Andrea Heinrich" userId="6404adc731ae9f54" providerId="LiveId" clId="{76FE163F-002C-45B5-B011-89846E49E5D9}" dt="2018-03-11T10:33:53.027" v="592" actId="1076"/>
          <ac:picMkLst>
            <pc:docMk/>
            <pc:sldMk cId="3187560666" sldId="280"/>
            <ac:picMk id="9" creationId="{5A11204A-7DDC-4D32-87BC-0B54AD612BCA}"/>
          </ac:picMkLst>
        </pc:picChg>
        <pc:picChg chg="add mod">
          <ac:chgData name="Gian-Andrea Heinrich" userId="6404adc731ae9f54" providerId="LiveId" clId="{76FE163F-002C-45B5-B011-89846E49E5D9}" dt="2018-03-11T10:37:32.867" v="599" actId="1076"/>
          <ac:picMkLst>
            <pc:docMk/>
            <pc:sldMk cId="3187560666" sldId="280"/>
            <ac:picMk id="10" creationId="{CD8711B7-B290-4E46-8D78-42DDE963A848}"/>
          </ac:picMkLst>
        </pc:picChg>
      </pc:sldChg>
      <pc:sldChg chg="del">
        <pc:chgData name="Gian-Andrea Heinrich" userId="6404adc731ae9f54" providerId="LiveId" clId="{76FE163F-002C-45B5-B011-89846E49E5D9}" dt="2018-03-11T10:13:32.333" v="2" actId="2696"/>
        <pc:sldMkLst>
          <pc:docMk/>
          <pc:sldMk cId="2598466470" sldId="281"/>
        </pc:sldMkLst>
      </pc:sldChg>
      <pc:sldChg chg="addSp modSp add">
        <pc:chgData name="Gian-Andrea Heinrich" userId="6404adc731ae9f54" providerId="LiveId" clId="{76FE163F-002C-45B5-B011-89846E49E5D9}" dt="2018-03-11T11:40:52.936" v="2277" actId="404"/>
        <pc:sldMkLst>
          <pc:docMk/>
          <pc:sldMk cId="2698759987" sldId="281"/>
        </pc:sldMkLst>
        <pc:spChg chg="mod">
          <ac:chgData name="Gian-Andrea Heinrich" userId="6404adc731ae9f54" providerId="LiveId" clId="{76FE163F-002C-45B5-B011-89846E49E5D9}" dt="2018-03-11T11:08:46.237" v="1384" actId="20577"/>
          <ac:spMkLst>
            <pc:docMk/>
            <pc:sldMk cId="2698759987" sldId="281"/>
            <ac:spMk id="2" creationId="{4CBB258A-7B90-4B62-95BD-7DA219C753C4}"/>
          </ac:spMkLst>
        </pc:spChg>
        <pc:spChg chg="mod">
          <ac:chgData name="Gian-Andrea Heinrich" userId="6404adc731ae9f54" providerId="LiveId" clId="{76FE163F-002C-45B5-B011-89846E49E5D9}" dt="2018-03-11T11:08:52.062" v="1388" actId="20577"/>
          <ac:spMkLst>
            <pc:docMk/>
            <pc:sldMk cId="2698759987" sldId="281"/>
            <ac:spMk id="6" creationId="{D977C8F1-D7C8-45D8-B4DB-45A6407B9563}"/>
          </ac:spMkLst>
        </pc:spChg>
        <pc:spChg chg="add mod">
          <ac:chgData name="Gian-Andrea Heinrich" userId="6404adc731ae9f54" providerId="LiveId" clId="{76FE163F-002C-45B5-B011-89846E49E5D9}" dt="2018-03-11T10:52:45.932" v="1211" actId="20577"/>
          <ac:spMkLst>
            <pc:docMk/>
            <pc:sldMk cId="2698759987" sldId="281"/>
            <ac:spMk id="7" creationId="{B69A0295-9452-46CA-998D-1FA9B6D6E414}"/>
          </ac:spMkLst>
        </pc:spChg>
        <pc:spChg chg="add mod">
          <ac:chgData name="Gian-Andrea Heinrich" userId="6404adc731ae9f54" providerId="LiveId" clId="{76FE163F-002C-45B5-B011-89846E49E5D9}" dt="2018-03-11T11:40:52.936" v="2277" actId="404"/>
          <ac:spMkLst>
            <pc:docMk/>
            <pc:sldMk cId="2698759987" sldId="281"/>
            <ac:spMk id="10" creationId="{8E31F09F-FAA8-40BE-9A96-5DC6168E51A8}"/>
          </ac:spMkLst>
        </pc:spChg>
        <pc:spChg chg="add mod">
          <ac:chgData name="Gian-Andrea Heinrich" userId="6404adc731ae9f54" providerId="LiveId" clId="{76FE163F-002C-45B5-B011-89846E49E5D9}" dt="2018-03-11T11:40:50.096" v="2276" actId="404"/>
          <ac:spMkLst>
            <pc:docMk/>
            <pc:sldMk cId="2698759987" sldId="281"/>
            <ac:spMk id="11" creationId="{05200F5E-CD61-4943-BF0D-7FF05F7F55C0}"/>
          </ac:spMkLst>
        </pc:spChg>
        <pc:picChg chg="add mod">
          <ac:chgData name="Gian-Andrea Heinrich" userId="6404adc731ae9f54" providerId="LiveId" clId="{76FE163F-002C-45B5-B011-89846E49E5D9}" dt="2018-03-11T10:57:38.572" v="1291" actId="1076"/>
          <ac:picMkLst>
            <pc:docMk/>
            <pc:sldMk cId="2698759987" sldId="281"/>
            <ac:picMk id="8" creationId="{0AA1A54F-61E4-456A-9893-7487A2E2329B}"/>
          </ac:picMkLst>
        </pc:picChg>
        <pc:picChg chg="add mod">
          <ac:chgData name="Gian-Andrea Heinrich" userId="6404adc731ae9f54" providerId="LiveId" clId="{76FE163F-002C-45B5-B011-89846E49E5D9}" dt="2018-03-11T11:10:29.653" v="1390" actId="1076"/>
          <ac:picMkLst>
            <pc:docMk/>
            <pc:sldMk cId="2698759987" sldId="281"/>
            <ac:picMk id="9" creationId="{53330237-8CBC-4562-8EB7-2EDCF9B420B5}"/>
          </ac:picMkLst>
        </pc:picChg>
      </pc:sldChg>
      <pc:sldChg chg="addSp modSp add modNotesTx">
        <pc:chgData name="Gian-Andrea Heinrich" userId="6404adc731ae9f54" providerId="LiveId" clId="{76FE163F-002C-45B5-B011-89846E49E5D9}" dt="2018-03-11T11:47:08.319" v="2427" actId="1076"/>
        <pc:sldMkLst>
          <pc:docMk/>
          <pc:sldMk cId="3171145255" sldId="282"/>
        </pc:sldMkLst>
        <pc:spChg chg="mod">
          <ac:chgData name="Gian-Andrea Heinrich" userId="6404adc731ae9f54" providerId="LiveId" clId="{76FE163F-002C-45B5-B011-89846E49E5D9}" dt="2018-03-11T11:33:16.367" v="2206" actId="20577"/>
          <ac:spMkLst>
            <pc:docMk/>
            <pc:sldMk cId="3171145255" sldId="282"/>
            <ac:spMk id="2" creationId="{1365D8D3-DCD9-461B-91CE-5ED74DC4851A}"/>
          </ac:spMkLst>
        </pc:spChg>
        <pc:spChg chg="mod">
          <ac:chgData name="Gian-Andrea Heinrich" userId="6404adc731ae9f54" providerId="LiveId" clId="{76FE163F-002C-45B5-B011-89846E49E5D9}" dt="2018-03-11T11:15:06.206" v="1595" actId="20577"/>
          <ac:spMkLst>
            <pc:docMk/>
            <pc:sldMk cId="3171145255" sldId="282"/>
            <ac:spMk id="6" creationId="{3833E57C-A88A-4453-905D-0574751E97A6}"/>
          </ac:spMkLst>
        </pc:spChg>
        <pc:spChg chg="add mod">
          <ac:chgData name="Gian-Andrea Heinrich" userId="6404adc731ae9f54" providerId="LiveId" clId="{76FE163F-002C-45B5-B011-89846E49E5D9}" dt="2018-03-11T11:39:34.810" v="2228" actId="404"/>
          <ac:spMkLst>
            <pc:docMk/>
            <pc:sldMk cId="3171145255" sldId="282"/>
            <ac:spMk id="7" creationId="{68E73629-66B0-443B-91A2-6B9677970A17}"/>
          </ac:spMkLst>
        </pc:spChg>
        <pc:spChg chg="add mod">
          <ac:chgData name="Gian-Andrea Heinrich" userId="6404adc731ae9f54" providerId="LiveId" clId="{76FE163F-002C-45B5-B011-89846E49E5D9}" dt="2018-03-11T11:47:08.319" v="2427" actId="1076"/>
          <ac:spMkLst>
            <pc:docMk/>
            <pc:sldMk cId="3171145255" sldId="282"/>
            <ac:spMk id="9" creationId="{56ABA13A-21BB-4C1E-80D4-DB592043A59B}"/>
          </ac:spMkLst>
        </pc:spChg>
        <pc:picChg chg="add mod">
          <ac:chgData name="Gian-Andrea Heinrich" userId="6404adc731ae9f54" providerId="LiveId" clId="{76FE163F-002C-45B5-B011-89846E49E5D9}" dt="2018-03-11T11:45:51.799" v="2388" actId="1076"/>
          <ac:picMkLst>
            <pc:docMk/>
            <pc:sldMk cId="3171145255" sldId="282"/>
            <ac:picMk id="8" creationId="{D2D6B79B-6461-4E49-8567-E3FDA4C153E5}"/>
          </ac:picMkLst>
        </pc:picChg>
        <pc:picChg chg="add mod ord">
          <ac:chgData name="Gian-Andrea Heinrich" userId="6404adc731ae9f54" providerId="LiveId" clId="{76FE163F-002C-45B5-B011-89846E49E5D9}" dt="2018-03-11T11:46:13.839" v="2394" actId="1076"/>
          <ac:picMkLst>
            <pc:docMk/>
            <pc:sldMk cId="3171145255" sldId="282"/>
            <ac:picMk id="10" creationId="{3DF4EEA3-477D-4C1C-9D40-0A125A72EB2E}"/>
          </ac:picMkLst>
        </pc:picChg>
      </pc:sldChg>
      <pc:sldChg chg="addSp delSp modSp add">
        <pc:chgData name="Gian-Andrea Heinrich" userId="6404adc731ae9f54" providerId="LiveId" clId="{76FE163F-002C-45B5-B011-89846E49E5D9}" dt="2018-03-11T12:02:27.376" v="2905" actId="14100"/>
        <pc:sldMkLst>
          <pc:docMk/>
          <pc:sldMk cId="2163041893" sldId="283"/>
        </pc:sldMkLst>
        <pc:spChg chg="del">
          <ac:chgData name="Gian-Andrea Heinrich" userId="6404adc731ae9f54" providerId="LiveId" clId="{76FE163F-002C-45B5-B011-89846E49E5D9}" dt="2018-03-11T11:52:04.165" v="2585" actId="14100"/>
          <ac:spMkLst>
            <pc:docMk/>
            <pc:sldMk cId="2163041893" sldId="283"/>
            <ac:spMk id="2" creationId="{FB8F8FE2-8BDC-48F8-A442-9734C855E2D2}"/>
          </ac:spMkLst>
        </pc:spChg>
        <pc:spChg chg="mod">
          <ac:chgData name="Gian-Andrea Heinrich" userId="6404adc731ae9f54" providerId="LiveId" clId="{76FE163F-002C-45B5-B011-89846E49E5D9}" dt="2018-03-11T11:50:58.928" v="2584" actId="20577"/>
          <ac:spMkLst>
            <pc:docMk/>
            <pc:sldMk cId="2163041893" sldId="283"/>
            <ac:spMk id="6" creationId="{099AC981-872D-4174-8515-DF5753BC3CE0}"/>
          </ac:spMkLst>
        </pc:spChg>
        <pc:spChg chg="add del mod">
          <ac:chgData name="Gian-Andrea Heinrich" userId="6404adc731ae9f54" providerId="LiveId" clId="{76FE163F-002C-45B5-B011-89846E49E5D9}" dt="2018-03-11T11:53:20.352" v="2593" actId="478"/>
          <ac:spMkLst>
            <pc:docMk/>
            <pc:sldMk cId="2163041893" sldId="283"/>
            <ac:spMk id="8" creationId="{56CAA2B3-B1F4-4A44-A873-8A2CEAE18EF1}"/>
          </ac:spMkLst>
        </pc:spChg>
        <pc:spChg chg="add mod">
          <ac:chgData name="Gian-Andrea Heinrich" userId="6404adc731ae9f54" providerId="LiveId" clId="{76FE163F-002C-45B5-B011-89846E49E5D9}" dt="2018-03-11T12:02:11.844" v="2904" actId="9"/>
          <ac:spMkLst>
            <pc:docMk/>
            <pc:sldMk cId="2163041893" sldId="283"/>
            <ac:spMk id="9" creationId="{FA6B2A6F-506F-4EC6-8857-7ABAC2F680B2}"/>
          </ac:spMkLst>
        </pc:spChg>
        <pc:picChg chg="add mod">
          <ac:chgData name="Gian-Andrea Heinrich" userId="6404adc731ae9f54" providerId="LiveId" clId="{76FE163F-002C-45B5-B011-89846E49E5D9}" dt="2018-03-11T11:52:24.160" v="2591" actId="14100"/>
          <ac:picMkLst>
            <pc:docMk/>
            <pc:sldMk cId="2163041893" sldId="283"/>
            <ac:picMk id="7" creationId="{D018C404-66AA-4A5C-87C8-29680B1E57DD}"/>
          </ac:picMkLst>
        </pc:picChg>
        <pc:cxnChg chg="add mod">
          <ac:chgData name="Gian-Andrea Heinrich" userId="6404adc731ae9f54" providerId="LiveId" clId="{76FE163F-002C-45B5-B011-89846E49E5D9}" dt="2018-03-11T12:02:27.376" v="2905" actId="14100"/>
          <ac:cxnSpMkLst>
            <pc:docMk/>
            <pc:sldMk cId="2163041893" sldId="283"/>
            <ac:cxnSpMk id="11" creationId="{063BE71B-E0B0-496F-9167-FC15C8ABA59E}"/>
          </ac:cxnSpMkLst>
        </pc:cxnChg>
      </pc:sldChg>
      <pc:sldChg chg="addSp delSp modSp add">
        <pc:chgData name="Gian-Andrea Heinrich" userId="6404adc731ae9f54" providerId="LiveId" clId="{76FE163F-002C-45B5-B011-89846E49E5D9}" dt="2018-03-11T11:48:21.967" v="2435" actId="14100"/>
        <pc:sldMkLst>
          <pc:docMk/>
          <pc:sldMk cId="86743866" sldId="284"/>
        </pc:sldMkLst>
        <pc:spChg chg="del">
          <ac:chgData name="Gian-Andrea Heinrich" userId="6404adc731ae9f54" providerId="LiveId" clId="{76FE163F-002C-45B5-B011-89846E49E5D9}" dt="2018-03-11T11:48:12.116" v="2431" actId="931"/>
          <ac:spMkLst>
            <pc:docMk/>
            <pc:sldMk cId="86743866" sldId="284"/>
            <ac:spMk id="2" creationId="{64549E06-1940-43D9-BAD8-9395AC560737}"/>
          </ac:spMkLst>
        </pc:spChg>
        <pc:spChg chg="del">
          <ac:chgData name="Gian-Andrea Heinrich" userId="6404adc731ae9f54" providerId="LiveId" clId="{76FE163F-002C-45B5-B011-89846E49E5D9}" dt="2018-03-11T11:48:16.911" v="2433" actId="478"/>
          <ac:spMkLst>
            <pc:docMk/>
            <pc:sldMk cId="86743866" sldId="284"/>
            <ac:spMk id="6" creationId="{44580221-4BE2-4704-9288-9BAECC106319}"/>
          </ac:spMkLst>
        </pc:spChg>
        <pc:picChg chg="add mod">
          <ac:chgData name="Gian-Andrea Heinrich" userId="6404adc731ae9f54" providerId="LiveId" clId="{76FE163F-002C-45B5-B011-89846E49E5D9}" dt="2018-03-11T11:48:21.967" v="2435" actId="14100"/>
          <ac:picMkLst>
            <pc:docMk/>
            <pc:sldMk cId="86743866" sldId="284"/>
            <ac:picMk id="8" creationId="{ACCF4F6A-4C72-463A-8F35-C52A9A4994C0}"/>
          </ac:picMkLst>
        </pc:picChg>
      </pc:sldChg>
      <pc:sldChg chg="addSp delSp modSp add">
        <pc:chgData name="Gian-Andrea Heinrich" userId="6404adc731ae9f54" providerId="LiveId" clId="{76FE163F-002C-45B5-B011-89846E49E5D9}" dt="2018-03-11T11:53:41.074" v="2597" actId="478"/>
        <pc:sldMkLst>
          <pc:docMk/>
          <pc:sldMk cId="1516221796" sldId="285"/>
        </pc:sldMkLst>
        <pc:spChg chg="del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2" creationId="{0F337BD6-A1A2-463E-9992-23DBE762E1D4}"/>
          </ac:spMkLst>
        </pc:spChg>
        <pc:spChg chg="mod">
          <ac:chgData name="Gian-Andrea Heinrich" userId="6404adc731ae9f54" providerId="LiveId" clId="{76FE163F-002C-45B5-B011-89846E49E5D9}" dt="2018-03-11T11:48:48.778" v="2453" actId="122"/>
          <ac:spMkLst>
            <pc:docMk/>
            <pc:sldMk cId="1516221796" sldId="285"/>
            <ac:spMk id="6" creationId="{5AEEEC47-9FA2-42F4-B9F5-145F8658A9C4}"/>
          </ac:spMkLst>
        </pc:spChg>
        <pc:spChg chg="add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7" creationId="{F1EC7307-BE51-48F6-90F9-CA7807B5BEAD}"/>
          </ac:spMkLst>
        </pc:spChg>
      </pc:sldChg>
      <pc:sldChg chg="modSp add del">
        <pc:chgData name="Gian-Andrea Heinrich" userId="6404adc731ae9f54" providerId="LiveId" clId="{76FE163F-002C-45B5-B011-89846E49E5D9}" dt="2018-03-11T11:49:36.530" v="2500" actId="2696"/>
        <pc:sldMkLst>
          <pc:docMk/>
          <pc:sldMk cId="217976987" sldId="286"/>
        </pc:sldMkLst>
        <pc:spChg chg="mod">
          <ac:chgData name="Gian-Andrea Heinrich" userId="6404adc731ae9f54" providerId="LiveId" clId="{76FE163F-002C-45B5-B011-89846E49E5D9}" dt="2018-03-11T11:49:16.224" v="2499" actId="20577"/>
          <ac:spMkLst>
            <pc:docMk/>
            <pc:sldMk cId="217976987" sldId="286"/>
            <ac:spMk id="6" creationId="{5592AB58-DCDF-4AC4-93EC-8C32DE6616A9}"/>
          </ac:spMkLst>
        </pc:spChg>
      </pc:sldChg>
      <pc:sldChg chg="addSp delSp modSp add">
        <pc:chgData name="Gian-Andrea Heinrich" userId="6404adc731ae9f54" providerId="LiveId" clId="{76FE163F-002C-45B5-B011-89846E49E5D9}" dt="2018-03-11T13:58:51.195" v="3084" actId="478"/>
        <pc:sldMkLst>
          <pc:docMk/>
          <pc:sldMk cId="2838165957" sldId="286"/>
        </pc:sldMkLst>
        <pc:spChg chg="mod">
          <ac:chgData name="Gian-Andrea Heinrich" userId="6404adc731ae9f54" providerId="LiveId" clId="{76FE163F-002C-45B5-B011-89846E49E5D9}" dt="2018-03-11T12:12:25.938" v="3081" actId="20577"/>
          <ac:spMkLst>
            <pc:docMk/>
            <pc:sldMk cId="2838165957" sldId="286"/>
            <ac:spMk id="2" creationId="{074D2CEB-8C39-446F-867F-86BE6CB3BDA8}"/>
          </ac:spMkLst>
        </pc:spChg>
        <pc:spChg chg="del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3" creationId="{1A5954E9-5421-4320-B70B-A34340DB97C4}"/>
          </ac:spMkLst>
        </pc:spChg>
        <pc:spChg chg="mod">
          <ac:chgData name="Gian-Andrea Heinrich" userId="6404adc731ae9f54" providerId="LiveId" clId="{76FE163F-002C-45B5-B011-89846E49E5D9}" dt="2018-03-11T11:49:44.543" v="2504" actId="20577"/>
          <ac:spMkLst>
            <pc:docMk/>
            <pc:sldMk cId="2838165957" sldId="286"/>
            <ac:spMk id="7" creationId="{8572A0A5-8755-4976-B8B7-19035A54B726}"/>
          </ac:spMkLst>
        </pc:spChg>
        <pc:spChg chg="add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9" creationId="{4F6DA23E-FCE2-4894-B0F4-1E9258DB1CE1}"/>
          </ac:spMkLst>
        </pc:spChg>
      </pc:sldChg>
      <pc:sldMasterChg chg="delSp modSp modSldLayout">
        <pc:chgData name="Gian-Andrea Heinrich" userId="6404adc731ae9f54" providerId="LiveId" clId="{76FE163F-002C-45B5-B011-89846E49E5D9}" dt="2018-03-11T10:43:38.106" v="921" actId="478"/>
        <pc:sldMasterMkLst>
          <pc:docMk/>
          <pc:sldMasterMk cId="0" sldId="2147483648"/>
        </pc:sldMasterMkLst>
        <pc:spChg chg="mod">
          <ac:chgData name="Gian-Andrea Heinrich" userId="6404adc731ae9f54" providerId="LiveId" clId="{76FE163F-002C-45B5-B011-89846E49E5D9}" dt="2018-03-11T10:42:02.206" v="912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Gian-Andrea Heinrich" userId="6404adc731ae9f54" providerId="LiveId" clId="{76FE163F-002C-45B5-B011-89846E49E5D9}" dt="2018-03-11T10:13:22.907" v="1" actId="478"/>
          <ac:spMkLst>
            <pc:docMk/>
            <pc:sldMasterMk cId="0" sldId="2147483648"/>
            <ac:spMk id="7" creationId="{00000000-0000-0000-0000-000000000000}"/>
          </ac:spMkLst>
        </pc:spChg>
        <pc:sldLayoutChg chg="addSp delSp modSp">
          <pc:chgData name="Gian-Andrea Heinrich" userId="6404adc731ae9f54" providerId="LiveId" clId="{76FE163F-002C-45B5-B011-89846E49E5D9}" dt="2018-03-11T10:43:16.586" v="917" actId="478"/>
          <pc:sldLayoutMkLst>
            <pc:docMk/>
            <pc:sldMasterMk cId="0" sldId="2147483648"/>
            <pc:sldLayoutMk cId="0" sldId="2147483650"/>
          </pc:sldLayoutMkLst>
          <pc:spChg chg="mod">
            <ac:chgData name="Gian-Andrea Heinrich" userId="6404adc731ae9f54" providerId="LiveId" clId="{76FE163F-002C-45B5-B011-89846E49E5D9}" dt="2018-03-11T10:43:16.586" v="917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add del">
            <ac:chgData name="Gian-Andrea Heinrich" userId="6404adc731ae9f54" providerId="LiveId" clId="{76FE163F-002C-45B5-B011-89846E49E5D9}" dt="2018-03-11T10:42:41.021" v="914" actId="478"/>
            <ac:spMkLst>
              <pc:docMk/>
              <pc:sldMasterMk cId="0" sldId="2147483648"/>
              <pc:sldLayoutMk cId="0" sldId="2147483650"/>
              <ac:spMk id="8" creationId="{2E57F75B-94E6-4047-93A0-45F95F9D8FB2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2.266" v="918" actId="478"/>
          <pc:sldLayoutMkLst>
            <pc:docMk/>
            <pc:sldMasterMk cId="0" sldId="2147483648"/>
            <pc:sldLayoutMk cId="0" sldId="2147483652"/>
          </pc:sldLayoutMkLst>
          <pc:spChg chg="mod">
            <ac:chgData name="Gian-Andrea Heinrich" userId="6404adc731ae9f54" providerId="LiveId" clId="{76FE163F-002C-45B5-B011-89846E49E5D9}" dt="2018-03-11T10:43:22.266" v="918" actId="478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7.402" v="919" actId="478"/>
          <pc:sldLayoutMkLst>
            <pc:docMk/>
            <pc:sldMasterMk cId="0" sldId="2147483648"/>
            <pc:sldLayoutMk cId="0" sldId="2147483655"/>
          </pc:sldLayoutMkLst>
          <pc:spChg chg="mod">
            <ac:chgData name="Gian-Andrea Heinrich" userId="6404adc731ae9f54" providerId="LiveId" clId="{76FE163F-002C-45B5-B011-89846E49E5D9}" dt="2018-03-11T10:43:27.402" v="919" actId="478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delSp modSp">
          <pc:chgData name="Gian-Andrea Heinrich" userId="6404adc731ae9f54" providerId="LiveId" clId="{76FE163F-002C-45B5-B011-89846E49E5D9}" dt="2018-03-11T10:43:02.875" v="915" actId="478"/>
          <pc:sldLayoutMkLst>
            <pc:docMk/>
            <pc:sldMasterMk cId="0" sldId="2147483648"/>
            <pc:sldLayoutMk cId="826009964" sldId="2147483661"/>
          </pc:sldLayoutMkLst>
          <pc:spChg chg="mod">
            <ac:chgData name="Gian-Andrea Heinrich" userId="6404adc731ae9f54" providerId="LiveId" clId="{76FE163F-002C-45B5-B011-89846E49E5D9}" dt="2018-03-11T10:43:02.875" v="915" actId="478"/>
            <ac:spMkLst>
              <pc:docMk/>
              <pc:sldMasterMk cId="0" sldId="2147483648"/>
              <pc:sldLayoutMk cId="826009964" sldId="2147483661"/>
              <ac:spMk id="7" creationId="{00000000-0000-0000-0000-000000000000}"/>
            </ac:spMkLst>
          </pc:spChg>
          <pc:picChg chg="del">
            <ac:chgData name="Gian-Andrea Heinrich" userId="6404adc731ae9f54" providerId="LiveId" clId="{76FE163F-002C-45B5-B011-89846E49E5D9}" dt="2018-03-11T10:13:16.940" v="0" actId="478"/>
            <ac:picMkLst>
              <pc:docMk/>
              <pc:sldMasterMk cId="0" sldId="2147483648"/>
              <pc:sldLayoutMk cId="826009964" sldId="2147483661"/>
              <ac:picMk id="14" creationId="{00000000-0000-0000-0000-000000000000}"/>
            </ac:picMkLst>
          </pc:picChg>
        </pc:sldLayoutChg>
        <pc:sldLayoutChg chg="modSp">
          <pc:chgData name="Gian-Andrea Heinrich" userId="6404adc731ae9f54" providerId="LiveId" clId="{76FE163F-002C-45B5-B011-89846E49E5D9}" dt="2018-03-11T10:43:33.418" v="920" actId="478"/>
          <pc:sldLayoutMkLst>
            <pc:docMk/>
            <pc:sldMasterMk cId="0" sldId="2147483648"/>
            <pc:sldLayoutMk cId="1353896245" sldId="2147483665"/>
          </pc:sldLayoutMkLst>
          <pc:spChg chg="mod">
            <ac:chgData name="Gian-Andrea Heinrich" userId="6404adc731ae9f54" providerId="LiveId" clId="{76FE163F-002C-45B5-B011-89846E49E5D9}" dt="2018-03-11T10:43:33.418" v="920" actId="478"/>
            <ac:spMkLst>
              <pc:docMk/>
              <pc:sldMasterMk cId="0" sldId="2147483648"/>
              <pc:sldLayoutMk cId="1353896245" sldId="2147483665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09.002" v="916" actId="478"/>
          <pc:sldLayoutMkLst>
            <pc:docMk/>
            <pc:sldMasterMk cId="0" sldId="2147483648"/>
            <pc:sldLayoutMk cId="1490291718" sldId="2147483667"/>
          </pc:sldLayoutMkLst>
          <pc:spChg chg="mod">
            <ac:chgData name="Gian-Andrea Heinrich" userId="6404adc731ae9f54" providerId="LiveId" clId="{76FE163F-002C-45B5-B011-89846E49E5D9}" dt="2018-03-11T10:43:09.002" v="916" actId="478"/>
            <ac:spMkLst>
              <pc:docMk/>
              <pc:sldMasterMk cId="0" sldId="2147483648"/>
              <pc:sldLayoutMk cId="1490291718" sldId="2147483667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38.106" v="921" actId="478"/>
          <pc:sldLayoutMkLst>
            <pc:docMk/>
            <pc:sldMasterMk cId="0" sldId="2147483648"/>
            <pc:sldLayoutMk cId="1506385941" sldId="2147483668"/>
          </pc:sldLayoutMkLst>
          <pc:spChg chg="mod">
            <ac:chgData name="Gian-Andrea Heinrich" userId="6404adc731ae9f54" providerId="LiveId" clId="{76FE163F-002C-45B5-B011-89846E49E5D9}" dt="2018-03-11T10:43:38.106" v="921" actId="478"/>
            <ac:spMkLst>
              <pc:docMk/>
              <pc:sldMasterMk cId="0" sldId="2147483648"/>
              <pc:sldLayoutMk cId="1506385941" sldId="2147483668"/>
              <ac:spMk id="3" creationId="{00000000-0000-0000-0000-000000000000}"/>
            </ac:spMkLst>
          </pc:spChg>
        </pc:sldLayoutChg>
      </pc:sldMasterChg>
    </pc:docChg>
  </pc:docChgLst>
  <pc:docChgLst>
    <pc:chgData name="Gian-Andrea Heinrich" userId="6404adc731ae9f54" providerId="LiveId" clId="{EDB40AF7-1341-4466-84AC-0F73D1EF3E4E}"/>
    <pc:docChg chg="undo custSel modSld">
      <pc:chgData name="Gian-Andrea Heinrich" userId="6404adc731ae9f54" providerId="LiveId" clId="{EDB40AF7-1341-4466-84AC-0F73D1EF3E4E}" dt="2018-03-11T14:20:18.590" v="174" actId="122"/>
      <pc:docMkLst>
        <pc:docMk/>
      </pc:docMkLst>
      <pc:sldChg chg="modSp">
        <pc:chgData name="Gian-Andrea Heinrich" userId="6404adc731ae9f54" providerId="LiveId" clId="{EDB40AF7-1341-4466-84AC-0F73D1EF3E4E}" dt="2018-03-11T14:20:18.590" v="174" actId="122"/>
        <pc:sldMkLst>
          <pc:docMk/>
          <pc:sldMk cId="4038906334" sldId="268"/>
        </pc:sldMkLst>
        <pc:spChg chg="mod">
          <ac:chgData name="Gian-Andrea Heinrich" userId="6404adc731ae9f54" providerId="LiveId" clId="{EDB40AF7-1341-4466-84AC-0F73D1EF3E4E}" dt="2018-03-11T14:20:18.590" v="174" actId="122"/>
          <ac:spMkLst>
            <pc:docMk/>
            <pc:sldMk cId="4038906334" sldId="268"/>
            <ac:spMk id="18" creationId="{00000000-0000-0000-0000-000000000000}"/>
          </ac:spMkLst>
        </pc:spChg>
      </pc:sldChg>
      <pc:sldChg chg="modSp">
        <pc:chgData name="Gian-Andrea Heinrich" userId="6404adc731ae9f54" providerId="LiveId" clId="{EDB40AF7-1341-4466-84AC-0F73D1EF3E4E}" dt="2018-03-11T14:04:55.622" v="76" actId="20577"/>
        <pc:sldMkLst>
          <pc:docMk/>
          <pc:sldMk cId="2698759987" sldId="281"/>
        </pc:sldMkLst>
        <pc:spChg chg="mod">
          <ac:chgData name="Gian-Andrea Heinrich" userId="6404adc731ae9f54" providerId="LiveId" clId="{EDB40AF7-1341-4466-84AC-0F73D1EF3E4E}" dt="2018-03-11T14:04:55.622" v="76" actId="20577"/>
          <ac:spMkLst>
            <pc:docMk/>
            <pc:sldMk cId="2698759987" sldId="281"/>
            <ac:spMk id="7" creationId="{B69A0295-9452-46CA-998D-1FA9B6D6E414}"/>
          </ac:spMkLst>
        </pc:spChg>
      </pc:sldChg>
      <pc:sldChg chg="modSp">
        <pc:chgData name="Gian-Andrea Heinrich" userId="6404adc731ae9f54" providerId="LiveId" clId="{EDB40AF7-1341-4466-84AC-0F73D1EF3E4E}" dt="2018-03-11T14:19:05.490" v="153" actId="6549"/>
        <pc:sldMkLst>
          <pc:docMk/>
          <pc:sldMk cId="3171145255" sldId="282"/>
        </pc:sldMkLst>
        <pc:spChg chg="mod">
          <ac:chgData name="Gian-Andrea Heinrich" userId="6404adc731ae9f54" providerId="LiveId" clId="{EDB40AF7-1341-4466-84AC-0F73D1EF3E4E}" dt="2018-03-11T14:19:05.490" v="153" actId="6549"/>
          <ac:spMkLst>
            <pc:docMk/>
            <pc:sldMk cId="3171145255" sldId="282"/>
            <ac:spMk id="7" creationId="{68E73629-66B0-443B-91A2-6B9677970A17}"/>
          </ac:spMkLst>
        </pc:spChg>
      </pc:sldChg>
      <pc:sldChg chg="modNotesTx">
        <pc:chgData name="Gian-Andrea Heinrich" userId="6404adc731ae9f54" providerId="LiveId" clId="{EDB40AF7-1341-4466-84AC-0F73D1EF3E4E}" dt="2018-03-11T14:19:40.445" v="173" actId="20577"/>
        <pc:sldMkLst>
          <pc:docMk/>
          <pc:sldMk cId="2838165957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16.03.2018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16.03.2018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759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957-9E2E-4050-B348-93C4AC6A773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A9B7-A6B0-4954-8E26-032AF6513D2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1AA2-AC51-435F-84AA-B31C656B066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9AD-A925-4864-904D-9037337ACFF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1AE6-585D-4BFD-9F37-51F6B03BD76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C4C8-F352-468B-AFA1-4419FDE8B74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E067-AE51-4E29-9D14-8217939A897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AD66-FA86-4F2A-864C-4ABB8E297E9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1308-AFAF-4709-965D-3B3754EF63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0878-77DA-4E13-985F-3C2F489E633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0577-5992-4B83-BCDF-19AABECFF2A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CD3-FFAA-4CC1-A245-D8B74423162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9397-02BB-4C66-9997-FF754C9D892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E73C-A3D8-44D4-8DD8-C9D4B60373C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CB31-E19E-45D5-B256-A439DC3BA53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B619-93C4-4352-8C8B-9F5A42D9183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849-6EA7-445B-8754-330E6F30035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B466-353C-4559-B86F-A7B89F93988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25DF-A56D-435C-88A0-1CDE98D99DB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2E11-6D64-4A00-91C3-70E21CDCDF6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469C-A5D6-44DE-9922-57D6D1E1755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1" y="6237288"/>
            <a:ext cx="2960688" cy="6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6536-C18C-48EA-B946-1E5E2D26A59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ECB6-9B52-436D-88BF-725F0146AE5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E4E-A345-4ADD-85F1-4B32E0A61C6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774-547E-40ED-BB93-6E34837D9C1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D5E-9A2E-47EE-AFE0-2656EC08236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D41-E62B-41D9-9A77-884A94F67F3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AD6-3E24-4F45-9744-DCF1B001A9F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43FB-0F87-4D64-8156-5908695CB8E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DA43-3AA2-4161-9008-CCA0C416782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A5-032B-43B1-84CB-E868A266CD8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A844-612C-49B4-8032-8E34006DDCD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CC7-F84B-4A28-9EAC-BB1527E382B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3085-6EFC-40C1-8AD5-88695919A19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95CA-38DF-49AA-904C-DE088BBC149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6BBA-CF55-44C7-9C81-393C33755CFD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BB5-951F-40D5-9965-E39DFFD7F3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881-4D3E-4265-86A4-3A2735B2F76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2" name="Rechteck 1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03D2-3246-4753-BB3E-D3BD91F7C7E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BD3-3053-4683-B0B5-11D238B7CAB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8015-7861-49AF-878D-84350A2DCAD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2BB2-B28A-4370-BEC6-B87F4F0A2C20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6E6D-73E1-4958-B9DC-EA661C61499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8BE-6D52-4B05-B780-712EC945C9D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08A-66E4-4120-8807-829D32D1E93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463-3C93-4F31-8620-F1E6ECC9AA2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57E2-1317-481E-A1D7-8E22F181F64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9" name="Rechteck 8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3A43-103B-485B-8EF7-BFFB7474453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2E1-AC6A-4B6A-A051-8DADDA37A3E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A69-5DD2-4D73-A259-BA043B17031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D42-3CDD-426B-AE29-7C049B9F328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44D8-427F-4B3D-A699-F5F67BCC403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8DB-ECE1-46A7-94FE-560F4A60428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B7D-AF89-4AF7-B32C-12F701038A9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21E4-2D05-4251-9AAF-40C8105D9A4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842-35CC-4661-A060-E8C618D47E1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6" name="Rechteck 5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09B-B68D-4757-BE29-750C22B8297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259-8A0C-4E48-8CF6-84C9A625ADD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9BB-6147-41ED-A6A6-4E22FA8775A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57E4-9DFF-424E-BF3F-D3544DBE335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62F9-3CA3-4336-9E36-35E1F02E26B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517-76C7-4A44-87E3-DBC1E2B4016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3BD-643B-4ABD-96B8-7FF0190D5CD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80B9-0454-4137-B139-8ADDC650E71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F26-E65B-4E6B-990A-9A87B63E7E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A7CD-78E4-483F-A0D0-B8A19DA25CF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146-F181-48A8-A792-AACB6AB5681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22BD-590C-4B9B-BA1B-E942024580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2866-3D4D-4B08-8463-B879C350146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F14C144-C222-4D9F-BBC4-B9C32D4925C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5FC875E-32E0-4B21-8733-6A8A5DC860C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24A45C3-CCB0-4A07-949A-75785C06BA6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B5FC2B7-9598-4208-AD05-42F179FA921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209BDA-F337-40DC-9A7A-21B1000047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384EFE-3619-4BEB-8970-AE4C72F9853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944DCA-F415-4C1F-83A5-5F965CBB3C5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90D4235-8573-4669-9187-4EA81DF3EC80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556740"/>
            <a:ext cx="11537950" cy="4210046"/>
          </a:xfrm>
        </p:spPr>
        <p:txBody>
          <a:bodyPr/>
          <a:lstStyle/>
          <a:p>
            <a:r>
              <a:rPr lang="de-CH" dirty="0" smtClean="0"/>
              <a:t>Problem: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clusters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similar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endParaRPr lang="de-CH" dirty="0" smtClean="0"/>
          </a:p>
          <a:p>
            <a:pPr lvl="1"/>
            <a:r>
              <a:rPr lang="de-CH" dirty="0" smtClean="0"/>
              <a:t>Image </a:t>
            </a:r>
            <a:r>
              <a:rPr lang="de-CH" dirty="0" err="1" smtClean="0"/>
              <a:t>retrieval</a:t>
            </a:r>
            <a:r>
              <a:rPr lang="de-CH" dirty="0" smtClean="0"/>
              <a:t> </a:t>
            </a:r>
            <a:r>
              <a:rPr lang="de-CH" dirty="0" err="1" smtClean="0"/>
              <a:t>failures</a:t>
            </a:r>
            <a:endParaRPr lang="de-CH" dirty="0"/>
          </a:p>
          <a:p>
            <a:pPr lvl="1"/>
            <a:r>
              <a:rPr lang="de-CH" dirty="0" smtClean="0"/>
              <a:t>limited </a:t>
            </a:r>
            <a:r>
              <a:rPr lang="de-CH" dirty="0" err="1" smtClean="0"/>
              <a:t>computing</a:t>
            </a:r>
            <a:r>
              <a:rPr lang="de-CH" dirty="0" smtClean="0"/>
              <a:t> </a:t>
            </a:r>
            <a:r>
              <a:rPr lang="de-CH" dirty="0" err="1" smtClean="0"/>
              <a:t>budget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discussed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Solution: </a:t>
            </a:r>
            <a:r>
              <a:rPr lang="de-CH" dirty="0" err="1" smtClean="0"/>
              <a:t>Merging</a:t>
            </a:r>
            <a:endParaRPr lang="de-CH" dirty="0"/>
          </a:p>
          <a:p>
            <a:pPr lvl="1"/>
            <a:r>
              <a:rPr lang="de-CH" dirty="0" err="1" smtClean="0"/>
              <a:t>Merging</a:t>
            </a:r>
            <a:r>
              <a:rPr lang="de-CH" dirty="0" smtClean="0"/>
              <a:t> </a:t>
            </a:r>
            <a:r>
              <a:rPr lang="de-CH" dirty="0" err="1" smtClean="0"/>
              <a:t>strategy</a:t>
            </a:r>
            <a:r>
              <a:rPr lang="de-CH" dirty="0" smtClean="0"/>
              <a:t>: </a:t>
            </a:r>
            <a:r>
              <a:rPr lang="de-CH" dirty="0" err="1" smtClean="0"/>
              <a:t>Maximize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-</a:t>
            </a:r>
            <a:r>
              <a:rPr lang="de-CH" dirty="0" err="1" smtClean="0"/>
              <a:t>to</a:t>
            </a:r>
            <a:r>
              <a:rPr lang="de-CH" dirty="0" smtClean="0"/>
              <a:t>-cluster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ratio</a:t>
            </a:r>
            <a:r>
              <a:rPr lang="de-CH" dirty="0" smtClean="0"/>
              <a:t>.</a:t>
            </a:r>
          </a:p>
          <a:p>
            <a:pPr lvl="1"/>
            <a:r>
              <a:rPr lang="de-CH" dirty="0" smtClean="0"/>
              <a:t>Keep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Cluster </a:t>
            </a:r>
            <a:r>
              <a:rPr lang="de-CH" dirty="0" err="1" smtClean="0"/>
              <a:t>Merging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5876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556740"/>
            <a:ext cx="11537950" cy="1440200"/>
          </a:xfrm>
        </p:spPr>
        <p:txBody>
          <a:bodyPr/>
          <a:lstStyle/>
          <a:p>
            <a:r>
              <a:rPr lang="de-CH" dirty="0" smtClean="0"/>
              <a:t>Problem: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clusters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similar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Solution: </a:t>
            </a:r>
            <a:r>
              <a:rPr lang="de-CH" dirty="0" err="1" smtClean="0"/>
              <a:t>Merging</a:t>
            </a:r>
            <a:endParaRPr lang="de-CH" dirty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Cluster </a:t>
            </a:r>
            <a:r>
              <a:rPr lang="de-CH" dirty="0" err="1" smtClean="0"/>
              <a:t>Merging</a:t>
            </a:r>
            <a:endParaRPr lang="de-CH" dirty="0"/>
          </a:p>
        </p:txBody>
      </p:sp>
      <p:sp>
        <p:nvSpPr>
          <p:cNvPr id="7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764879" y="33885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1223626" y="35740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1369071" y="36384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917279" y="35409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1376026" y="37264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1521471" y="37908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1069679" y="36933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1528426" y="38788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1673871" y="39432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1222079" y="38457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1680826" y="4031242"/>
            <a:ext cx="306679" cy="202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1826271" y="4095605"/>
            <a:ext cx="519856" cy="3538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4437389" y="33814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4896136" y="35669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041581" y="36313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4589789" y="35338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048536" y="37193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193981" y="37837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4742189" y="36862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200936" y="38717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346381" y="39361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4894589" y="38386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353336" y="40241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498781" y="40885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5046989" y="39910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505736" y="41765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651181" y="42409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5199389" y="41434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658136" y="43289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803581" y="43933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5351789" y="42958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810536" y="4481344"/>
            <a:ext cx="306679" cy="202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955981" y="4545707"/>
            <a:ext cx="519856" cy="353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7729682" y="33885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188429" y="35740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8333874" y="36384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7882082" y="35409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340829" y="37264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8486274" y="37908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034482" y="36933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493229" y="38788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8638674" y="39432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186882" y="38457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645629" y="40312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8791074" y="40956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339282" y="39981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798029" y="41836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8943474" y="42480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491682" y="41505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950429" y="43360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095874" y="44004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644082" y="43029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102829" y="44884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248274" y="45528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102829" y="44884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248274" y="45528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796482" y="44553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255229" y="46408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400674" y="47052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255229" y="46408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400674" y="47052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948882" y="46077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407629" y="47932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553074" y="48576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407629" y="47932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553074" y="48576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9101282" y="47601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560029" y="49456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705474" y="50100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560029" y="49456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705474" y="50100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3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9253682" y="49125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712429" y="50980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857874" y="51624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712429" y="50980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857874" y="51624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8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9406082" y="50649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864829" y="5250442"/>
            <a:ext cx="306679" cy="202682"/>
          </a:xfrm>
          <a:prstGeom prst="ellipse">
            <a:avLst/>
          </a:prstGeom>
          <a:noFill/>
          <a:ln>
            <a:solidFill>
              <a:srgbClr val="A83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10010274" y="5314805"/>
            <a:ext cx="519856" cy="353866"/>
          </a:xfrm>
          <a:prstGeom prst="ellipse">
            <a:avLst/>
          </a:prstGeom>
          <a:noFill/>
          <a:ln>
            <a:solidFill>
              <a:srgbClr val="A83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Inhaltsplatzhalter 1">
            <a:extLst>
              <a:ext uri="{FF2B5EF4-FFF2-40B4-BE49-F238E27FC236}">
                <a16:creationId xmlns:a16="http://schemas.microsoft.com/office/drawing/2014/main" xmlns="" id="{154F5521-3B0C-4A30-8AA3-16C21CC121D9}"/>
              </a:ext>
            </a:extLst>
          </p:cNvPr>
          <p:cNvSpPr txBox="1">
            <a:spLocks/>
          </p:cNvSpPr>
          <p:nvPr/>
        </p:nvSpPr>
        <p:spPr>
          <a:xfrm>
            <a:off x="2385090" y="5745632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 smtClean="0"/>
              <a:t>M</a:t>
            </a:r>
            <a:r>
              <a:rPr lang="en-GB" dirty="0" smtClean="0"/>
              <a:t>erging Clusters</a:t>
            </a:r>
            <a:endParaRPr lang="en-GB" baseline="30000" dirty="0"/>
          </a:p>
        </p:txBody>
      </p:sp>
      <p:sp>
        <p:nvSpPr>
          <p:cNvPr id="182" name="Geschweifte Klammer links 181">
            <a:extLst>
              <a:ext uri="{FF2B5EF4-FFF2-40B4-BE49-F238E27FC236}">
                <a16:creationId xmlns:a16="http://schemas.microsoft.com/office/drawing/2014/main" xmlns="" id="{AA225C2C-BDF5-448F-B56C-2D0D24109B3B}"/>
              </a:ext>
            </a:extLst>
          </p:cNvPr>
          <p:cNvSpPr/>
          <p:nvPr/>
        </p:nvSpPr>
        <p:spPr>
          <a:xfrm rot="16200000">
            <a:off x="3543936" y="3386324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9259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533784"/>
                <a:ext cx="11537950" cy="4210046"/>
              </a:xfrm>
            </p:spPr>
            <p:txBody>
              <a:bodyPr/>
              <a:lstStyle/>
              <a:p>
                <a:r>
                  <a:rPr lang="de-CH" dirty="0" smtClean="0"/>
                  <a:t>Problem: World-</a:t>
                </a:r>
                <a:r>
                  <a:rPr lang="de-CH" dirty="0" err="1" smtClean="0"/>
                  <a:t>scale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can</a:t>
                </a:r>
                <a:r>
                  <a:rPr lang="de-CH" dirty="0" smtClean="0"/>
                  <a:t> not </a:t>
                </a:r>
                <a:r>
                  <a:rPr lang="de-CH" dirty="0" err="1" smtClean="0"/>
                  <a:t>be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kept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completely</a:t>
                </a:r>
                <a:r>
                  <a:rPr lang="de-CH" dirty="0" smtClean="0"/>
                  <a:t> in </a:t>
                </a:r>
                <a:r>
                  <a:rPr lang="de-CH" dirty="0" err="1" smtClean="0"/>
                  <a:t>memory</a:t>
                </a:r>
                <a:endParaRPr lang="de-CH" dirty="0" smtClean="0"/>
              </a:p>
              <a:p>
                <a:endParaRPr lang="de-CH" dirty="0" smtClean="0"/>
              </a:p>
              <a:p>
                <a:r>
                  <a:rPr lang="de-CH" dirty="0" smtClean="0"/>
                  <a:t>Solution 1:</a:t>
                </a:r>
                <a:endParaRPr lang="de-CH" dirty="0" smtClean="0"/>
              </a:p>
              <a:p>
                <a:pPr lvl="1"/>
                <a:r>
                  <a:rPr lang="de-CH" dirty="0" err="1" smtClean="0"/>
                  <a:t>keep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image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clusters</a:t>
                </a:r>
                <a:r>
                  <a:rPr lang="de-CH" dirty="0" smtClean="0"/>
                  <a:t> </a:t>
                </a:r>
                <a:r>
                  <a:rPr lang="de-CH" dirty="0" err="1"/>
                  <a:t>that</a:t>
                </a:r>
                <a:r>
                  <a:rPr lang="de-CH" dirty="0"/>
                  <a:t> </a:t>
                </a:r>
                <a:r>
                  <a:rPr lang="de-CH" dirty="0" err="1"/>
                  <a:t>have</a:t>
                </a:r>
                <a:r>
                  <a:rPr lang="de-CH" dirty="0"/>
                  <a:t> </a:t>
                </a:r>
                <a:r>
                  <a:rPr lang="de-CH" dirty="0" err="1"/>
                  <a:t>size</a:t>
                </a:r>
                <a:r>
                  <a:rPr lang="de-CH" dirty="0"/>
                  <a:t> </a:t>
                </a:r>
                <a:r>
                  <a:rPr lang="de-CH" dirty="0" err="1"/>
                  <a:t>less</a:t>
                </a:r>
                <a:r>
                  <a:rPr lang="de-CH" dirty="0"/>
                  <a:t> </a:t>
                </a:r>
                <a:r>
                  <a:rPr lang="de-CH" dirty="0" err="1" smtClean="0"/>
                  <a:t>than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critical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size</a:t>
                </a:r>
                <a:r>
                  <a:rPr lang="de-CH" dirty="0" smtClean="0"/>
                  <a:t> c</a:t>
                </a:r>
                <a:r>
                  <a:rPr lang="de-CH" dirty="0" smtClean="0">
                    <a:solidFill>
                      <a:srgbClr val="FF0000"/>
                    </a:solidFill>
                  </a:rPr>
                  <a:t>, </a:t>
                </a:r>
                <a:r>
                  <a:rPr lang="de-CH" dirty="0" err="1" smtClean="0">
                    <a:solidFill>
                      <a:srgbClr val="FF0000"/>
                    </a:solidFill>
                  </a:rPr>
                  <a:t>no</a:t>
                </a:r>
                <a:r>
                  <a:rPr lang="de-CH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CH" dirty="0" err="1" smtClean="0">
                    <a:solidFill>
                      <a:srgbClr val="FF0000"/>
                    </a:solidFill>
                  </a:rPr>
                  <a:t>iconic</a:t>
                </a:r>
                <a:r>
                  <a:rPr lang="de-CH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CH" dirty="0" err="1" smtClean="0">
                    <a:solidFill>
                      <a:srgbClr val="FF0000"/>
                    </a:solidFill>
                  </a:rPr>
                  <a:t>image</a:t>
                </a:r>
                <a:r>
                  <a:rPr lang="de-CH" dirty="0">
                    <a:solidFill>
                      <a:srgbClr val="FF0000"/>
                    </a:solidFill>
                  </a:rPr>
                  <a:t> </a:t>
                </a:r>
                <a:r>
                  <a:rPr lang="de-CH" dirty="0" err="1" smtClean="0">
                    <a:solidFill>
                      <a:srgbClr val="FF0000"/>
                    </a:solidFill>
                  </a:rPr>
                  <a:t>yet</a:t>
                </a:r>
                <a:endParaRPr lang="de-CH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de-CH" dirty="0" err="1" smtClean="0"/>
                  <a:t>keep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only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image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iconic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pictures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size</a:t>
                </a:r>
                <a:r>
                  <a:rPr lang="de-CH" dirty="0" smtClean="0"/>
                  <a:t> larger </a:t>
                </a:r>
                <a:r>
                  <a:rPr lang="de-CH" dirty="0" err="1" smtClean="0"/>
                  <a:t>than</a:t>
                </a:r>
                <a:r>
                  <a:rPr lang="de-CH" dirty="0" smtClean="0"/>
                  <a:t> </a:t>
                </a:r>
                <a:r>
                  <a:rPr lang="de-CH" dirty="0" smtClean="0"/>
                  <a:t>c </a:t>
                </a:r>
                <a:r>
                  <a:rPr lang="de-CH" dirty="0" smtClean="0"/>
                  <a:t>in </a:t>
                </a:r>
                <a:r>
                  <a:rPr lang="de-CH" dirty="0" err="1" smtClean="0"/>
                  <a:t>memory</a:t>
                </a:r>
                <a:r>
                  <a:rPr lang="de-CH" dirty="0" smtClean="0"/>
                  <a:t>, </a:t>
                </a:r>
                <a:r>
                  <a:rPr lang="de-CH" dirty="0" err="1" smtClean="0"/>
                  <a:t>discard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/>
                  <a:t> </a:t>
                </a:r>
                <a:r>
                  <a:rPr lang="de-CH" dirty="0" err="1" smtClean="0"/>
                  <a:t>other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image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endParaRPr lang="de-CH" dirty="0"/>
              </a:p>
              <a:p>
                <a:endParaRPr lang="de-CH" dirty="0" smtClean="0"/>
              </a:p>
              <a:p>
                <a:r>
                  <a:rPr lang="de-CH" dirty="0" smtClean="0"/>
                  <a:t>Solution 2: Set </a:t>
                </a:r>
                <a:r>
                  <a:rPr lang="de-CH" dirty="0" smtClean="0"/>
                  <a:t>a </a:t>
                </a:r>
                <a:r>
                  <a:rPr lang="de-CH" dirty="0" err="1" smtClean="0"/>
                  <a:t>minimum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learning</a:t>
                </a:r>
                <a:r>
                  <a:rPr lang="de-CH" dirty="0" smtClean="0"/>
                  <a:t> rate </a:t>
                </a:r>
                <a:r>
                  <a:rPr lang="de-CH" dirty="0" err="1" smtClean="0"/>
                  <a:t>for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each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</a:t>
                </a:r>
                <a:r>
                  <a:rPr lang="de-CH" dirty="0" smtClean="0"/>
                  <a:t>:</a:t>
                </a:r>
              </a:p>
              <a:p>
                <a:pPr lvl="1"/>
                <a:r>
                  <a:rPr lang="de-CH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CH" sz="36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de-CH" sz="3600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de-CH" sz="36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de-CH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CH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CH" sz="3600" b="0" i="1" smtClean="0"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endParaRPr lang="de-CH" sz="3600" b="0" dirty="0" smtClean="0"/>
              </a:p>
              <a:p>
                <a:pPr marL="361950" lvl="1" indent="0">
                  <a:buNone/>
                </a:pPr>
                <a:r>
                  <a:rPr lang="de-CH" dirty="0"/>
                  <a:t> </a:t>
                </a:r>
                <a:r>
                  <a:rPr lang="de-CH" b="0" dirty="0" smtClean="0"/>
                  <a:t>m = #</a:t>
                </a:r>
                <a:r>
                  <a:rPr lang="de-CH" b="0" dirty="0" err="1" smtClean="0"/>
                  <a:t>images</a:t>
                </a:r>
                <a:r>
                  <a:rPr lang="de-CH" b="0" dirty="0" smtClean="0"/>
                  <a:t> in Cluster, p = #</a:t>
                </a:r>
                <a:r>
                  <a:rPr lang="de-CH" b="0" dirty="0" err="1" smtClean="0"/>
                  <a:t>processed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images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since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cluster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creation</a:t>
                </a:r>
                <a:r>
                  <a:rPr lang="de-CH" b="0" dirty="0" smtClean="0"/>
                  <a:t>,   d = </a:t>
                </a:r>
                <a:r>
                  <a:rPr lang="de-CH" b="0" dirty="0" err="1" smtClean="0"/>
                  <a:t>growth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parameter</a:t>
                </a:r>
                <a:endParaRPr lang="de-CH" b="0" dirty="0" smtClean="0"/>
              </a:p>
            </p:txBody>
          </p:sp>
        </mc:Choice>
        <mc:Fallback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533784"/>
                <a:ext cx="11537950" cy="4210046"/>
              </a:xfrm>
              <a:blipFill rotWithShape="1">
                <a:blip r:embed="rId2"/>
                <a:stretch>
                  <a:fillRect l="-264" t="-2174" b="-69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864016"/>
          </a:xfrm>
        </p:spPr>
        <p:txBody>
          <a:bodyPr/>
          <a:lstStyle/>
          <a:p>
            <a:r>
              <a:rPr lang="de-CH" dirty="0" smtClean="0"/>
              <a:t>Data Management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620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DIAGRAM OUT OF TEXT</a:t>
            </a:r>
          </a:p>
          <a:p>
            <a:endParaRPr lang="de-CH" dirty="0" smtClean="0"/>
          </a:p>
          <a:p>
            <a:r>
              <a:rPr lang="de-CH" dirty="0" err="1" smtClean="0"/>
              <a:t>Previously</a:t>
            </a:r>
            <a:r>
              <a:rPr lang="de-CH" dirty="0" smtClean="0"/>
              <a:t> </a:t>
            </a:r>
            <a:r>
              <a:rPr lang="de-CH" dirty="0" err="1" smtClean="0"/>
              <a:t>found</a:t>
            </a:r>
            <a:r>
              <a:rPr lang="de-CH" dirty="0" smtClean="0"/>
              <a:t> </a:t>
            </a:r>
            <a:r>
              <a:rPr lang="de-CH" dirty="0" err="1" smtClean="0"/>
              <a:t>clusters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smtClean="0"/>
              <a:t>a </a:t>
            </a:r>
            <a:r>
              <a:rPr lang="de-CH" dirty="0" err="1" smtClean="0"/>
              <a:t>base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SfM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perform</a:t>
            </a:r>
            <a:r>
              <a:rPr lang="de-CH" dirty="0" smtClean="0"/>
              <a:t> </a:t>
            </a:r>
            <a:r>
              <a:rPr lang="de-CH" dirty="0" err="1" smtClean="0"/>
              <a:t>cluster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matching</a:t>
            </a:r>
            <a:endParaRPr lang="de-CH" dirty="0" smtClean="0"/>
          </a:p>
          <a:p>
            <a:r>
              <a:rPr lang="de-CH" dirty="0" err="1"/>
              <a:t>Iconic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do not </a:t>
            </a:r>
            <a:r>
              <a:rPr lang="de-CH" dirty="0" err="1"/>
              <a:t>match</a:t>
            </a:r>
            <a:r>
              <a:rPr lang="de-CH" dirty="0"/>
              <a:t> </a:t>
            </a:r>
            <a:r>
              <a:rPr lang="de-CH" dirty="0" err="1"/>
              <a:t>densly</a:t>
            </a:r>
            <a:r>
              <a:rPr lang="de-CH" dirty="0"/>
              <a:t>, </a:t>
            </a:r>
            <a:r>
              <a:rPr lang="de-CH" dirty="0" err="1"/>
              <a:t>adding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connecting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connect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clusters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 smtClean="0"/>
              <a:t>possible</a:t>
            </a:r>
            <a:endParaRPr lang="de-CH" dirty="0" smtClean="0"/>
          </a:p>
          <a:p>
            <a:r>
              <a:rPr lang="de-CH" dirty="0" err="1" smtClean="0"/>
              <a:t>Seperate</a:t>
            </a:r>
            <a:r>
              <a:rPr lang="de-CH" dirty="0" smtClean="0"/>
              <a:t> </a:t>
            </a:r>
            <a:r>
              <a:rPr lang="de-CH" dirty="0" err="1" smtClean="0"/>
              <a:t>hierachical</a:t>
            </a:r>
            <a:r>
              <a:rPr lang="de-CH" dirty="0" smtClean="0"/>
              <a:t> </a:t>
            </a:r>
            <a:r>
              <a:rPr lang="de-CH" dirty="0" err="1" smtClean="0"/>
              <a:t>SfM</a:t>
            </a:r>
            <a:r>
              <a:rPr lang="de-CH" dirty="0"/>
              <a:t> 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</a:t>
            </a:r>
            <a:r>
              <a:rPr lang="de-CH" dirty="0" smtClean="0"/>
              <a:t> </a:t>
            </a:r>
            <a:r>
              <a:rPr lang="de-CH" dirty="0" err="1" smtClean="0"/>
              <a:t>connected</a:t>
            </a:r>
            <a:r>
              <a:rPr lang="de-CH" dirty="0" smtClean="0"/>
              <a:t> </a:t>
            </a:r>
            <a:r>
              <a:rPr lang="de-CH" dirty="0" err="1" smtClean="0"/>
              <a:t>component</a:t>
            </a:r>
            <a:endParaRPr lang="de-CH" dirty="0" smtClean="0"/>
          </a:p>
          <a:p>
            <a:r>
              <a:rPr lang="de-CH" dirty="0" err="1" smtClean="0"/>
              <a:t>Greedy</a:t>
            </a:r>
            <a:r>
              <a:rPr lang="de-CH" dirty="0" smtClean="0"/>
              <a:t> </a:t>
            </a:r>
            <a:r>
              <a:rPr lang="de-CH" dirty="0" err="1" smtClean="0"/>
              <a:t>strategy</a:t>
            </a:r>
            <a:r>
              <a:rPr lang="de-CH" dirty="0" smtClean="0"/>
              <a:t>: </a:t>
            </a:r>
            <a:r>
              <a:rPr lang="de-CH" dirty="0" err="1" smtClean="0"/>
              <a:t>algorithm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r>
              <a:rPr lang="de-CH" dirty="0" smtClean="0"/>
              <a:t> MAYBE NEW SHEET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P3P</a:t>
            </a:r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Matrix M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 Images</a:t>
            </a:r>
          </a:p>
          <a:p>
            <a:r>
              <a:rPr lang="de-CH" dirty="0" smtClean="0"/>
              <a:t>Matrix M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subset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connecting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/>
              <a:t>F</a:t>
            </a:r>
            <a:r>
              <a:rPr lang="de-CH" dirty="0" err="1" smtClean="0"/>
              <a:t>rom</a:t>
            </a:r>
            <a:r>
              <a:rPr lang="de-CH" dirty="0" smtClean="0"/>
              <a:t> Motion (</a:t>
            </a:r>
            <a:r>
              <a:rPr lang="de-CH" dirty="0" err="1" smtClean="0"/>
              <a:t>SfM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222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Motion (</a:t>
            </a:r>
            <a:r>
              <a:rPr lang="de-CH" dirty="0" err="1"/>
              <a:t>SfM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531558" y="1912641"/>
            <a:ext cx="2376330" cy="1084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Iconic</a:t>
            </a:r>
            <a:r>
              <a:rPr lang="de-CH" dirty="0" smtClean="0"/>
              <a:t> Images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533150" y="3356990"/>
            <a:ext cx="2376330" cy="1084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connecting</a:t>
            </a:r>
            <a:r>
              <a:rPr lang="de-CH" dirty="0" smtClean="0"/>
              <a:t> Images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3933319" y="1902131"/>
            <a:ext cx="2376330" cy="1084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Search </a:t>
            </a:r>
            <a:r>
              <a:rPr lang="de-CH" dirty="0" err="1" smtClean="0"/>
              <a:t>for</a:t>
            </a:r>
            <a:r>
              <a:rPr lang="de-CH" dirty="0" smtClean="0"/>
              <a:t> Connections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3949150" y="3352841"/>
            <a:ext cx="2376330" cy="1084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Search </a:t>
            </a:r>
            <a:r>
              <a:rPr lang="de-CH" dirty="0" err="1" smtClean="0"/>
              <a:t>for</a:t>
            </a:r>
            <a:r>
              <a:rPr lang="de-CH" dirty="0" smtClean="0"/>
              <a:t> Connections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6813719" y="2682437"/>
            <a:ext cx="2376330" cy="1084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Skeletal</a:t>
            </a:r>
            <a:r>
              <a:rPr lang="de-CH" dirty="0" smtClean="0"/>
              <a:t> </a:t>
            </a:r>
            <a:r>
              <a:rPr lang="de-CH" dirty="0" err="1" smtClean="0"/>
              <a:t>SfM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Scene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9406079" y="2682436"/>
            <a:ext cx="2376330" cy="1084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Register </a:t>
            </a:r>
            <a:r>
              <a:rPr lang="de-CH" dirty="0" err="1" smtClean="0"/>
              <a:t>remaining</a:t>
            </a:r>
            <a:r>
              <a:rPr lang="de-CH" dirty="0" smtClean="0"/>
              <a:t> </a:t>
            </a:r>
            <a:r>
              <a:rPr lang="de-CH" dirty="0" err="1" smtClean="0"/>
              <a:t>connecting</a:t>
            </a:r>
            <a:r>
              <a:rPr lang="de-CH" dirty="0" smtClean="0"/>
              <a:t>  </a:t>
            </a:r>
            <a:r>
              <a:rPr lang="de-CH" dirty="0" err="1" smtClean="0"/>
              <a:t>images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P3P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46906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Perform</a:t>
            </a:r>
            <a:r>
              <a:rPr lang="de-CH" dirty="0" smtClean="0"/>
              <a:t> </a:t>
            </a:r>
            <a:r>
              <a:rPr lang="de-CH" dirty="0" err="1" smtClean="0"/>
              <a:t>Perspective</a:t>
            </a:r>
            <a:r>
              <a:rPr lang="de-CH" dirty="0" smtClean="0"/>
              <a:t> 3-Point </a:t>
            </a:r>
            <a:r>
              <a:rPr lang="de-CH" dirty="0" err="1" smtClean="0"/>
              <a:t>algorithm</a:t>
            </a:r>
            <a:r>
              <a:rPr lang="de-CH" dirty="0" smtClean="0"/>
              <a:t> on </a:t>
            </a:r>
            <a:r>
              <a:rPr lang="de-CH" dirty="0" err="1" smtClean="0"/>
              <a:t>components</a:t>
            </a:r>
            <a:endParaRPr lang="de-CH" dirty="0" smtClean="0"/>
          </a:p>
          <a:p>
            <a:r>
              <a:rPr lang="de-CH" dirty="0" smtClean="0"/>
              <a:t>After </a:t>
            </a:r>
            <a:r>
              <a:rPr lang="de-CH" dirty="0" err="1" smtClean="0"/>
              <a:t>creation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skeleton</a:t>
            </a:r>
            <a:r>
              <a:rPr lang="de-CH" dirty="0"/>
              <a:t> </a:t>
            </a:r>
            <a:r>
              <a:rPr lang="de-CH" dirty="0" err="1" smtClean="0"/>
              <a:t>populate</a:t>
            </a:r>
            <a:r>
              <a:rPr lang="de-CH" dirty="0" smtClean="0"/>
              <a:t> </a:t>
            </a:r>
            <a:r>
              <a:rPr lang="de-CH" dirty="0" err="1" smtClean="0"/>
              <a:t>skeleton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endParaRPr lang="de-CH" dirty="0" smtClean="0"/>
          </a:p>
          <a:p>
            <a:r>
              <a:rPr lang="de-CH" dirty="0" err="1" smtClean="0"/>
              <a:t>Put</a:t>
            </a:r>
            <a:r>
              <a:rPr lang="de-CH" dirty="0" smtClean="0"/>
              <a:t> </a:t>
            </a:r>
            <a:r>
              <a:rPr lang="de-CH" dirty="0" err="1" smtClean="0"/>
              <a:t>connected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r>
              <a:rPr lang="de-CH" dirty="0" smtClean="0"/>
              <a:t> </a:t>
            </a:r>
            <a:r>
              <a:rPr lang="de-CH" dirty="0" err="1" smtClean="0"/>
              <a:t>togheter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P3P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1355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84C4DBEA-B742-4F99-8AF3-B56AFD5EB30B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1EB95126-192D-4552-B330-471B4D0CEDCE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A7DDD9D9-B419-4D3B-AAB8-475E1CC7D4F7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62CEE520-3C11-449F-AC7F-ADC56AB2257B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B9503863-96F6-4046-B463-EC22C8E27B64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BB20EC6D-38E1-4E52-BF38-A75C971FD4EC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4F7EEAFC-7AEE-4382-89BB-3F169531FB12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93FC0488-8085-4803-B922-45C01966EFF8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329</Words>
  <Application>Microsoft Office PowerPoint</Application>
  <PresentationFormat>Benutzerdefiniert</PresentationFormat>
  <Paragraphs>64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8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Cluster Merging</vt:lpstr>
      <vt:lpstr>Cluster Merging</vt:lpstr>
      <vt:lpstr>Data Management</vt:lpstr>
      <vt:lpstr>Structure From Motion (SfM)</vt:lpstr>
      <vt:lpstr>Structure From Motion (SfM)</vt:lpstr>
      <vt:lpstr>P3P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Gian-Andrea Heinrich</dc:creator>
  <cp:keywords/>
  <dc:description/>
  <cp:lastModifiedBy>Varin</cp:lastModifiedBy>
  <cp:revision>300</cp:revision>
  <cp:lastPrinted>2013-06-08T11:22:51Z</cp:lastPrinted>
  <dcterms:created xsi:type="dcterms:W3CDTF">2013-05-24T16:23:39Z</dcterms:created>
  <dcterms:modified xsi:type="dcterms:W3CDTF">2018-03-16T09:36:59Z</dcterms:modified>
  <cp:category/>
</cp:coreProperties>
</file>