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60" r:id="rId10"/>
    <p:sldId id="261" r:id="rId11"/>
    <p:sldId id="262" r:id="rId12"/>
    <p:sldId id="263" r:id="rId13"/>
    <p:sldId id="264" r:id="rId14"/>
    <p:sldId id="265" r:id="rId15"/>
    <p:sldId id="267" r:id="rId16"/>
    <p:sldId id="266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9F313-A396-3FF1-5DF3-CBEDCADDF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D6DAD-B1F6-EB9F-4207-F39B6EBC9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62F07-9C9A-63E6-2C33-788B2CE47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989E7-15B3-5869-9879-DC7EC90A9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182B9-6EAF-5073-DF56-92459079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F0883-0AD6-A912-F2F3-E2EB3FF1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7D288-A7A6-955B-934A-4A8258E87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ACDB4-ACC6-1CA4-834B-E751D2EB9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7CEF-5888-63F3-69C1-806D6AD20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37641-FDEB-38B9-2180-A36A3ECF5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AA542-384A-146C-8897-1B776863E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AC6496-D1CC-E9EB-C4DB-B944F3E81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67FE-9784-996F-4A95-12D9AEB66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DB05E-281C-9BE9-770A-FE165B7F2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093A-426D-FBA3-BF43-BDDD98726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11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003EC-B4B4-0348-C0B9-5B0BAEC9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E36B-5D88-C19B-2408-0CC67514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4845F-EA0F-46DE-B9C8-A7E7B2CF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D7D19-3E51-4559-EE9D-80618DDCA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E56E4-74E8-DB5C-1378-529B20ED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81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23FB-F499-2016-406A-7D8FFDF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44636-BFA8-BA06-BC69-990287E81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6DBB2-EABA-C0A2-0CDE-FD8764487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87F1F-281F-6020-7BFC-ED91ADC6B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86345-B170-BE0E-1A20-A871B2F1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1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47B3-F596-ADE2-B618-1164FB0FA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167B7-6101-0739-757B-A8A5558CC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D10D1-CBE1-7CF6-CBD9-6F4B248D8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856D17-707F-E0A3-266D-FDA09053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421A1-D747-9ECF-365E-F9A6F2983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0807C-3337-0668-DD8E-55666E22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272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435C6-FB13-193F-FB13-2E44BCEA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169E-0535-3602-40A9-FCC6C427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5A210-1079-866B-7B97-C91D8880C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E1489E-F96F-F1DC-ED27-721269E7F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8C577-C6FF-5C0F-43D6-AA6E577AB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BC0BCA-2DCC-53A7-C974-54CAABC4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AF989-7F72-3F49-D295-7658A435E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C248-B696-D350-4A1D-D564D067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1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28E3-58B5-82EA-8979-BA5FACBEC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A56EF-B5F9-6E8C-C1C5-1A4189634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F0089-3A64-B74E-04DB-96B384A5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70447-DB9B-2937-863B-4B312858A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79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1EA17-C353-2501-F335-E12487E95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9E3AA-8837-D640-383B-434C46B2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78413-4116-0434-8845-DAFAB9EE5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5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B6A5E-70BA-7DE0-17D2-18BFA522A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89F2-93D8-CDBD-12C6-6B2FA5AE9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69CC33-4E0C-23DE-501F-BE243A476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6E685-E61D-543A-AA41-4C31BBFA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12E3B-C1C8-0900-D483-7CD5A88F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564BB-BF46-FE9B-A52A-9967C0812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89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366E-0265-5765-1E11-812C95E9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60ECF-FCEE-D6D1-0B39-BACAF37770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22EB1-8643-396F-FE92-13CAD4239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4A358-0B10-6198-EFAC-2AA76AEC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5D0F0-A9A1-FBEF-6D81-21AB43996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68DD-8E92-6981-64A3-CDA2D733D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06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FAB66-4E5C-815A-9883-1ED2FB22D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9B95-1745-5E57-0E4D-204F4CC8B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84083-1452-50DF-DEEE-31EB23FF83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BFD98-DC17-49CB-B7DA-DB6467BECE46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AB2D0-1D76-E2D7-F0F6-94506D4A4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03370-48A9-6C16-E970-ADC9A7838A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E5ECA-0204-4120-B358-CAF9114AD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2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EB62-85C8-000C-43B5-6781372BF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Children’s experience of a digital world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496965-D949-2C15-01A4-297D4B11AB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CGS616</a:t>
            </a:r>
          </a:p>
        </p:txBody>
      </p:sp>
    </p:spTree>
    <p:extLst>
      <p:ext uri="{BB962C8B-B14F-4D97-AF65-F5344CB8AC3E}">
        <p14:creationId xmlns:p14="http://schemas.microsoft.com/office/powerpoint/2010/main" val="3184929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533E-6F4B-5FA0-3C74-86DE0319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Equating feelings with reality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63EBCFB-6D8F-6473-109D-DFC2CE9111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172200" y="1753394"/>
            <a:ext cx="5048250" cy="1781175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18BEC5-FC66-918A-FC12-C30B85633A7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38850" y="4001294"/>
            <a:ext cx="5181600" cy="145620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B046B5-9893-204B-75C6-14BEA01309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15" y="1753394"/>
            <a:ext cx="5219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16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EB08B-20C9-66DC-D8CF-3CA31536B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fabric of digital sociality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ADFF-AAE7-F7CC-8953-4A5BF70BE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Anonymity was a powerful force in the early days of the internet</a:t>
            </a:r>
          </a:p>
          <a:p>
            <a:r>
              <a:rPr lang="en-US" dirty="0"/>
              <a:t>The moment the internet became social, establishing identity became important</a:t>
            </a:r>
          </a:p>
          <a:p>
            <a:r>
              <a:rPr lang="en-US" dirty="0"/>
              <a:t>Digital safety is a paramount concern</a:t>
            </a:r>
          </a:p>
          <a:p>
            <a:pPr lvl="1"/>
            <a:r>
              <a:rPr lang="en-US" dirty="0"/>
              <a:t>Financial protection</a:t>
            </a:r>
          </a:p>
          <a:p>
            <a:pPr lvl="1"/>
            <a:r>
              <a:rPr lang="en-US" dirty="0"/>
              <a:t>Reputation protection</a:t>
            </a:r>
          </a:p>
          <a:p>
            <a:pPr lvl="1"/>
            <a:r>
              <a:rPr lang="en-US" dirty="0"/>
              <a:t>Community protection</a:t>
            </a:r>
          </a:p>
          <a:p>
            <a:pPr lvl="1"/>
            <a:r>
              <a:rPr lang="en-US" i="1" dirty="0"/>
              <a:t>Mental health protection</a:t>
            </a:r>
          </a:p>
          <a:p>
            <a:r>
              <a:rPr lang="en-US" dirty="0"/>
              <a:t>What counts as hate speech, and what does staying safe on the internet mean?</a:t>
            </a:r>
          </a:p>
        </p:txBody>
      </p:sp>
    </p:spTree>
    <p:extLst>
      <p:ext uri="{BB962C8B-B14F-4D97-AF65-F5344CB8AC3E}">
        <p14:creationId xmlns:p14="http://schemas.microsoft.com/office/powerpoint/2010/main" val="2677818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9C4E4D-CADD-DD04-8397-D15DA9A07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Hate speech and misinformation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E464784-D8C5-C97F-3758-A64C6B9631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2338" y="4138454"/>
            <a:ext cx="5181600" cy="1554480"/>
          </a:xfrm>
        </p:spPr>
      </p:pic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0A947628-B17E-8393-D087-9FD4B2D50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20" y="1945449"/>
            <a:ext cx="451485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0BB661D-020D-6B74-1CC3-014628572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0220" y="3527647"/>
            <a:ext cx="3437174" cy="20987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E58106C-2244-9D28-06D0-8299684FA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" y="2374313"/>
            <a:ext cx="4695825" cy="11620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37E1381-51A2-210E-2AF5-23ECB362CF1F}"/>
              </a:ext>
            </a:extLst>
          </p:cNvPr>
          <p:cNvSpPr txBox="1"/>
          <p:nvPr/>
        </p:nvSpPr>
        <p:spPr>
          <a:xfrm>
            <a:off x="643812" y="6083559"/>
            <a:ext cx="782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offending peoples’ sentiments the same as putting them in danger?</a:t>
            </a:r>
          </a:p>
        </p:txBody>
      </p:sp>
    </p:spTree>
    <p:extLst>
      <p:ext uri="{BB962C8B-B14F-4D97-AF65-F5344CB8AC3E}">
        <p14:creationId xmlns:p14="http://schemas.microsoft.com/office/powerpoint/2010/main" val="2868020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10C7CFA-6ADF-855F-81D3-A0627DE731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9013" y="1844675"/>
            <a:ext cx="7223125" cy="4449763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61B423-A74C-590D-DAA6-C4C21A449A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81988" y="1844675"/>
            <a:ext cx="2917825" cy="444976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7094DF-54A2-64D6-00D0-60CFCDB01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Tribal polarization</a:t>
            </a:r>
          </a:p>
        </p:txBody>
      </p:sp>
    </p:spTree>
    <p:extLst>
      <p:ext uri="{BB962C8B-B14F-4D97-AF65-F5344CB8AC3E}">
        <p14:creationId xmlns:p14="http://schemas.microsoft.com/office/powerpoint/2010/main" val="1032529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23EBD-E66F-081E-5BDC-56583B73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Manicheanism in digital societies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BFA2EC-2C78-799D-2637-BD28B79798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In-group bias is a powerful motivator in human behavior</a:t>
            </a:r>
          </a:p>
          <a:p>
            <a:r>
              <a:rPr lang="en-US" dirty="0"/>
              <a:t>Low barriers to movement produces clusters of homogeneity in culture and society</a:t>
            </a:r>
          </a:p>
          <a:p>
            <a:r>
              <a:rPr lang="en-US" dirty="0"/>
              <a:t>Adversarial arguments across groups are dominated by extreme viewpoints</a:t>
            </a:r>
          </a:p>
          <a:p>
            <a:r>
              <a:rPr lang="en-US" dirty="0"/>
              <a:t>Commercial metrics of digital platforms are incentivized towards higher engagement</a:t>
            </a:r>
          </a:p>
          <a:p>
            <a:r>
              <a:rPr lang="en-US" dirty="0"/>
              <a:t>Traditional systems of moderation do not scale to web-scale conversations</a:t>
            </a:r>
          </a:p>
          <a:p>
            <a:r>
              <a:rPr lang="en-US" dirty="0"/>
              <a:t>Result: a red queen’s race between provocation and censorship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9449399-C248-1DB8-EEC4-865A691BD2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883230"/>
            <a:ext cx="5181600" cy="2236127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2505B0-B382-C70B-787D-0891A54046CD}"/>
              </a:ext>
            </a:extLst>
          </p:cNvPr>
          <p:cNvSpPr txBox="1"/>
          <p:nvPr/>
        </p:nvSpPr>
        <p:spPr>
          <a:xfrm>
            <a:off x="838200" y="6272667"/>
            <a:ext cx="9393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Disembodied conversations in the digital space produce polarized opinions about people</a:t>
            </a:r>
          </a:p>
        </p:txBody>
      </p:sp>
    </p:spTree>
    <p:extLst>
      <p:ext uri="{BB962C8B-B14F-4D97-AF65-F5344CB8AC3E}">
        <p14:creationId xmlns:p14="http://schemas.microsoft.com/office/powerpoint/2010/main" val="1981044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32C3-CBD3-29CC-F4BD-042151A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Coddling of the American Mind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865BF-5E8B-AEE1-141B-FE38F47F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57917"/>
            <a:ext cx="10905066" cy="362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B3B80-44D7-D5AA-86CB-925639C9331B}"/>
              </a:ext>
            </a:extLst>
          </p:cNvPr>
          <p:cNvSpPr txBox="1"/>
          <p:nvPr/>
        </p:nvSpPr>
        <p:spPr>
          <a:xfrm>
            <a:off x="793102" y="5952931"/>
            <a:ext cx="896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https://www.anxiousgeneration.com/resources/collaborative-review-docs</a:t>
            </a:r>
          </a:p>
        </p:txBody>
      </p:sp>
    </p:spTree>
    <p:extLst>
      <p:ext uri="{BB962C8B-B14F-4D97-AF65-F5344CB8AC3E}">
        <p14:creationId xmlns:p14="http://schemas.microsoft.com/office/powerpoint/2010/main" val="1688782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44E3-1D78-1DAE-26F7-16520A4D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2A1F1-EE04-8812-0D34-64F4FE33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would be part where we do an HCI tech solutionism pantomime</a:t>
            </a:r>
          </a:p>
          <a:p>
            <a:pPr lvl="1"/>
            <a:r>
              <a:rPr lang="en-US" dirty="0"/>
              <a:t>Kids are depressed? Let us create AI agents to talk to them. Therapists are scarce, you know.</a:t>
            </a:r>
          </a:p>
          <a:p>
            <a:pPr lvl="1"/>
            <a:r>
              <a:rPr lang="en-US" dirty="0"/>
              <a:t>People curse on social media? Let us create automated content moderation and introduce e-KYC for social media accounts. </a:t>
            </a:r>
          </a:p>
          <a:p>
            <a:pPr lvl="1"/>
            <a:r>
              <a:rPr lang="en-US" dirty="0"/>
              <a:t>Screens produce social isolation for introverted young people? Let us add parental controls on screen time. </a:t>
            </a:r>
          </a:p>
          <a:p>
            <a:pPr lvl="1"/>
            <a:r>
              <a:rPr lang="en-US" dirty="0"/>
              <a:t>Young people fight for social status and position in digital space? That’s cyberbullying. Call the cops.</a:t>
            </a:r>
          </a:p>
          <a:p>
            <a:r>
              <a:rPr lang="en-US" dirty="0"/>
              <a:t>According to Lukianoff and Haidt, these solutions worsen the problem</a:t>
            </a:r>
          </a:p>
        </p:txBody>
      </p:sp>
    </p:spTree>
    <p:extLst>
      <p:ext uri="{BB962C8B-B14F-4D97-AF65-F5344CB8AC3E}">
        <p14:creationId xmlns:p14="http://schemas.microsoft.com/office/powerpoint/2010/main" val="1412202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4D9F79-FA9E-3285-9C62-F3A3369E1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Unplugging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8A5BDE-C871-70A9-FB3B-6A2CD39EB9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commentators argue for age limits on social media usage</a:t>
            </a:r>
          </a:p>
          <a:p>
            <a:r>
              <a:rPr lang="en-US" dirty="0"/>
              <a:t>But children cannot survive being unplugged when adults and society stay plugged in</a:t>
            </a:r>
          </a:p>
          <a:p>
            <a:r>
              <a:rPr lang="en-US" dirty="0"/>
              <a:t>So do we pull the plug on the whole digital living experience?</a:t>
            </a:r>
          </a:p>
          <a:p>
            <a:r>
              <a:rPr lang="en-US" dirty="0"/>
              <a:t>Would that bring about Calhoun rat universe outcomes?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20B275-4FDC-534E-2194-4CB7FF6BDF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71842"/>
            <a:ext cx="5181600" cy="3458903"/>
          </a:xfrm>
        </p:spPr>
      </p:pic>
    </p:spTree>
    <p:extLst>
      <p:ext uri="{BB962C8B-B14F-4D97-AF65-F5344CB8AC3E}">
        <p14:creationId xmlns:p14="http://schemas.microsoft.com/office/powerpoint/2010/main" val="2309894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332C3-CBD3-29CC-F4BD-042151A0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Coddling of the American Mind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0865BF-5E8B-AEE1-141B-FE38F47FC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57917"/>
            <a:ext cx="10905066" cy="3628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EB3B80-44D7-D5AA-86CB-925639C9331B}"/>
              </a:ext>
            </a:extLst>
          </p:cNvPr>
          <p:cNvSpPr txBox="1"/>
          <p:nvPr/>
        </p:nvSpPr>
        <p:spPr>
          <a:xfrm>
            <a:off x="793102" y="5952931"/>
            <a:ext cx="8966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https://www.anxiousgeneration.com/resources/collaborative-review-docs</a:t>
            </a:r>
          </a:p>
        </p:txBody>
      </p:sp>
    </p:spTree>
    <p:extLst>
      <p:ext uri="{BB962C8B-B14F-4D97-AF65-F5344CB8AC3E}">
        <p14:creationId xmlns:p14="http://schemas.microsoft.com/office/powerpoint/2010/main" val="3752599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E887-34E8-CB34-AF37-12E54E11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Antifragility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D22250-7251-449E-687D-43CDD502F3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76423"/>
            <a:ext cx="5181600" cy="3049741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E8079-29D8-C050-5427-6519804E96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44897" y="1825625"/>
            <a:ext cx="2836206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12793A-468B-1D03-5BBF-C22BAB50D863}"/>
              </a:ext>
            </a:extLst>
          </p:cNvPr>
          <p:cNvSpPr txBox="1"/>
          <p:nvPr/>
        </p:nvSpPr>
        <p:spPr>
          <a:xfrm>
            <a:off x="447869" y="6145444"/>
            <a:ext cx="596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Children thrive when they are exposed to real risks and learn to manage them.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CA14A61-A693-329F-E1F8-E8A980983403}"/>
              </a:ext>
            </a:extLst>
          </p:cNvPr>
          <p:cNvGrpSpPr/>
          <p:nvPr/>
        </p:nvGrpSpPr>
        <p:grpSpPr>
          <a:xfrm>
            <a:off x="601780" y="4780230"/>
            <a:ext cx="2231953" cy="1194117"/>
            <a:chOff x="601780" y="4780230"/>
            <a:chExt cx="2231953" cy="119411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A15A31F-D208-9BAF-D9A6-C89C46935843}"/>
                </a:ext>
              </a:extLst>
            </p:cNvPr>
            <p:cNvCxnSpPr/>
            <p:nvPr/>
          </p:nvCxnSpPr>
          <p:spPr>
            <a:xfrm flipV="1">
              <a:off x="932504" y="4780230"/>
              <a:ext cx="0" cy="8691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C44A9D-4CBF-2289-E6D5-6C4C91BE0424}"/>
                </a:ext>
              </a:extLst>
            </p:cNvPr>
            <p:cNvSpPr txBox="1"/>
            <p:nvPr/>
          </p:nvSpPr>
          <p:spPr>
            <a:xfrm>
              <a:off x="601780" y="5712737"/>
              <a:ext cx="223195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Peanut butter banned in schools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047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1AA1-AFC5-1E9B-BF07-6173C225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harm in being cautious?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5027251-B7F5-0DC8-5197-F4A442097C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660819-9E70-53BE-A4D9-375F6D83B8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5216"/>
            <a:ext cx="5181600" cy="3452156"/>
          </a:xfrm>
        </p:spPr>
      </p:pic>
    </p:spTree>
    <p:extLst>
      <p:ext uri="{BB962C8B-B14F-4D97-AF65-F5344CB8AC3E}">
        <p14:creationId xmlns:p14="http://schemas.microsoft.com/office/powerpoint/2010/main" val="76155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3A906-805D-2BE6-4FFE-4517BB46D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kids don’t get to play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3754E5-8778-0EAC-A6AA-3730989E64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322510"/>
            <a:ext cx="5181600" cy="335756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849B335-D7B9-D801-5028-A25C9C4AB1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5220"/>
            <a:ext cx="5181600" cy="3452148"/>
          </a:xfrm>
        </p:spPr>
      </p:pic>
    </p:spTree>
    <p:extLst>
      <p:ext uri="{BB962C8B-B14F-4D97-AF65-F5344CB8AC3E}">
        <p14:creationId xmlns:p14="http://schemas.microsoft.com/office/powerpoint/2010/main" val="4261323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5B285-51C3-26B5-A07A-C9740C533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get therapy instead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DEB26E-0347-7773-44D8-0C1197E3DA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430" y="1908464"/>
            <a:ext cx="5715000" cy="34290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0BFF-E54C-2467-FED3-768BD3D5C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83" y="5337464"/>
            <a:ext cx="5095875" cy="762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83C957-C0C7-BE4D-9104-1523AAEA7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067" y="1508414"/>
            <a:ext cx="5759416" cy="490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708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77FD-B3E1-43AC-CBC7-A9D5339DA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it looks like they need 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8F9BA0-141E-198D-E5B0-62C94C5BE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4262" y="2058194"/>
            <a:ext cx="4943475" cy="3886200"/>
          </a:xfrm>
        </p:spPr>
      </p:pic>
    </p:spTree>
    <p:extLst>
      <p:ext uri="{BB962C8B-B14F-4D97-AF65-F5344CB8AC3E}">
        <p14:creationId xmlns:p14="http://schemas.microsoft.com/office/powerpoint/2010/main" val="4186173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41D8-7856-ACF7-A824-4D909CAC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when you don’t play?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0CCEF-A02B-51FA-72D9-49FAE5EF26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Children play to stress their bodies and minds under relatively safe conditions</a:t>
            </a:r>
          </a:p>
          <a:p>
            <a:r>
              <a:rPr lang="en-US" dirty="0"/>
              <a:t>Through play, they learn to deal with</a:t>
            </a:r>
          </a:p>
          <a:p>
            <a:pPr lvl="1"/>
            <a:r>
              <a:rPr lang="en-US" dirty="0"/>
              <a:t>Physical fear </a:t>
            </a:r>
          </a:p>
          <a:p>
            <a:pPr lvl="1"/>
            <a:r>
              <a:rPr lang="en-US" dirty="0"/>
              <a:t>Social fear</a:t>
            </a:r>
          </a:p>
          <a:p>
            <a:pPr lvl="1"/>
            <a:r>
              <a:rPr lang="en-US" dirty="0"/>
              <a:t>Disputes</a:t>
            </a:r>
          </a:p>
          <a:p>
            <a:pPr lvl="1"/>
            <a:r>
              <a:rPr lang="en-US" dirty="0"/>
              <a:t>Social infractions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B41A115-18F0-8716-248C-6B95D505A6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19982" y="2143919"/>
            <a:ext cx="5181600" cy="18573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B48E71-7C48-909A-6514-6820BD975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4133418"/>
            <a:ext cx="5267325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01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D8D875-9935-478D-8010-E82D00B0B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244742"/>
            <a:ext cx="7015498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Safetyism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FDA8EBB-86AE-159D-2565-32C2CEF1B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801" y="2993433"/>
            <a:ext cx="10668003" cy="260816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162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426</Words>
  <Application>Microsoft Office PowerPoint</Application>
  <PresentationFormat>Widescreen</PresentationFormat>
  <Paragraphs>54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Children’s experience of a digital world</vt:lpstr>
      <vt:lpstr>Coddling of the American Mind</vt:lpstr>
      <vt:lpstr>Antifragility</vt:lpstr>
      <vt:lpstr>What’s the harm in being cautious?</vt:lpstr>
      <vt:lpstr>Modern kids don’t get to play</vt:lpstr>
      <vt:lpstr>They get therapy instead</vt:lpstr>
      <vt:lpstr>And it looks like they need it</vt:lpstr>
      <vt:lpstr>What happens when you don’t play?</vt:lpstr>
      <vt:lpstr>Safetyism</vt:lpstr>
      <vt:lpstr>Equating feelings with reality</vt:lpstr>
      <vt:lpstr>The fabric of digital sociality</vt:lpstr>
      <vt:lpstr>Hate speech and misinformation</vt:lpstr>
      <vt:lpstr>Tribal polarization</vt:lpstr>
      <vt:lpstr>Manicheanism in digital societies</vt:lpstr>
      <vt:lpstr>Coddling of the American Mind</vt:lpstr>
      <vt:lpstr>So what?</vt:lpstr>
      <vt:lpstr>Unplugging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Children’s experience of a digital world</dc:title>
  <dc:creator>nsrivast</dc:creator>
  <cp:lastModifiedBy>nsrivast</cp:lastModifiedBy>
  <cp:revision>3</cp:revision>
  <dcterms:created xsi:type="dcterms:W3CDTF">2024-04-09T04:17:13Z</dcterms:created>
  <dcterms:modified xsi:type="dcterms:W3CDTF">2024-04-09T08:18:37Z</dcterms:modified>
</cp:coreProperties>
</file>