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02C7-2299-4095-9E5F-D7EB11D5BB6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A1FC-6512-4410-85B7-E19B25BA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CS616</a:t>
            </a:r>
          </a:p>
        </p:txBody>
      </p:sp>
    </p:spTree>
    <p:extLst>
      <p:ext uri="{BB962C8B-B14F-4D97-AF65-F5344CB8AC3E}">
        <p14:creationId xmlns:p14="http://schemas.microsoft.com/office/powerpoint/2010/main" val="11273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Deadline is Aug 20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Feel free to come to me if you get stuck</a:t>
            </a:r>
          </a:p>
          <a:p>
            <a:pPr lvl="1"/>
            <a:r>
              <a:rPr lang="en-US" dirty="0"/>
              <a:t>Optional deadline to tell me what you’re doing Aug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Use python – it will make your like easier</a:t>
            </a:r>
          </a:p>
          <a:p>
            <a:pPr lvl="1"/>
            <a:r>
              <a:rPr lang="en-US" dirty="0"/>
              <a:t>My setup: Anaconda</a:t>
            </a:r>
          </a:p>
          <a:p>
            <a:pPr lvl="2"/>
            <a:r>
              <a:rPr lang="en-US" dirty="0"/>
              <a:t>Extra packages needed for this project </a:t>
            </a:r>
          </a:p>
          <a:p>
            <a:pPr lvl="3"/>
            <a:r>
              <a:rPr lang="en-US" dirty="0" err="1"/>
              <a:t>Stop_words</a:t>
            </a:r>
            <a:endParaRPr lang="en-US" dirty="0"/>
          </a:p>
          <a:p>
            <a:pPr lvl="3"/>
            <a:r>
              <a:rPr lang="en-US" dirty="0" err="1"/>
              <a:t>Gensim</a:t>
            </a:r>
            <a:endParaRPr lang="en-US" dirty="0"/>
          </a:p>
          <a:p>
            <a:pPr lvl="3"/>
            <a:r>
              <a:rPr lang="en-US" dirty="0"/>
              <a:t>NLTK</a:t>
            </a:r>
          </a:p>
          <a:p>
            <a:pPr lvl="2"/>
            <a:r>
              <a:rPr lang="en-US" dirty="0"/>
              <a:t>Can install easily from </a:t>
            </a:r>
            <a:r>
              <a:rPr lang="en-US" dirty="0" err="1"/>
              <a:t>conda</a:t>
            </a:r>
            <a:r>
              <a:rPr lang="en-US" dirty="0"/>
              <a:t> command line</a:t>
            </a:r>
          </a:p>
        </p:txBody>
      </p:sp>
    </p:spTree>
    <p:extLst>
      <p:ext uri="{BB962C8B-B14F-4D97-AF65-F5344CB8AC3E}">
        <p14:creationId xmlns:p14="http://schemas.microsoft.com/office/powerpoint/2010/main" val="8041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Browser-based personalization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Export your own browser history from Chrome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Copy the sqllite3.exe file I’ve given you into your working folder</a:t>
            </a:r>
          </a:p>
          <a:p>
            <a:pPr lvl="1"/>
            <a:r>
              <a:rPr lang="en-US" dirty="0"/>
              <a:t>Copy the ‘History’ file from your local Chrome cache into the same folder</a:t>
            </a:r>
          </a:p>
          <a:p>
            <a:pPr lvl="1"/>
            <a:r>
              <a:rPr lang="en-US" dirty="0"/>
              <a:t>At the command prompt, enter the following line</a:t>
            </a:r>
          </a:p>
          <a:p>
            <a:pPr lvl="1"/>
            <a:r>
              <a:rPr lang="en-US" dirty="0" err="1"/>
              <a:t>sqlite</a:t>
            </a:r>
            <a:r>
              <a:rPr lang="en-US" dirty="0"/>
              <a:t> History "select </a:t>
            </a:r>
            <a:r>
              <a:rPr lang="en-US" dirty="0" err="1"/>
              <a:t>datetime</a:t>
            </a:r>
            <a:r>
              <a:rPr lang="en-US" dirty="0"/>
              <a:t>(</a:t>
            </a:r>
            <a:r>
              <a:rPr lang="en-US" dirty="0" err="1"/>
              <a:t>last_visit_time</a:t>
            </a:r>
            <a:r>
              <a:rPr lang="en-US" dirty="0"/>
              <a:t>/1000000-11644473600,'unixepoch'),</a:t>
            </a:r>
            <a:r>
              <a:rPr lang="en-US" dirty="0" err="1"/>
              <a:t>url</a:t>
            </a:r>
            <a:r>
              <a:rPr lang="en-US" dirty="0"/>
              <a:t> from  </a:t>
            </a:r>
            <a:r>
              <a:rPr lang="en-US" dirty="0" err="1"/>
              <a:t>urls</a:t>
            </a:r>
            <a:r>
              <a:rPr lang="en-US" dirty="0"/>
              <a:t> order by </a:t>
            </a:r>
            <a:r>
              <a:rPr lang="en-US" dirty="0" err="1"/>
              <a:t>last_visit_time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" &gt; history_export.txt 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should have your history exported to a text file in the same folder now.</a:t>
            </a:r>
          </a:p>
        </p:txBody>
      </p:sp>
    </p:spTree>
    <p:extLst>
      <p:ext uri="{BB962C8B-B14F-4D97-AF65-F5344CB8AC3E}">
        <p14:creationId xmlns:p14="http://schemas.microsoft.com/office/powerpoint/2010/main" val="388770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find it zipped up on the webpage</a:t>
            </a:r>
          </a:p>
          <a:p>
            <a:r>
              <a:rPr lang="en-US" dirty="0"/>
              <a:t>Finds URL </a:t>
            </a:r>
            <a:r>
              <a:rPr lang="en-US" dirty="0">
                <a:sym typeface="Wingdings" panose="05000000000000000000" pitchFamily="2" charset="2"/>
              </a:rPr>
              <a:t> Domain mapping</a:t>
            </a:r>
          </a:p>
          <a:p>
            <a:r>
              <a:rPr lang="en-US" dirty="0">
                <a:sym typeface="Wingdings" panose="05000000000000000000" pitchFamily="2" charset="2"/>
              </a:rPr>
              <a:t>Processes domain names and meta-data as text to construct a document corpus</a:t>
            </a:r>
          </a:p>
          <a:p>
            <a:r>
              <a:rPr lang="en-US" dirty="0">
                <a:sym typeface="Wingdings" panose="05000000000000000000" pitchFamily="2" charset="2"/>
              </a:rPr>
              <a:t>Runs a topic model on unique documents seen in the corpus</a:t>
            </a:r>
          </a:p>
          <a:p>
            <a:r>
              <a:rPr lang="en-US" dirty="0">
                <a:sym typeface="Wingdings" panose="05000000000000000000" pitchFamily="2" charset="2"/>
              </a:rPr>
              <a:t>Shows basic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2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8618"/>
            <a:ext cx="8229600" cy="4409127"/>
          </a:xfrm>
        </p:spPr>
      </p:pic>
    </p:spTree>
    <p:extLst>
      <p:ext uri="{BB962C8B-B14F-4D97-AF65-F5344CB8AC3E}">
        <p14:creationId xmlns:p14="http://schemas.microsoft.com/office/powerpoint/2010/main" val="19746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8618"/>
            <a:ext cx="8229600" cy="4409127"/>
          </a:xfrm>
        </p:spPr>
      </p:pic>
    </p:spTree>
    <p:extLst>
      <p:ext uri="{BB962C8B-B14F-4D97-AF65-F5344CB8AC3E}">
        <p14:creationId xmlns:p14="http://schemas.microsoft.com/office/powerpoint/2010/main" val="19328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8618"/>
            <a:ext cx="8229600" cy="4409127"/>
          </a:xfrm>
        </p:spPr>
      </p:pic>
    </p:spTree>
    <p:extLst>
      <p:ext uri="{BB962C8B-B14F-4D97-AF65-F5344CB8AC3E}">
        <p14:creationId xmlns:p14="http://schemas.microsoft.com/office/powerpoint/2010/main" val="347699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counts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7" y="1600200"/>
            <a:ext cx="7133405" cy="4525963"/>
          </a:xfrm>
        </p:spPr>
      </p:pic>
    </p:spTree>
    <p:extLst>
      <p:ext uri="{BB962C8B-B14F-4D97-AF65-F5344CB8AC3E}">
        <p14:creationId xmlns:p14="http://schemas.microsoft.com/office/powerpoint/2010/main" val="182705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temporal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2" y="1600200"/>
            <a:ext cx="7686655" cy="4525963"/>
          </a:xfrm>
        </p:spPr>
      </p:pic>
    </p:spTree>
    <p:extLst>
      <p:ext uri="{BB962C8B-B14F-4D97-AF65-F5344CB8AC3E}">
        <p14:creationId xmlns:p14="http://schemas.microsoft.com/office/powerpoint/2010/main" val="38677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Option 1: Extend counts analysis to hours within the day </a:t>
            </a:r>
          </a:p>
          <a:p>
            <a:pPr lvl="1"/>
            <a:r>
              <a:rPr lang="en-US" dirty="0"/>
              <a:t>Instead of days within week I showed here</a:t>
            </a:r>
          </a:p>
          <a:p>
            <a:pPr lvl="1"/>
            <a:r>
              <a:rPr lang="en-US" dirty="0"/>
              <a:t>Generate within-day predictions for which topics are likely to be viewed in the coming hour</a:t>
            </a:r>
          </a:p>
          <a:p>
            <a:pPr lvl="1"/>
            <a:r>
              <a:rPr lang="en-US" dirty="0"/>
              <a:t>***</a:t>
            </a:r>
          </a:p>
          <a:p>
            <a:r>
              <a:rPr lang="en-US" dirty="0"/>
              <a:t>Option 2: Identify transition points within browsing history</a:t>
            </a:r>
          </a:p>
          <a:p>
            <a:pPr lvl="1"/>
            <a:r>
              <a:rPr lang="en-US" dirty="0"/>
              <a:t>Dig into the LDA code, or your favorite clustering algorithm’s code, to probabilistically characterize the location of the user within the topic at the time of a transition</a:t>
            </a:r>
          </a:p>
          <a:p>
            <a:pPr lvl="2"/>
            <a:r>
              <a:rPr lang="en-US" dirty="0"/>
              <a:t>Bonus points for using dwell time as a marker</a:t>
            </a:r>
          </a:p>
          <a:p>
            <a:pPr lvl="1"/>
            <a:r>
              <a:rPr lang="en-US" dirty="0"/>
              <a:t>***(*)</a:t>
            </a:r>
          </a:p>
          <a:p>
            <a:r>
              <a:rPr lang="en-US" dirty="0"/>
              <a:t>Option 3: Predict topic transitions (at whatever time-scale)</a:t>
            </a:r>
          </a:p>
          <a:p>
            <a:pPr lvl="1"/>
            <a:r>
              <a:rPr lang="en-US" dirty="0"/>
              <a:t>Use HMMs to estimate transition probability as a function of hidden latent parameters, estimated via temporal and learned TP characteristics</a:t>
            </a:r>
          </a:p>
          <a:p>
            <a:pPr lvl="1"/>
            <a:r>
              <a:rPr lang="en-US" dirty="0"/>
              <a:t>***(*)</a:t>
            </a:r>
          </a:p>
          <a:p>
            <a:r>
              <a:rPr lang="en-US" dirty="0"/>
              <a:t>Option 4: Make personalized recommendations </a:t>
            </a:r>
          </a:p>
          <a:p>
            <a:pPr lvl="1"/>
            <a:r>
              <a:rPr lang="en-US" dirty="0"/>
              <a:t>Build on option 2 or option 3 to generate personalized recommendations</a:t>
            </a:r>
          </a:p>
          <a:p>
            <a:pPr lvl="1"/>
            <a:r>
              <a:rPr lang="en-US" dirty="0"/>
              <a:t>***** </a:t>
            </a:r>
          </a:p>
        </p:txBody>
      </p:sp>
    </p:spTree>
    <p:extLst>
      <p:ext uri="{BB962C8B-B14F-4D97-AF65-F5344CB8AC3E}">
        <p14:creationId xmlns:p14="http://schemas.microsoft.com/office/powerpoint/2010/main" val="276576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Search project</vt:lpstr>
      <vt:lpstr>Browser-based personalization</vt:lpstr>
      <vt:lpstr>Baseline code</vt:lpstr>
      <vt:lpstr>Sample topics</vt:lpstr>
      <vt:lpstr>Sample topics</vt:lpstr>
      <vt:lpstr>Sample topics</vt:lpstr>
      <vt:lpstr>Elementary counts analysis</vt:lpstr>
      <vt:lpstr>Elementary temporal analysis</vt:lpstr>
      <vt:lpstr>Possibilities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project</dc:title>
  <dc:creator>New User</dc:creator>
  <cp:lastModifiedBy>nsrivast</cp:lastModifiedBy>
  <cp:revision>8</cp:revision>
  <dcterms:created xsi:type="dcterms:W3CDTF">2017-02-09T04:24:42Z</dcterms:created>
  <dcterms:modified xsi:type="dcterms:W3CDTF">2023-08-07T02:15:51Z</dcterms:modified>
</cp:coreProperties>
</file>